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  <p:sldMasterId id="2147483865" r:id="rId2"/>
  </p:sldMasterIdLst>
  <p:notesMasterIdLst>
    <p:notesMasterId r:id="rId28"/>
  </p:notesMasterIdLst>
  <p:sldIdLst>
    <p:sldId id="257" r:id="rId3"/>
    <p:sldId id="294" r:id="rId4"/>
    <p:sldId id="259" r:id="rId5"/>
    <p:sldId id="261" r:id="rId6"/>
    <p:sldId id="263" r:id="rId7"/>
    <p:sldId id="292" r:id="rId8"/>
    <p:sldId id="295" r:id="rId9"/>
    <p:sldId id="265" r:id="rId10"/>
    <p:sldId id="277" r:id="rId11"/>
    <p:sldId id="296" r:id="rId12"/>
    <p:sldId id="279" r:id="rId13"/>
    <p:sldId id="280" r:id="rId14"/>
    <p:sldId id="282" r:id="rId15"/>
    <p:sldId id="297" r:id="rId16"/>
    <p:sldId id="299" r:id="rId17"/>
    <p:sldId id="298" r:id="rId18"/>
    <p:sldId id="286" r:id="rId19"/>
    <p:sldId id="287" r:id="rId20"/>
    <p:sldId id="288" r:id="rId21"/>
    <p:sldId id="290" r:id="rId22"/>
    <p:sldId id="268" r:id="rId23"/>
    <p:sldId id="271" r:id="rId24"/>
    <p:sldId id="269" r:id="rId25"/>
    <p:sldId id="272" r:id="rId26"/>
    <p:sldId id="273" r:id="rId2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3337"/>
    <a:srgbClr val="E16164"/>
    <a:srgbClr val="FFCC00"/>
    <a:srgbClr val="66990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24" autoAdjust="0"/>
  </p:normalViewPr>
  <p:slideViewPr>
    <p:cSldViewPr>
      <p:cViewPr varScale="1">
        <p:scale>
          <a:sx n="110" d="100"/>
          <a:sy n="110" d="100"/>
        </p:scale>
        <p:origin x="164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9ABDF5-99D7-405F-9FDF-2FE1A8A7D6CA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3F8866F8-881D-4532-A247-7AAF8431B198}">
      <dgm:prSet/>
      <dgm:spPr/>
      <dgm:t>
        <a:bodyPr/>
        <a:lstStyle/>
        <a:p>
          <a:pPr rtl="0"/>
          <a:r>
            <a:rPr lang="uk-UA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Освіта</a:t>
          </a:r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 – Тернопільський державний педагогічний університет ім. </a:t>
          </a:r>
          <a:r>
            <a:rPr lang="uk-UA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В.Гнатюка</a:t>
          </a:r>
          <a:endParaRPr lang="uk-UA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33FE8895-BAA9-4FAE-AB17-1DA168F152AA}" type="parTrans" cxnId="{55DAEEEF-F5CA-4FCD-8618-607874540B04}">
      <dgm:prSet/>
      <dgm:spPr/>
      <dgm:t>
        <a:bodyPr/>
        <a:lstStyle/>
        <a:p>
          <a:endParaRPr lang="uk-UA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0317D9E8-BDA4-47C6-8B93-A482F20A34C0}" type="sibTrans" cxnId="{55DAEEEF-F5CA-4FCD-8618-607874540B04}">
      <dgm:prSet/>
      <dgm:spPr/>
      <dgm:t>
        <a:bodyPr/>
        <a:lstStyle/>
        <a:p>
          <a:endParaRPr lang="uk-UA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B5AA5E0D-D400-4885-81E5-7A24F788D1A6}">
      <dgm:prSet/>
      <dgm:spPr/>
      <dgm:t>
        <a:bodyPr/>
        <a:lstStyle/>
        <a:p>
          <a:pPr rtl="0"/>
          <a:r>
            <a:rPr lang="uk-UA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Спеціальність</a:t>
          </a:r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 – вчитель біології, валеології, екології</a:t>
          </a:r>
          <a:endParaRPr lang="uk-UA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682F4883-420C-4D68-B5DF-254C786ABF0B}" type="parTrans" cxnId="{9C92DEBC-CEB6-4FC8-A3FA-2324DE3B7AEB}">
      <dgm:prSet/>
      <dgm:spPr/>
      <dgm:t>
        <a:bodyPr/>
        <a:lstStyle/>
        <a:p>
          <a:endParaRPr lang="uk-UA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09D1DD52-5313-435F-A977-08B6A78CEB96}" type="sibTrans" cxnId="{9C92DEBC-CEB6-4FC8-A3FA-2324DE3B7AEB}">
      <dgm:prSet/>
      <dgm:spPr/>
      <dgm:t>
        <a:bodyPr/>
        <a:lstStyle/>
        <a:p>
          <a:endParaRPr lang="uk-UA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5C4963B8-06D0-48FC-988A-06E7B1C6A91C}">
      <dgm:prSet/>
      <dgm:spPr/>
      <dgm:t>
        <a:bodyPr/>
        <a:lstStyle/>
        <a:p>
          <a:pPr rtl="0"/>
          <a:r>
            <a:rPr lang="uk-UA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Посада</a:t>
          </a:r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 – керівник гуртків</a:t>
          </a:r>
          <a:endParaRPr lang="uk-UA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6052EB24-0532-4785-B224-9F69A28F1480}" type="parTrans" cxnId="{3978AA6C-4D73-474F-A613-1E9ED5192642}">
      <dgm:prSet/>
      <dgm:spPr/>
      <dgm:t>
        <a:bodyPr/>
        <a:lstStyle/>
        <a:p>
          <a:endParaRPr lang="uk-UA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5B5A06D8-D66F-466A-8686-057A2487BBFA}" type="sibTrans" cxnId="{3978AA6C-4D73-474F-A613-1E9ED5192642}">
      <dgm:prSet/>
      <dgm:spPr/>
      <dgm:t>
        <a:bodyPr/>
        <a:lstStyle/>
        <a:p>
          <a:endParaRPr lang="uk-UA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B33BAED5-20C7-49CA-A41A-896524D3FAE7}">
      <dgm:prSet/>
      <dgm:spPr/>
      <dgm:t>
        <a:bodyPr/>
        <a:lstStyle/>
        <a:p>
          <a:pPr rtl="0"/>
          <a:r>
            <a:rPr lang="uk-UA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Педагогічний</a:t>
          </a:r>
          <a:r>
            <a:rPr lang="uk-UA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 </a:t>
          </a:r>
          <a:r>
            <a:rPr lang="uk-UA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стаж</a:t>
          </a:r>
          <a:r>
            <a:rPr lang="uk-UA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 </a:t>
          </a:r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– 17 років</a:t>
          </a:r>
          <a:endParaRPr lang="uk-UA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E0F2B73B-05D7-47C5-881C-192C5BCAC7AF}" type="parTrans" cxnId="{678F59E8-C2BD-4166-B703-B340DE4DA56B}">
      <dgm:prSet/>
      <dgm:spPr/>
      <dgm:t>
        <a:bodyPr/>
        <a:lstStyle/>
        <a:p>
          <a:endParaRPr lang="uk-UA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0C41E3D7-F4CE-4636-83B2-9CD6177EF501}" type="sibTrans" cxnId="{678F59E8-C2BD-4166-B703-B340DE4DA56B}">
      <dgm:prSet/>
      <dgm:spPr/>
      <dgm:t>
        <a:bodyPr/>
        <a:lstStyle/>
        <a:p>
          <a:endParaRPr lang="uk-UA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0E3F05A2-2922-4D8C-9593-EF57A924F023}">
      <dgm:prSet/>
      <dgm:spPr/>
      <dgm:t>
        <a:bodyPr/>
        <a:lstStyle/>
        <a:p>
          <a:pPr rtl="0"/>
          <a:r>
            <a:rPr lang="uk-UA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Підвищення кваліфікації </a:t>
          </a:r>
          <a:r>
            <a:rPr lang="uk-UA" b="1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– </a:t>
          </a:r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курси ОКІППО 2014р.</a:t>
          </a:r>
          <a:endParaRPr lang="uk-UA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5B45B187-1360-48D7-A56C-EA4990444644}" type="parTrans" cxnId="{42775DD4-2FD1-40AA-91EA-BFBFE27670E2}">
      <dgm:prSet/>
      <dgm:spPr/>
      <dgm:t>
        <a:bodyPr/>
        <a:lstStyle/>
        <a:p>
          <a:endParaRPr lang="uk-UA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D161F6C5-4ECD-4587-A20C-0CC74E8EC1B1}" type="sibTrans" cxnId="{42775DD4-2FD1-40AA-91EA-BFBFE27670E2}">
      <dgm:prSet/>
      <dgm:spPr/>
      <dgm:t>
        <a:bodyPr/>
        <a:lstStyle/>
        <a:p>
          <a:endParaRPr lang="uk-UA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gm:t>
    </dgm:pt>
    <dgm:pt modelId="{ED607BA7-79C3-4104-8D68-3171C7EFBE33}" type="pres">
      <dgm:prSet presAssocID="{F39ABDF5-99D7-405F-9FDF-2FE1A8A7D6CA}" presName="Name0" presStyleCnt="0">
        <dgm:presLayoutVars>
          <dgm:dir/>
        </dgm:presLayoutVars>
      </dgm:prSet>
      <dgm:spPr/>
      <dgm:t>
        <a:bodyPr/>
        <a:lstStyle/>
        <a:p>
          <a:endParaRPr lang="uk-UA"/>
        </a:p>
      </dgm:t>
    </dgm:pt>
    <dgm:pt modelId="{5C1BA2B8-123B-46CA-B1FA-1E3BC44F7B8B}" type="pres">
      <dgm:prSet presAssocID="{3F8866F8-881D-4532-A247-7AAF8431B198}" presName="noChildren" presStyleCnt="0"/>
      <dgm:spPr/>
    </dgm:pt>
    <dgm:pt modelId="{6C0C24E6-B1B1-4277-A101-2B432166F24C}" type="pres">
      <dgm:prSet presAssocID="{3F8866F8-881D-4532-A247-7AAF8431B198}" presName="gap" presStyleCnt="0"/>
      <dgm:spPr/>
    </dgm:pt>
    <dgm:pt modelId="{512D1E51-003F-4F65-BEAD-5F512C94A501}" type="pres">
      <dgm:prSet presAssocID="{3F8866F8-881D-4532-A247-7AAF8431B198}" presName="medCircle2" presStyleLbl="vennNode1" presStyleIdx="0" presStyleCnt="5"/>
      <dgm:spPr/>
    </dgm:pt>
    <dgm:pt modelId="{26F2F762-836D-408B-80D9-AE0A5543560E}" type="pres">
      <dgm:prSet presAssocID="{3F8866F8-881D-4532-A247-7AAF8431B198}" presName="txLvlOnly1" presStyleLbl="revTx" presStyleIdx="0" presStyleCnt="5"/>
      <dgm:spPr/>
      <dgm:t>
        <a:bodyPr/>
        <a:lstStyle/>
        <a:p>
          <a:endParaRPr lang="uk-UA"/>
        </a:p>
      </dgm:t>
    </dgm:pt>
    <dgm:pt modelId="{B2C638EE-1923-47E0-B361-A6BB8E6A6EE9}" type="pres">
      <dgm:prSet presAssocID="{B5AA5E0D-D400-4885-81E5-7A24F788D1A6}" presName="noChildren" presStyleCnt="0"/>
      <dgm:spPr/>
    </dgm:pt>
    <dgm:pt modelId="{617776A6-8900-4C2B-B2B3-C65DEAA1B444}" type="pres">
      <dgm:prSet presAssocID="{B5AA5E0D-D400-4885-81E5-7A24F788D1A6}" presName="gap" presStyleCnt="0"/>
      <dgm:spPr/>
    </dgm:pt>
    <dgm:pt modelId="{D132C266-633C-4C46-A2C4-82A264C7CFBC}" type="pres">
      <dgm:prSet presAssocID="{B5AA5E0D-D400-4885-81E5-7A24F788D1A6}" presName="medCircle2" presStyleLbl="vennNode1" presStyleIdx="1" presStyleCnt="5"/>
      <dgm:spPr/>
    </dgm:pt>
    <dgm:pt modelId="{5FE89C04-3A10-4A44-AE9C-66BB48E20163}" type="pres">
      <dgm:prSet presAssocID="{B5AA5E0D-D400-4885-81E5-7A24F788D1A6}" presName="txLvlOnly1" presStyleLbl="revTx" presStyleIdx="1" presStyleCnt="5"/>
      <dgm:spPr/>
      <dgm:t>
        <a:bodyPr/>
        <a:lstStyle/>
        <a:p>
          <a:endParaRPr lang="uk-UA"/>
        </a:p>
      </dgm:t>
    </dgm:pt>
    <dgm:pt modelId="{2BEA26AC-348F-4B97-9946-05238ABD22A1}" type="pres">
      <dgm:prSet presAssocID="{5C4963B8-06D0-48FC-988A-06E7B1C6A91C}" presName="noChildren" presStyleCnt="0"/>
      <dgm:spPr/>
    </dgm:pt>
    <dgm:pt modelId="{B5F9115E-7426-41CE-AE6F-C63789D84D18}" type="pres">
      <dgm:prSet presAssocID="{5C4963B8-06D0-48FC-988A-06E7B1C6A91C}" presName="gap" presStyleCnt="0"/>
      <dgm:spPr/>
    </dgm:pt>
    <dgm:pt modelId="{314CF87C-096F-4F7B-8789-4B5634415390}" type="pres">
      <dgm:prSet presAssocID="{5C4963B8-06D0-48FC-988A-06E7B1C6A91C}" presName="medCircle2" presStyleLbl="vennNode1" presStyleIdx="2" presStyleCnt="5"/>
      <dgm:spPr/>
    </dgm:pt>
    <dgm:pt modelId="{B4F4EE5E-7F06-429C-B8CA-9DDA657EACC8}" type="pres">
      <dgm:prSet presAssocID="{5C4963B8-06D0-48FC-988A-06E7B1C6A91C}" presName="txLvlOnly1" presStyleLbl="revTx" presStyleIdx="2" presStyleCnt="5"/>
      <dgm:spPr/>
      <dgm:t>
        <a:bodyPr/>
        <a:lstStyle/>
        <a:p>
          <a:endParaRPr lang="uk-UA"/>
        </a:p>
      </dgm:t>
    </dgm:pt>
    <dgm:pt modelId="{9C0014B5-E471-4074-A508-ED258CB18F32}" type="pres">
      <dgm:prSet presAssocID="{B33BAED5-20C7-49CA-A41A-896524D3FAE7}" presName="noChildren" presStyleCnt="0"/>
      <dgm:spPr/>
    </dgm:pt>
    <dgm:pt modelId="{1864C174-F1D0-4113-89EC-818CF5351152}" type="pres">
      <dgm:prSet presAssocID="{B33BAED5-20C7-49CA-A41A-896524D3FAE7}" presName="gap" presStyleCnt="0"/>
      <dgm:spPr/>
    </dgm:pt>
    <dgm:pt modelId="{D055D8BF-E73A-4D75-9FC6-57414C31E87F}" type="pres">
      <dgm:prSet presAssocID="{B33BAED5-20C7-49CA-A41A-896524D3FAE7}" presName="medCircle2" presStyleLbl="vennNode1" presStyleIdx="3" presStyleCnt="5"/>
      <dgm:spPr/>
    </dgm:pt>
    <dgm:pt modelId="{16AD2E99-BB1B-4F63-84DE-758A977C4372}" type="pres">
      <dgm:prSet presAssocID="{B33BAED5-20C7-49CA-A41A-896524D3FAE7}" presName="txLvlOnly1" presStyleLbl="revTx" presStyleIdx="3" presStyleCnt="5"/>
      <dgm:spPr/>
      <dgm:t>
        <a:bodyPr/>
        <a:lstStyle/>
        <a:p>
          <a:endParaRPr lang="uk-UA"/>
        </a:p>
      </dgm:t>
    </dgm:pt>
    <dgm:pt modelId="{CD6ED88B-83A3-47E6-BEE6-90ED1285A865}" type="pres">
      <dgm:prSet presAssocID="{0E3F05A2-2922-4D8C-9593-EF57A924F023}" presName="noChildren" presStyleCnt="0"/>
      <dgm:spPr/>
    </dgm:pt>
    <dgm:pt modelId="{40C29294-783D-40EA-B0FA-D0245CB4ADF4}" type="pres">
      <dgm:prSet presAssocID="{0E3F05A2-2922-4D8C-9593-EF57A924F023}" presName="gap" presStyleCnt="0"/>
      <dgm:spPr/>
    </dgm:pt>
    <dgm:pt modelId="{9797D418-FD2F-456F-9697-02B4C86D05B7}" type="pres">
      <dgm:prSet presAssocID="{0E3F05A2-2922-4D8C-9593-EF57A924F023}" presName="medCircle2" presStyleLbl="vennNode1" presStyleIdx="4" presStyleCnt="5"/>
      <dgm:spPr/>
    </dgm:pt>
    <dgm:pt modelId="{C265384C-4079-45B9-B484-F9777EB46CA4}" type="pres">
      <dgm:prSet presAssocID="{0E3F05A2-2922-4D8C-9593-EF57A924F023}" presName="txLvlOnly1" presStyleLbl="revTx" presStyleIdx="4" presStyleCnt="5"/>
      <dgm:spPr/>
      <dgm:t>
        <a:bodyPr/>
        <a:lstStyle/>
        <a:p>
          <a:endParaRPr lang="uk-UA"/>
        </a:p>
      </dgm:t>
    </dgm:pt>
  </dgm:ptLst>
  <dgm:cxnLst>
    <dgm:cxn modelId="{3978AA6C-4D73-474F-A613-1E9ED5192642}" srcId="{F39ABDF5-99D7-405F-9FDF-2FE1A8A7D6CA}" destId="{5C4963B8-06D0-48FC-988A-06E7B1C6A91C}" srcOrd="2" destOrd="0" parTransId="{6052EB24-0532-4785-B224-9F69A28F1480}" sibTransId="{5B5A06D8-D66F-466A-8686-057A2487BBFA}"/>
    <dgm:cxn modelId="{C536FB6B-5355-49A1-BAD1-3FA1F5774958}" type="presOf" srcId="{F39ABDF5-99D7-405F-9FDF-2FE1A8A7D6CA}" destId="{ED607BA7-79C3-4104-8D68-3171C7EFBE33}" srcOrd="0" destOrd="0" presId="urn:microsoft.com/office/officeart/2008/layout/VerticalCircleList"/>
    <dgm:cxn modelId="{0941F8E9-4382-4240-8878-04AD5221E1D2}" type="presOf" srcId="{B33BAED5-20C7-49CA-A41A-896524D3FAE7}" destId="{16AD2E99-BB1B-4F63-84DE-758A977C4372}" srcOrd="0" destOrd="0" presId="urn:microsoft.com/office/officeart/2008/layout/VerticalCircleList"/>
    <dgm:cxn modelId="{0BD505F7-FBF4-4246-99DE-2441D2E913CD}" type="presOf" srcId="{B5AA5E0D-D400-4885-81E5-7A24F788D1A6}" destId="{5FE89C04-3A10-4A44-AE9C-66BB48E20163}" srcOrd="0" destOrd="0" presId="urn:microsoft.com/office/officeart/2008/layout/VerticalCircleList"/>
    <dgm:cxn modelId="{42775DD4-2FD1-40AA-91EA-BFBFE27670E2}" srcId="{F39ABDF5-99D7-405F-9FDF-2FE1A8A7D6CA}" destId="{0E3F05A2-2922-4D8C-9593-EF57A924F023}" srcOrd="4" destOrd="0" parTransId="{5B45B187-1360-48D7-A56C-EA4990444644}" sibTransId="{D161F6C5-4ECD-4587-A20C-0CC74E8EC1B1}"/>
    <dgm:cxn modelId="{678F59E8-C2BD-4166-B703-B340DE4DA56B}" srcId="{F39ABDF5-99D7-405F-9FDF-2FE1A8A7D6CA}" destId="{B33BAED5-20C7-49CA-A41A-896524D3FAE7}" srcOrd="3" destOrd="0" parTransId="{E0F2B73B-05D7-47C5-881C-192C5BCAC7AF}" sibTransId="{0C41E3D7-F4CE-4636-83B2-9CD6177EF501}"/>
    <dgm:cxn modelId="{9C92DEBC-CEB6-4FC8-A3FA-2324DE3B7AEB}" srcId="{F39ABDF5-99D7-405F-9FDF-2FE1A8A7D6CA}" destId="{B5AA5E0D-D400-4885-81E5-7A24F788D1A6}" srcOrd="1" destOrd="0" parTransId="{682F4883-420C-4D68-B5DF-254C786ABF0B}" sibTransId="{09D1DD52-5313-435F-A977-08B6A78CEB96}"/>
    <dgm:cxn modelId="{21967FA4-77E1-46D3-8926-735B37483B46}" type="presOf" srcId="{5C4963B8-06D0-48FC-988A-06E7B1C6A91C}" destId="{B4F4EE5E-7F06-429C-B8CA-9DDA657EACC8}" srcOrd="0" destOrd="0" presId="urn:microsoft.com/office/officeart/2008/layout/VerticalCircleList"/>
    <dgm:cxn modelId="{15CB9321-7670-47B4-8A8E-69B9989BD68C}" type="presOf" srcId="{0E3F05A2-2922-4D8C-9593-EF57A924F023}" destId="{C265384C-4079-45B9-B484-F9777EB46CA4}" srcOrd="0" destOrd="0" presId="urn:microsoft.com/office/officeart/2008/layout/VerticalCircleList"/>
    <dgm:cxn modelId="{5B7F264E-47BE-483E-8204-BDEE62721606}" type="presOf" srcId="{3F8866F8-881D-4532-A247-7AAF8431B198}" destId="{26F2F762-836D-408B-80D9-AE0A5543560E}" srcOrd="0" destOrd="0" presId="urn:microsoft.com/office/officeart/2008/layout/VerticalCircleList"/>
    <dgm:cxn modelId="{55DAEEEF-F5CA-4FCD-8618-607874540B04}" srcId="{F39ABDF5-99D7-405F-9FDF-2FE1A8A7D6CA}" destId="{3F8866F8-881D-4532-A247-7AAF8431B198}" srcOrd="0" destOrd="0" parTransId="{33FE8895-BAA9-4FAE-AB17-1DA168F152AA}" sibTransId="{0317D9E8-BDA4-47C6-8B93-A482F20A34C0}"/>
    <dgm:cxn modelId="{07766CCC-92A1-4DA3-A255-F414C72E70A8}" type="presParOf" srcId="{ED607BA7-79C3-4104-8D68-3171C7EFBE33}" destId="{5C1BA2B8-123B-46CA-B1FA-1E3BC44F7B8B}" srcOrd="0" destOrd="0" presId="urn:microsoft.com/office/officeart/2008/layout/VerticalCircleList"/>
    <dgm:cxn modelId="{6DAA1393-C29B-48D1-97CB-3C3FA5750EA3}" type="presParOf" srcId="{5C1BA2B8-123B-46CA-B1FA-1E3BC44F7B8B}" destId="{6C0C24E6-B1B1-4277-A101-2B432166F24C}" srcOrd="0" destOrd="0" presId="urn:microsoft.com/office/officeart/2008/layout/VerticalCircleList"/>
    <dgm:cxn modelId="{896FC0D5-6A6A-4E18-9F86-1D41FC85D602}" type="presParOf" srcId="{5C1BA2B8-123B-46CA-B1FA-1E3BC44F7B8B}" destId="{512D1E51-003F-4F65-BEAD-5F512C94A501}" srcOrd="1" destOrd="0" presId="urn:microsoft.com/office/officeart/2008/layout/VerticalCircleList"/>
    <dgm:cxn modelId="{88FA4339-74F7-4A8A-8DD7-323FD8359F69}" type="presParOf" srcId="{5C1BA2B8-123B-46CA-B1FA-1E3BC44F7B8B}" destId="{26F2F762-836D-408B-80D9-AE0A5543560E}" srcOrd="2" destOrd="0" presId="urn:microsoft.com/office/officeart/2008/layout/VerticalCircleList"/>
    <dgm:cxn modelId="{6771F22B-512A-4545-A517-88723DAAC0B5}" type="presParOf" srcId="{ED607BA7-79C3-4104-8D68-3171C7EFBE33}" destId="{B2C638EE-1923-47E0-B361-A6BB8E6A6EE9}" srcOrd="1" destOrd="0" presId="urn:microsoft.com/office/officeart/2008/layout/VerticalCircleList"/>
    <dgm:cxn modelId="{258BD8FC-E1DD-465B-A53E-C80DA168EC56}" type="presParOf" srcId="{B2C638EE-1923-47E0-B361-A6BB8E6A6EE9}" destId="{617776A6-8900-4C2B-B2B3-C65DEAA1B444}" srcOrd="0" destOrd="0" presId="urn:microsoft.com/office/officeart/2008/layout/VerticalCircleList"/>
    <dgm:cxn modelId="{42D57E2D-5468-4789-92F3-D13377ADA29F}" type="presParOf" srcId="{B2C638EE-1923-47E0-B361-A6BB8E6A6EE9}" destId="{D132C266-633C-4C46-A2C4-82A264C7CFBC}" srcOrd="1" destOrd="0" presId="urn:microsoft.com/office/officeart/2008/layout/VerticalCircleList"/>
    <dgm:cxn modelId="{2770AD51-D817-488D-B869-3AAE11368CA5}" type="presParOf" srcId="{B2C638EE-1923-47E0-B361-A6BB8E6A6EE9}" destId="{5FE89C04-3A10-4A44-AE9C-66BB48E20163}" srcOrd="2" destOrd="0" presId="urn:microsoft.com/office/officeart/2008/layout/VerticalCircleList"/>
    <dgm:cxn modelId="{BCDB8294-BA32-41F3-B304-1E4B94549086}" type="presParOf" srcId="{ED607BA7-79C3-4104-8D68-3171C7EFBE33}" destId="{2BEA26AC-348F-4B97-9946-05238ABD22A1}" srcOrd="2" destOrd="0" presId="urn:microsoft.com/office/officeart/2008/layout/VerticalCircleList"/>
    <dgm:cxn modelId="{69CE372A-9F6D-452B-9E27-657EBA58EEF8}" type="presParOf" srcId="{2BEA26AC-348F-4B97-9946-05238ABD22A1}" destId="{B5F9115E-7426-41CE-AE6F-C63789D84D18}" srcOrd="0" destOrd="0" presId="urn:microsoft.com/office/officeart/2008/layout/VerticalCircleList"/>
    <dgm:cxn modelId="{BCB66BD4-4666-4ED3-90E9-0ECE2DC73439}" type="presParOf" srcId="{2BEA26AC-348F-4B97-9946-05238ABD22A1}" destId="{314CF87C-096F-4F7B-8789-4B5634415390}" srcOrd="1" destOrd="0" presId="urn:microsoft.com/office/officeart/2008/layout/VerticalCircleList"/>
    <dgm:cxn modelId="{C01E44C4-19F1-429F-A4BB-B3776D1725B9}" type="presParOf" srcId="{2BEA26AC-348F-4B97-9946-05238ABD22A1}" destId="{B4F4EE5E-7F06-429C-B8CA-9DDA657EACC8}" srcOrd="2" destOrd="0" presId="urn:microsoft.com/office/officeart/2008/layout/VerticalCircleList"/>
    <dgm:cxn modelId="{C7ECFA85-D647-4024-B827-5BB04B562832}" type="presParOf" srcId="{ED607BA7-79C3-4104-8D68-3171C7EFBE33}" destId="{9C0014B5-E471-4074-A508-ED258CB18F32}" srcOrd="3" destOrd="0" presId="urn:microsoft.com/office/officeart/2008/layout/VerticalCircleList"/>
    <dgm:cxn modelId="{C98440B1-E67E-4FB0-8290-C122FAB00D40}" type="presParOf" srcId="{9C0014B5-E471-4074-A508-ED258CB18F32}" destId="{1864C174-F1D0-4113-89EC-818CF5351152}" srcOrd="0" destOrd="0" presId="urn:microsoft.com/office/officeart/2008/layout/VerticalCircleList"/>
    <dgm:cxn modelId="{DE215DE4-D582-4EAB-9A5B-9A610CCC8670}" type="presParOf" srcId="{9C0014B5-E471-4074-A508-ED258CB18F32}" destId="{D055D8BF-E73A-4D75-9FC6-57414C31E87F}" srcOrd="1" destOrd="0" presId="urn:microsoft.com/office/officeart/2008/layout/VerticalCircleList"/>
    <dgm:cxn modelId="{C48ABA9B-C7C8-4411-B6A9-619E0C7085B6}" type="presParOf" srcId="{9C0014B5-E471-4074-A508-ED258CB18F32}" destId="{16AD2E99-BB1B-4F63-84DE-758A977C4372}" srcOrd="2" destOrd="0" presId="urn:microsoft.com/office/officeart/2008/layout/VerticalCircleList"/>
    <dgm:cxn modelId="{AB650903-2DFE-4AC9-AD14-B8D0765E10E9}" type="presParOf" srcId="{ED607BA7-79C3-4104-8D68-3171C7EFBE33}" destId="{CD6ED88B-83A3-47E6-BEE6-90ED1285A865}" srcOrd="4" destOrd="0" presId="urn:microsoft.com/office/officeart/2008/layout/VerticalCircleList"/>
    <dgm:cxn modelId="{33D83A7E-C3CB-464D-9A39-6EDD017FCC47}" type="presParOf" srcId="{CD6ED88B-83A3-47E6-BEE6-90ED1285A865}" destId="{40C29294-783D-40EA-B0FA-D0245CB4ADF4}" srcOrd="0" destOrd="0" presId="urn:microsoft.com/office/officeart/2008/layout/VerticalCircleList"/>
    <dgm:cxn modelId="{37DD283C-EC5B-44E2-B92E-8C93D3328F52}" type="presParOf" srcId="{CD6ED88B-83A3-47E6-BEE6-90ED1285A865}" destId="{9797D418-FD2F-456F-9697-02B4C86D05B7}" srcOrd="1" destOrd="0" presId="urn:microsoft.com/office/officeart/2008/layout/VerticalCircleList"/>
    <dgm:cxn modelId="{E18447CB-C06F-40A7-B139-E046AB84E8FC}" type="presParOf" srcId="{CD6ED88B-83A3-47E6-BEE6-90ED1285A865}" destId="{C265384C-4079-45B9-B484-F9777EB46CA4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D1E51-003F-4F65-BEAD-5F512C94A501}">
      <dsp:nvSpPr>
        <dsp:cNvPr id="0" name=""/>
        <dsp:cNvSpPr/>
      </dsp:nvSpPr>
      <dsp:spPr>
        <a:xfrm>
          <a:off x="335388" y="1912"/>
          <a:ext cx="1223370" cy="122337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6F2F762-836D-408B-80D9-AE0A5543560E}">
      <dsp:nvSpPr>
        <dsp:cNvPr id="0" name=""/>
        <dsp:cNvSpPr/>
      </dsp:nvSpPr>
      <dsp:spPr>
        <a:xfrm>
          <a:off x="947073" y="1912"/>
          <a:ext cx="6527131" cy="12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Освіта</a:t>
          </a:r>
          <a:r>
            <a:rPr lang="uk-UA" sz="28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 – Тернопільський державний педагогічний університет ім. </a:t>
          </a:r>
          <a:r>
            <a:rPr lang="uk-UA" sz="2800" kern="1200" dirty="0" err="1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В.Гнатюка</a:t>
          </a:r>
          <a:endParaRPr lang="uk-UA" sz="2800" kern="1200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sp:txBody>
      <dsp:txXfrm>
        <a:off x="947073" y="1912"/>
        <a:ext cx="6527131" cy="1223370"/>
      </dsp:txXfrm>
    </dsp:sp>
    <dsp:sp modelId="{D132C266-633C-4C46-A2C4-82A264C7CFBC}">
      <dsp:nvSpPr>
        <dsp:cNvPr id="0" name=""/>
        <dsp:cNvSpPr/>
      </dsp:nvSpPr>
      <dsp:spPr>
        <a:xfrm>
          <a:off x="335388" y="1225283"/>
          <a:ext cx="1223370" cy="1223370"/>
        </a:xfrm>
        <a:prstGeom prst="ellipse">
          <a:avLst/>
        </a:prstGeom>
        <a:solidFill>
          <a:schemeClr val="accent4">
            <a:alpha val="50000"/>
            <a:hueOff val="-227958"/>
            <a:satOff val="-1151"/>
            <a:lumOff val="-161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FE89C04-3A10-4A44-AE9C-66BB48E20163}">
      <dsp:nvSpPr>
        <dsp:cNvPr id="0" name=""/>
        <dsp:cNvSpPr/>
      </dsp:nvSpPr>
      <dsp:spPr>
        <a:xfrm>
          <a:off x="947073" y="1225283"/>
          <a:ext cx="6527131" cy="12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Спеціальність</a:t>
          </a:r>
          <a:r>
            <a:rPr lang="uk-UA" sz="28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 – вчитель біології, валеології, екології</a:t>
          </a:r>
          <a:endParaRPr lang="uk-UA" sz="2800" kern="1200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sp:txBody>
      <dsp:txXfrm>
        <a:off x="947073" y="1225283"/>
        <a:ext cx="6527131" cy="1223370"/>
      </dsp:txXfrm>
    </dsp:sp>
    <dsp:sp modelId="{314CF87C-096F-4F7B-8789-4B5634415390}">
      <dsp:nvSpPr>
        <dsp:cNvPr id="0" name=""/>
        <dsp:cNvSpPr/>
      </dsp:nvSpPr>
      <dsp:spPr>
        <a:xfrm>
          <a:off x="335388" y="2448654"/>
          <a:ext cx="1223370" cy="1223370"/>
        </a:xfrm>
        <a:prstGeom prst="ellipse">
          <a:avLst/>
        </a:prstGeom>
        <a:solidFill>
          <a:schemeClr val="accent4">
            <a:alpha val="50000"/>
            <a:hueOff val="-455917"/>
            <a:satOff val="-2303"/>
            <a:lumOff val="-323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4F4EE5E-7F06-429C-B8CA-9DDA657EACC8}">
      <dsp:nvSpPr>
        <dsp:cNvPr id="0" name=""/>
        <dsp:cNvSpPr/>
      </dsp:nvSpPr>
      <dsp:spPr>
        <a:xfrm>
          <a:off x="947073" y="2448654"/>
          <a:ext cx="6527131" cy="12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Посада</a:t>
          </a:r>
          <a:r>
            <a:rPr lang="uk-UA" sz="28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 – керівник гуртків</a:t>
          </a:r>
          <a:endParaRPr lang="uk-UA" sz="2800" kern="1200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sp:txBody>
      <dsp:txXfrm>
        <a:off x="947073" y="2448654"/>
        <a:ext cx="6527131" cy="1223370"/>
      </dsp:txXfrm>
    </dsp:sp>
    <dsp:sp modelId="{D055D8BF-E73A-4D75-9FC6-57414C31E87F}">
      <dsp:nvSpPr>
        <dsp:cNvPr id="0" name=""/>
        <dsp:cNvSpPr/>
      </dsp:nvSpPr>
      <dsp:spPr>
        <a:xfrm>
          <a:off x="335388" y="3672025"/>
          <a:ext cx="1223370" cy="1223370"/>
        </a:xfrm>
        <a:prstGeom prst="ellipse">
          <a:avLst/>
        </a:prstGeom>
        <a:solidFill>
          <a:schemeClr val="accent4">
            <a:alpha val="50000"/>
            <a:hueOff val="-683875"/>
            <a:satOff val="-3454"/>
            <a:lumOff val="-485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AD2E99-BB1B-4F63-84DE-758A977C4372}">
      <dsp:nvSpPr>
        <dsp:cNvPr id="0" name=""/>
        <dsp:cNvSpPr/>
      </dsp:nvSpPr>
      <dsp:spPr>
        <a:xfrm>
          <a:off x="947073" y="3672025"/>
          <a:ext cx="6527131" cy="12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Педагогічний</a:t>
          </a:r>
          <a:r>
            <a:rPr lang="uk-UA" sz="2800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 </a:t>
          </a:r>
          <a:r>
            <a:rPr lang="uk-UA" sz="28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стаж</a:t>
          </a:r>
          <a:r>
            <a:rPr lang="uk-UA" sz="2800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 </a:t>
          </a:r>
          <a:r>
            <a:rPr lang="uk-UA" sz="28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– 17 років</a:t>
          </a:r>
          <a:endParaRPr lang="uk-UA" sz="2800" kern="1200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sp:txBody>
      <dsp:txXfrm>
        <a:off x="947073" y="3672025"/>
        <a:ext cx="6527131" cy="1223370"/>
      </dsp:txXfrm>
    </dsp:sp>
    <dsp:sp modelId="{9797D418-FD2F-456F-9697-02B4C86D05B7}">
      <dsp:nvSpPr>
        <dsp:cNvPr id="0" name=""/>
        <dsp:cNvSpPr/>
      </dsp:nvSpPr>
      <dsp:spPr>
        <a:xfrm>
          <a:off x="335388" y="4895396"/>
          <a:ext cx="1223370" cy="1223370"/>
        </a:xfrm>
        <a:prstGeom prst="ellipse">
          <a:avLst/>
        </a:prstGeom>
        <a:solidFill>
          <a:schemeClr val="accent4">
            <a:alpha val="50000"/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265384C-4079-45B9-B484-F9777EB46CA4}">
      <dsp:nvSpPr>
        <dsp:cNvPr id="0" name=""/>
        <dsp:cNvSpPr/>
      </dsp:nvSpPr>
      <dsp:spPr>
        <a:xfrm>
          <a:off x="947073" y="4895396"/>
          <a:ext cx="6527131" cy="1223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Підвищення кваліфікації </a:t>
          </a:r>
          <a:r>
            <a:rPr lang="uk-UA" sz="28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– </a:t>
          </a:r>
          <a:r>
            <a:rPr lang="uk-UA" sz="28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+mj-lt"/>
            </a:rPr>
            <a:t>курси ОКІППО 2014р.</a:t>
          </a:r>
          <a:endParaRPr lang="uk-UA" sz="2800" kern="1200" dirty="0">
            <a:solidFill>
              <a:schemeClr val="tx1">
                <a:lumMod val="85000"/>
                <a:lumOff val="15000"/>
              </a:schemeClr>
            </a:solidFill>
            <a:latin typeface="+mj-lt"/>
          </a:endParaRPr>
        </a:p>
      </dsp:txBody>
      <dsp:txXfrm>
        <a:off x="947073" y="4895396"/>
        <a:ext cx="6527131" cy="1223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D966B-96EB-47FF-8421-9C327AC03F1D}" type="datetimeFigureOut">
              <a:rPr lang="uk-UA" smtClean="0"/>
              <a:t>22.01.2019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20B91-445A-43DF-9093-399E35DED1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847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20B91-445A-43DF-9093-399E35DED1A9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028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1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634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268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9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094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13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6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1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676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409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19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45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462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181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162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219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298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9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494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748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5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58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856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214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382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26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584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01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4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598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61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97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2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</p:sldLayoutIdLst>
  <p:transition spd="slow">
    <p:wheel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2FF319-9165-411D-A223-FE0ADD0195FC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47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</p:sldLayoutIdLst>
  <p:transition spd="slow">
    <p:wheel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86893">
              <a:srgbClr val="DAEFAB"/>
            </a:gs>
            <a:gs pos="100000">
              <a:schemeClr val="accent1">
                <a:lumMod val="5000"/>
                <a:lumOff val="95000"/>
              </a:schemeClr>
            </a:gs>
            <a:gs pos="14000">
              <a:schemeClr val="accent1">
                <a:lumMod val="45000"/>
                <a:lumOff val="55000"/>
              </a:schemeClr>
            </a:gs>
            <a:gs pos="49000">
              <a:schemeClr val="accent1">
                <a:lumMod val="45000"/>
                <a:lumOff val="5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707569" y="2132856"/>
            <a:ext cx="5688632" cy="1397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10" spc="50" dirty="0" err="1">
                <a:ln w="11430">
                  <a:solidFill>
                    <a:srgbClr val="66822D">
                      <a:lumMod val="50000"/>
                    </a:srgbClr>
                  </a:solidFill>
                </a:ln>
                <a:gradFill>
                  <a:gsLst>
                    <a:gs pos="25000">
                      <a:srgbClr val="8FE28A">
                        <a:satMod val="155000"/>
                      </a:srgbClr>
                    </a:gs>
                    <a:gs pos="100000">
                      <a:srgbClr val="8FE28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Козівський</a:t>
            </a:r>
            <a:r>
              <a:rPr lang="ru-RU" sz="3600" b="1" kern="10" spc="50" dirty="0">
                <a:ln w="11430">
                  <a:solidFill>
                    <a:srgbClr val="66822D">
                      <a:lumMod val="50000"/>
                    </a:srgbClr>
                  </a:solidFill>
                </a:ln>
                <a:gradFill>
                  <a:gsLst>
                    <a:gs pos="25000">
                      <a:srgbClr val="8FE28A">
                        <a:satMod val="155000"/>
                      </a:srgbClr>
                    </a:gs>
                    <a:gs pos="100000">
                      <a:srgbClr val="8FE28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 </a:t>
            </a:r>
            <a:endParaRPr lang="en-US" sz="3600" b="1" kern="10" spc="50" dirty="0" smtClean="0">
              <a:ln w="11430">
                <a:solidFill>
                  <a:srgbClr val="66822D">
                    <a:lumMod val="50000"/>
                  </a:srgbClr>
                </a:solidFill>
              </a:ln>
              <a:gradFill>
                <a:gsLst>
                  <a:gs pos="25000">
                    <a:srgbClr val="8FE28A">
                      <a:satMod val="155000"/>
                    </a:srgbClr>
                  </a:gs>
                  <a:gs pos="100000">
                    <a:srgbClr val="8FE28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10" spc="50" dirty="0" smtClean="0">
                <a:ln w="11430">
                  <a:solidFill>
                    <a:srgbClr val="66822D">
                      <a:lumMod val="50000"/>
                    </a:srgbClr>
                  </a:solidFill>
                </a:ln>
                <a:gradFill>
                  <a:gsLst>
                    <a:gs pos="25000">
                      <a:srgbClr val="8FE28A">
                        <a:satMod val="155000"/>
                      </a:srgbClr>
                    </a:gs>
                    <a:gs pos="100000">
                      <a:srgbClr val="8FE28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</a:rPr>
              <a:t>дитячий парк </a:t>
            </a:r>
            <a:endParaRPr lang="ru-RU" sz="3600" b="1" kern="10" spc="50" dirty="0">
              <a:ln w="11430">
                <a:solidFill>
                  <a:srgbClr val="66822D">
                    <a:lumMod val="50000"/>
                  </a:srgbClr>
                </a:solidFill>
              </a:ln>
              <a:gradFill>
                <a:gsLst>
                  <a:gs pos="25000">
                    <a:srgbClr val="8FE28A">
                      <a:satMod val="155000"/>
                    </a:srgbClr>
                  </a:gs>
                  <a:gs pos="100000">
                    <a:srgbClr val="8FE28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9459" name="Picture 3" descr="images (1)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64" y="188615"/>
            <a:ext cx="1449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995601" y="3717032"/>
            <a:ext cx="5112568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4000" b="1" kern="10" cap="all" dirty="0" smtClean="0">
                <a:ln w="0">
                  <a:solidFill>
                    <a:srgbClr val="66822D">
                      <a:lumMod val="50000"/>
                    </a:srgbClr>
                  </a:solidFill>
                </a:ln>
                <a:gradFill flip="none">
                  <a:gsLst>
                    <a:gs pos="0">
                      <a:srgbClr val="C1EC76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C1EC76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C1EC76">
                        <a:shade val="65000"/>
                        <a:satMod val="130000"/>
                      </a:srgbClr>
                    </a:gs>
                    <a:gs pos="92000">
                      <a:srgbClr val="C1EC76">
                        <a:shade val="50000"/>
                        <a:satMod val="120000"/>
                      </a:srgbClr>
                    </a:gs>
                    <a:gs pos="100000">
                      <a:srgbClr val="C1EC76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/>
              </a:rPr>
              <a:t>«Лісова пісня»</a:t>
            </a:r>
            <a:endParaRPr lang="ru-RU" sz="4000" b="1" kern="10" cap="all" dirty="0">
              <a:ln w="0">
                <a:solidFill>
                  <a:srgbClr val="66822D">
                    <a:lumMod val="50000"/>
                  </a:srgbClr>
                </a:solidFill>
              </a:ln>
              <a:gradFill flip="none">
                <a:gsLst>
                  <a:gs pos="0">
                    <a:srgbClr val="C1EC76">
                      <a:tint val="75000"/>
                      <a:shade val="75000"/>
                      <a:satMod val="170000"/>
                    </a:srgbClr>
                  </a:gs>
                  <a:gs pos="49000">
                    <a:srgbClr val="C1EC76">
                      <a:tint val="88000"/>
                      <a:shade val="65000"/>
                      <a:satMod val="172000"/>
                    </a:srgbClr>
                  </a:gs>
                  <a:gs pos="50000">
                    <a:srgbClr val="C1EC76">
                      <a:shade val="65000"/>
                      <a:satMod val="130000"/>
                    </a:srgbClr>
                  </a:gs>
                  <a:gs pos="92000">
                    <a:srgbClr val="C1EC76">
                      <a:shade val="50000"/>
                      <a:satMod val="120000"/>
                    </a:srgbClr>
                  </a:gs>
                  <a:gs pos="100000">
                    <a:srgbClr val="C1EC76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755395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uk-UA" b="1" i="1" dirty="0" smtClean="0">
                <a:solidFill>
                  <a:schemeClr val="tx2"/>
                </a:solidFill>
              </a:rPr>
              <a:t>Участь у Всеукраїнській толоці</a:t>
            </a:r>
            <a:endParaRPr lang="uk-UA" b="1" i="1" dirty="0">
              <a:solidFill>
                <a:schemeClr val="tx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74" y="3501008"/>
            <a:ext cx="4324726" cy="3243545"/>
          </a:xfrm>
          <a:prstGeom prst="round2DiagRect">
            <a:avLst>
              <a:gd name="adj1" fmla="val 16667"/>
              <a:gd name="adj2" fmla="val 39932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73290"/>
            <a:ext cx="3962563" cy="2971922"/>
          </a:xfrm>
          <a:prstGeom prst="round2DiagRect">
            <a:avLst>
              <a:gd name="adj1" fmla="val 34959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1182" y="973290"/>
            <a:ext cx="4131298" cy="3031774"/>
          </a:xfrm>
          <a:prstGeom prst="round2DiagRect">
            <a:avLst>
              <a:gd name="adj1" fmla="val 32011"/>
              <a:gd name="adj2" fmla="val 359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99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Свято Валентина</a:t>
            </a:r>
            <a:endParaRPr lang="uk-UA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4067944" cy="30509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40768"/>
            <a:ext cx="4248472" cy="33569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3536276"/>
            <a:ext cx="4273457" cy="32050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488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807496" cy="1512168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gradFill flip="none" rotWithShape="1">
                  <a:gsLst>
                    <a:gs pos="0">
                      <a:schemeClr val="tx2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0" scaled="1"/>
                  <a:tileRect/>
                </a:gradFill>
              </a:rPr>
              <a:t>Усе знадобиться що в землі корениться</a:t>
            </a:r>
            <a:endParaRPr lang="uk-UA" b="1" i="1" dirty="0">
              <a:gradFill flip="none" rotWithShape="1">
                <a:gsLst>
                  <a:gs pos="0">
                    <a:schemeClr val="tx2"/>
                  </a:gs>
                  <a:gs pos="21001">
                    <a:srgbClr val="0819FB"/>
                  </a:gs>
                  <a:gs pos="35001">
                    <a:srgbClr val="1A8D48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8800"/>
            <a:ext cx="4230359" cy="35910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80" y="2780928"/>
            <a:ext cx="4956043" cy="37170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976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uk-UA" sz="5000" b="1" i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Веселі старти</a:t>
            </a:r>
            <a:endParaRPr lang="uk-UA" sz="5000" b="1" i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65" y="3429000"/>
            <a:ext cx="4400980" cy="3300735"/>
          </a:xfrm>
          <a:prstGeom prst="roundRect">
            <a:avLst>
              <a:gd name="adj" fmla="val 16667"/>
            </a:avLst>
          </a:prstGeom>
          <a:ln w="50800">
            <a:gradFill flip="none" rotWithShape="1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path path="rect">
                <a:fillToRect l="100000" t="100000"/>
              </a:path>
              <a:tileRect r="-100000" b="-100000"/>
            </a:gra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9" y="908719"/>
            <a:ext cx="4260236" cy="3195177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8741" y="908719"/>
            <a:ext cx="4245572" cy="3240361"/>
          </a:xfrm>
          <a:prstGeom prst="round2DiagRect">
            <a:avLst>
              <a:gd name="adj1" fmla="val 36999"/>
              <a:gd name="adj2" fmla="val 0"/>
            </a:avLst>
          </a:prstGeom>
          <a:ln w="88900" cap="sq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path path="circle">
                <a:fillToRect l="100000" t="100000"/>
              </a:path>
              <a:tileRect r="-100000" b="-100000"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52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6347713" cy="1320800"/>
          </a:xfrm>
        </p:spPr>
        <p:txBody>
          <a:bodyPr>
            <a:noAutofit/>
          </a:bodyPr>
          <a:lstStyle/>
          <a:p>
            <a:pPr algn="r"/>
            <a:r>
              <a:rPr lang="uk-UA" sz="4500" b="1" i="1" u="sng" dirty="0" smtClean="0">
                <a:solidFill>
                  <a:srgbClr val="00B050"/>
                </a:solidFill>
              </a:rPr>
              <a:t>Застосування овочів у кулінарії</a:t>
            </a:r>
            <a:endParaRPr lang="uk-UA" sz="4500" b="1" i="1" u="sng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15" y="4130544"/>
            <a:ext cx="3419872" cy="25649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53760"/>
            <a:ext cx="3072340" cy="23042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096"/>
            <a:ext cx="3419872" cy="25649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55235"/>
            <a:ext cx="3462004" cy="25965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42" y="2635497"/>
            <a:ext cx="3165120" cy="2373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57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17632" cy="908720"/>
          </a:xfrm>
        </p:spPr>
        <p:txBody>
          <a:bodyPr>
            <a:no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uk-UA" sz="4200" b="1" i="1" u="sng" dirty="0" smtClean="0">
                <a:ln w="190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Осіння композиція</a:t>
            </a:r>
            <a:endParaRPr lang="uk-UA" sz="4200" b="1" i="1" u="sng" dirty="0">
              <a:ln w="19050">
                <a:solidFill>
                  <a:schemeClr val="tx2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66" y="188640"/>
            <a:ext cx="2209034" cy="2948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5" y="880417"/>
            <a:ext cx="4747972" cy="3369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4" y="4259286"/>
            <a:ext cx="3328133" cy="2375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11306"/>
            <a:ext cx="3384376" cy="4446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58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10343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tx2">
                    <a:lumMod val="50000"/>
                  </a:schemeClr>
                </a:solidFill>
              </a:rPr>
              <a:t>Участь в обласній виставці-конкурсі </a:t>
            </a:r>
            <a:r>
              <a:rPr lang="uk-UA" sz="3600" b="1" i="1" dirty="0" smtClean="0">
                <a:solidFill>
                  <a:srgbClr val="0070C0"/>
                </a:solidFill>
              </a:rPr>
              <a:t>«Замість ялинки зимовий букет»</a:t>
            </a:r>
            <a:endParaRPr lang="uk-UA" sz="3600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28" y="1556792"/>
            <a:ext cx="6417204" cy="481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4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73" y="87297"/>
            <a:ext cx="3767139" cy="2825354"/>
          </a:xfrm>
          <a:prstGeom prst="rect">
            <a:avLst/>
          </a:prstGeom>
          <a:ln w="63500">
            <a:gradFill>
              <a:gsLst>
                <a:gs pos="0">
                  <a:srgbClr val="FC9FCB"/>
                </a:gs>
                <a:gs pos="13000">
                  <a:srgbClr val="F8B049"/>
                </a:gs>
                <a:gs pos="21001">
                  <a:srgbClr val="F8B049"/>
                </a:gs>
                <a:gs pos="63000">
                  <a:srgbClr val="FEE7F2"/>
                </a:gs>
                <a:gs pos="67000">
                  <a:srgbClr val="F952A0"/>
                </a:gs>
                <a:gs pos="69000">
                  <a:srgbClr val="C50849"/>
                </a:gs>
                <a:gs pos="82001">
                  <a:srgbClr val="B43E85"/>
                </a:gs>
                <a:gs pos="100000">
                  <a:srgbClr val="F8B049"/>
                </a:gs>
              </a:gsLst>
              <a:lin ang="5400000" scaled="0"/>
            </a:gra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373" y="3976407"/>
            <a:ext cx="3799119" cy="2849340"/>
          </a:xfrm>
          <a:prstGeom prst="rect">
            <a:avLst/>
          </a:prstGeom>
          <a:ln w="63500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8900000" scaled="1"/>
              <a:tileRect/>
            </a:gra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88" y="2156709"/>
            <a:ext cx="3936169" cy="2952126"/>
          </a:xfrm>
          <a:prstGeom prst="rect">
            <a:avLst/>
          </a:prstGeom>
          <a:ln w="63500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2700000" scaled="0"/>
              <a:tileRect/>
            </a:gra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" y="824460"/>
            <a:ext cx="3744416" cy="2808312"/>
          </a:xfrm>
          <a:prstGeom prst="rect">
            <a:avLst/>
          </a:prstGeom>
          <a:gradFill>
            <a:gsLst>
              <a:gs pos="0">
                <a:srgbClr val="92D05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</a:gradFill>
          <a:ln w="50800">
            <a:gradFill flip="none" rotWithShape="1">
              <a:gsLst>
                <a:gs pos="0">
                  <a:srgbClr val="92D05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" y="4008660"/>
            <a:ext cx="3761794" cy="2821346"/>
          </a:xfrm>
          <a:prstGeom prst="rect">
            <a:avLst/>
          </a:prstGeom>
          <a:ln w="63500"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9" y="20960"/>
            <a:ext cx="5188123" cy="874663"/>
          </a:xfrm>
        </p:spPr>
        <p:txBody>
          <a:bodyPr>
            <a:noAutofit/>
          </a:bodyPr>
          <a:lstStyle/>
          <a:p>
            <a:r>
              <a:rPr lang="uk-UA" sz="4000" b="1" i="1" dirty="0" smtClean="0">
                <a:solidFill>
                  <a:srgbClr val="D93337"/>
                </a:solidFill>
              </a:rPr>
              <a:t>Поїздка в м. Тернопіль</a:t>
            </a:r>
            <a:endParaRPr lang="uk-UA" sz="4000" b="1" i="1" dirty="0">
              <a:solidFill>
                <a:srgbClr val="D933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6" y="3573016"/>
            <a:ext cx="4176464" cy="3132348"/>
          </a:xfrm>
          <a:prstGeom prst="round2DiagRect">
            <a:avLst>
              <a:gd name="adj1" fmla="val 42384"/>
              <a:gd name="adj2" fmla="val 0"/>
            </a:avLst>
          </a:prstGeom>
          <a:ln w="88900" cap="sq">
            <a:gradFill flip="none" rotWithShape="1">
              <a:gsLst>
                <a:gs pos="0">
                  <a:srgbClr val="00B0F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75000">
                  <a:srgbClr val="FFFF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8726"/>
            <a:ext cx="4112948" cy="3084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gradFill>
              <a:gsLst>
                <a:gs pos="42000">
                  <a:srgbClr val="FFFF00"/>
                </a:gs>
                <a:gs pos="0">
                  <a:srgbClr val="00B0F0"/>
                </a:gs>
                <a:gs pos="8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57940"/>
            <a:ext cx="4196565" cy="3147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gradFill flip="none" rotWithShape="1">
              <a:gsLst>
                <a:gs pos="25000">
                  <a:srgbClr val="0070C0"/>
                </a:gs>
                <a:gs pos="0">
                  <a:srgbClr val="FFFF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26233" y="188640"/>
            <a:ext cx="861434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500" b="1" i="1" dirty="0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Участь у </a:t>
            </a:r>
            <a:r>
              <a:rPr lang="ru-RU" sz="3500" b="1" i="1" dirty="0" err="1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районних</a:t>
            </a:r>
            <a:r>
              <a:rPr lang="ru-RU" sz="3500" b="1" i="1" dirty="0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 заходах </a:t>
            </a:r>
            <a:r>
              <a:rPr lang="ru-RU" sz="3500" b="1" i="1" dirty="0" err="1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приурочених</a:t>
            </a:r>
            <a:r>
              <a:rPr lang="ru-RU" sz="3500" b="1" i="1" dirty="0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3500" b="1" i="1" dirty="0" err="1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святкуванню</a:t>
            </a:r>
            <a:r>
              <a:rPr lang="ru-RU" sz="3500" b="1" i="1" dirty="0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 Дня </a:t>
            </a:r>
            <a:r>
              <a:rPr lang="ru-RU" sz="3500" b="1" i="1" dirty="0" err="1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Незалежності</a:t>
            </a:r>
            <a:r>
              <a:rPr lang="ru-RU" sz="3500" b="1" i="1" dirty="0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3500" b="1" i="1" dirty="0" err="1">
                <a:ln w="1270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України</a:t>
            </a:r>
            <a:endParaRPr lang="uk-UA" sz="3500" b="1" i="1" dirty="0">
              <a:ln w="12700"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2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628800"/>
          </a:xfrm>
        </p:spPr>
        <p:txBody>
          <a:bodyPr>
            <a:noAutofit/>
          </a:bodyPr>
          <a:lstStyle/>
          <a:p>
            <a:r>
              <a:rPr lang="uk-UA" sz="3000" b="1" i="1" dirty="0" smtClean="0">
                <a:solidFill>
                  <a:srgbClr val="D93337"/>
                </a:solidFill>
              </a:rPr>
              <a:t>Участь у Всеукраїнській науково-практичній конференції «Проектування розвитку та психолого-педагогічного супроводу обдарованої дитини»</a:t>
            </a:r>
            <a:endParaRPr lang="uk-UA" sz="3000" b="1" i="1" dirty="0">
              <a:solidFill>
                <a:srgbClr val="D9333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060848"/>
            <a:ext cx="4416491" cy="3312368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356992"/>
            <a:ext cx="4416491" cy="3312368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4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501008"/>
            <a:ext cx="8136904" cy="30243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7200" dirty="0" smtClean="0">
                <a:cs typeface="Arial" panose="020B0604020202020204" pitchFamily="34" charset="0"/>
              </a:rPr>
              <a:t>Презентація </a:t>
            </a:r>
            <a:br>
              <a:rPr lang="uk-UA" sz="7200" dirty="0" smtClean="0">
                <a:cs typeface="Arial" panose="020B0604020202020204" pitchFamily="34" charset="0"/>
              </a:rPr>
            </a:br>
            <a:r>
              <a:rPr lang="uk-UA" sz="7200" dirty="0" smtClean="0">
                <a:cs typeface="Arial" panose="020B0604020202020204" pitchFamily="34" charset="0"/>
              </a:rPr>
              <a:t>досвіду </a:t>
            </a:r>
            <a:r>
              <a:rPr lang="uk-UA" dirty="0" smtClean="0">
                <a:cs typeface="Arial" panose="020B0604020202020204" pitchFamily="34" charset="0"/>
              </a:rPr>
              <a:t/>
            </a:r>
            <a:br>
              <a:rPr lang="uk-UA" dirty="0" smtClean="0">
                <a:cs typeface="Arial" panose="020B0604020202020204" pitchFamily="34" charset="0"/>
              </a:rPr>
            </a:br>
            <a:r>
              <a:rPr lang="uk-UA" i="1" dirty="0" smtClean="0">
                <a:cs typeface="Arial" panose="020B0604020202020204" pitchFamily="34" charset="0"/>
              </a:rPr>
              <a:t>керівника гуртків </a:t>
            </a:r>
            <a:r>
              <a:rPr lang="uk-UA" i="1" dirty="0" err="1" smtClean="0">
                <a:cs typeface="Arial" panose="020B0604020202020204" pitchFamily="34" charset="0"/>
              </a:rPr>
              <a:t>Козівського</a:t>
            </a:r>
            <a:r>
              <a:rPr lang="uk-UA" i="1" dirty="0" smtClean="0">
                <a:cs typeface="Arial" panose="020B0604020202020204" pitchFamily="34" charset="0"/>
              </a:rPr>
              <a:t> </a:t>
            </a:r>
            <a:br>
              <a:rPr lang="uk-UA" i="1" dirty="0" smtClean="0">
                <a:cs typeface="Arial" panose="020B0604020202020204" pitchFamily="34" charset="0"/>
              </a:rPr>
            </a:br>
            <a:r>
              <a:rPr lang="uk-UA" i="1" dirty="0" smtClean="0">
                <a:cs typeface="Arial" panose="020B0604020202020204" pitchFamily="34" charset="0"/>
              </a:rPr>
              <a:t>дитячого парку «Лісова пісня»</a:t>
            </a:r>
            <a:r>
              <a:rPr lang="uk-UA" dirty="0" smtClean="0">
                <a:cs typeface="Arial" panose="020B0604020202020204" pitchFamily="34" charset="0"/>
              </a:rPr>
              <a:t/>
            </a:r>
            <a:br>
              <a:rPr lang="uk-UA" dirty="0" smtClean="0">
                <a:cs typeface="Arial" panose="020B0604020202020204" pitchFamily="34" charset="0"/>
              </a:rPr>
            </a:br>
            <a:r>
              <a:rPr lang="uk-UA" b="1" dirty="0" smtClean="0">
                <a:cs typeface="Arial" panose="020B0604020202020204" pitchFamily="34" charset="0"/>
              </a:rPr>
              <a:t>Івашків Галини Ігорівни</a:t>
            </a:r>
            <a:endParaRPr lang="uk-UA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98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445"/>
            <a:ext cx="8697144" cy="1214197"/>
          </a:xfrm>
        </p:spPr>
        <p:txBody>
          <a:bodyPr>
            <a:normAutofit/>
          </a:bodyPr>
          <a:lstStyle/>
          <a:p>
            <a:r>
              <a:rPr lang="uk-UA" sz="4000" b="1" i="1" dirty="0" smtClean="0">
                <a:solidFill>
                  <a:srgbClr val="D93337"/>
                </a:solidFill>
              </a:rPr>
              <a:t>Заняття на природі</a:t>
            </a:r>
            <a:endParaRPr lang="uk-UA" sz="4000" b="1" i="1" dirty="0">
              <a:solidFill>
                <a:srgbClr val="D9333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536504" cy="3402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gradFill flip="none"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27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53849"/>
            <a:ext cx="4562507" cy="3421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921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008112"/>
          </a:xfrm>
        </p:spPr>
        <p:txBody>
          <a:bodyPr/>
          <a:lstStyle/>
          <a:p>
            <a:r>
              <a:rPr lang="uk-UA" b="1" dirty="0" smtClean="0">
                <a:solidFill>
                  <a:srgbClr val="D93337"/>
                </a:solidFill>
              </a:rPr>
              <a:t>Результати праці</a:t>
            </a:r>
            <a:endParaRPr lang="uk-UA" b="1" dirty="0">
              <a:solidFill>
                <a:srgbClr val="D93337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1054"/>
            <a:ext cx="3312368" cy="4744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793860"/>
            <a:ext cx="3059832" cy="4889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80" y="1630466"/>
            <a:ext cx="3289819" cy="46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82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638357" cy="5215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64705"/>
            <a:ext cx="3924722" cy="52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21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41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D93337"/>
                </a:solidFill>
              </a:rPr>
              <a:t>Досягнення гуртківців</a:t>
            </a:r>
            <a:endParaRPr lang="uk-UA" b="1" dirty="0">
              <a:solidFill>
                <a:srgbClr val="D93337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74092"/>
            <a:ext cx="3063011" cy="51168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74092"/>
            <a:ext cx="3207203" cy="51168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99" y="1717901"/>
            <a:ext cx="326325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66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79"/>
            <a:ext cx="4012233" cy="56290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79"/>
            <a:ext cx="3957935" cy="56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33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3960440" cy="5801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48680"/>
            <a:ext cx="3741776" cy="580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1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Місце для вмісту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406424"/>
              </p:ext>
            </p:extLst>
          </p:nvPr>
        </p:nvGraphicFramePr>
        <p:xfrm>
          <a:off x="611560" y="332656"/>
          <a:ext cx="7488832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49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398" y="332656"/>
            <a:ext cx="6624736" cy="1080120"/>
          </a:xfrm>
        </p:spPr>
        <p:txBody>
          <a:bodyPr>
            <a:normAutofit fontScale="90000"/>
          </a:bodyPr>
          <a:lstStyle/>
          <a:p>
            <a:r>
              <a:rPr lang="uk-UA" sz="4800" b="1" i="1" dirty="0" smtClean="0">
                <a:gradFill flip="none" rotWithShape="1">
                  <a:gsLst>
                    <a:gs pos="0">
                      <a:srgbClr val="669900">
                        <a:shade val="30000"/>
                        <a:satMod val="115000"/>
                      </a:srgbClr>
                    </a:gs>
                    <a:gs pos="50000">
                      <a:srgbClr val="669900">
                        <a:shade val="67500"/>
                        <a:satMod val="115000"/>
                      </a:srgbClr>
                    </a:gs>
                    <a:gs pos="100000">
                      <a:srgbClr val="6699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</a:rPr>
              <a:t>Моє педагогічне кредо</a:t>
            </a:r>
            <a:endParaRPr lang="uk-UA" sz="4800" b="1" i="1" dirty="0">
              <a:gradFill flip="none" rotWithShape="1">
                <a:gsLst>
                  <a:gs pos="0">
                    <a:srgbClr val="669900">
                      <a:shade val="30000"/>
                      <a:satMod val="115000"/>
                    </a:srgbClr>
                  </a:gs>
                  <a:gs pos="50000">
                    <a:srgbClr val="669900">
                      <a:shade val="67500"/>
                      <a:satMod val="115000"/>
                    </a:srgbClr>
                  </a:gs>
                  <a:gs pos="100000">
                    <a:srgbClr val="669900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0398" y="1916832"/>
            <a:ext cx="8229600" cy="2520280"/>
          </a:xfrm>
          <a:noFill/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sz="3600" i="1" dirty="0" smtClean="0">
                <a:solidFill>
                  <a:srgbClr val="D93337"/>
                </a:solidFill>
                <a:latin typeface="+mj-lt"/>
              </a:rPr>
              <a:t>Жодна людина не приходить у світ в остаточно викристалізуваній подобі у своєму житті, хоч яке би воно не було, вона безперервно розвивається, безперервно формує власну особистість.</a:t>
            </a:r>
          </a:p>
        </p:txBody>
      </p:sp>
      <p:sp>
        <p:nvSpPr>
          <p:cNvPr id="5" name="Місце для вмісту 2"/>
          <p:cNvSpPr txBox="1">
            <a:spLocks/>
          </p:cNvSpPr>
          <p:nvPr/>
        </p:nvSpPr>
        <p:spPr>
          <a:xfrm>
            <a:off x="899592" y="4941168"/>
            <a:ext cx="5728454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uk-UA" sz="3600" i="1" dirty="0" smtClean="0">
                <a:solidFill>
                  <a:srgbClr val="D93337"/>
                </a:solidFill>
              </a:rPr>
              <a:t>Ніколи не зупинятися на досягнутому.</a:t>
            </a:r>
            <a:endParaRPr lang="ru-RU" sz="3600" i="1" dirty="0">
              <a:solidFill>
                <a:srgbClr val="D93337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28967" y="4005064"/>
            <a:ext cx="662473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uk-UA" sz="4800" b="1" i="1" dirty="0">
                <a:gradFill flip="none" rotWithShape="1">
                  <a:gsLst>
                    <a:gs pos="0">
                      <a:srgbClr val="669900">
                        <a:shade val="30000"/>
                        <a:satMod val="115000"/>
                      </a:srgbClr>
                    </a:gs>
                    <a:gs pos="50000">
                      <a:srgbClr val="669900">
                        <a:shade val="67500"/>
                        <a:satMod val="115000"/>
                      </a:srgbClr>
                    </a:gs>
                    <a:gs pos="100000">
                      <a:srgbClr val="669900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</a:rPr>
              <a:t>Життєве кредо</a:t>
            </a:r>
          </a:p>
        </p:txBody>
      </p:sp>
    </p:spTree>
    <p:extLst>
      <p:ext uri="{BB962C8B-B14F-4D97-AF65-F5344CB8AC3E}">
        <p14:creationId xmlns:p14="http://schemas.microsoft.com/office/powerpoint/2010/main" val="401198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125113" cy="924475"/>
          </a:xfrm>
        </p:spPr>
        <p:txBody>
          <a:bodyPr>
            <a:noAutofit/>
          </a:bodyPr>
          <a:lstStyle/>
          <a:p>
            <a:pPr algn="ctr"/>
            <a:r>
              <a:rPr lang="uk-UA" sz="4000" b="1" i="1" dirty="0" smtClean="0">
                <a:solidFill>
                  <a:srgbClr val="D93337"/>
                </a:solidFill>
              </a:rPr>
              <a:t>Науково-методична діяльність</a:t>
            </a:r>
            <a:endParaRPr lang="uk-UA" sz="4000" b="1" i="1" dirty="0">
              <a:solidFill>
                <a:srgbClr val="D93337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979712" y="1844824"/>
            <a:ext cx="6984776" cy="40514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400" u="sng" dirty="0" smtClean="0">
                <a:solidFill>
                  <a:srgbClr val="5F5F5F"/>
                </a:solidFill>
                <a:latin typeface="+mj-lt"/>
              </a:rPr>
              <a:t>Проблема, над якою працюю: </a:t>
            </a:r>
          </a:p>
          <a:p>
            <a:pPr marL="0" indent="0">
              <a:buNone/>
            </a:pPr>
            <a:r>
              <a:rPr lang="uk-UA" sz="3400" b="1" dirty="0" smtClean="0">
                <a:latin typeface="+mj-lt"/>
              </a:rPr>
              <a:t>«Нетрадиційні форми і методи екологічного виховання».</a:t>
            </a:r>
          </a:p>
          <a:p>
            <a:pPr marL="0" indent="0">
              <a:buNone/>
            </a:pPr>
            <a:r>
              <a:rPr lang="uk-UA" sz="3400" u="sng" dirty="0" smtClean="0">
                <a:solidFill>
                  <a:srgbClr val="5F5F5F"/>
                </a:solidFill>
                <a:latin typeface="+mj-lt"/>
              </a:rPr>
              <a:t>Тема самоосвіти: </a:t>
            </a:r>
          </a:p>
          <a:p>
            <a:pPr marL="0" indent="0">
              <a:buNone/>
            </a:pPr>
            <a:r>
              <a:rPr lang="uk-UA" sz="3400" b="1" dirty="0" smtClean="0">
                <a:latin typeface="+mj-lt"/>
              </a:rPr>
              <a:t>«Формування в гуртківців практичних вмінь і навичок шляхом використання диференційованого підходу»</a:t>
            </a:r>
            <a:endParaRPr lang="uk-UA" sz="3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60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700808"/>
            <a:ext cx="7416823" cy="4536504"/>
          </a:xfrm>
        </p:spPr>
        <p:txBody>
          <a:bodyPr>
            <a:noAutofit/>
          </a:bodyPr>
          <a:lstStyle/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uk-UA" sz="3200" b="1" dirty="0" smtClean="0"/>
              <a:t>Колективна</a:t>
            </a:r>
            <a:r>
              <a:rPr lang="uk-UA" sz="3200" dirty="0" smtClean="0"/>
              <a:t> (робота з усім складом гуртка): лекція, бесіда, розповідь, диспут, екскурсія, похід тощо.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uk-UA" sz="3200" b="1" dirty="0" smtClean="0"/>
              <a:t>Групова: </a:t>
            </a:r>
            <a:r>
              <a:rPr lang="uk-UA" sz="3200" dirty="0" smtClean="0"/>
              <a:t>практична робота, конструювання, ділова гра, змагання, постановка експерименту.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uk-UA" sz="3200" b="1" dirty="0" smtClean="0"/>
              <a:t>Індивідуальна</a:t>
            </a:r>
            <a:r>
              <a:rPr lang="uk-UA" sz="3200" dirty="0" smtClean="0"/>
              <a:t> (робота з кожним вихованцем окремо)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483768" y="260648"/>
            <a:ext cx="5400599" cy="1121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000" b="1" i="1" dirty="0">
                <a:solidFill>
                  <a:srgbClr val="D93337"/>
                </a:solidFill>
              </a:rPr>
              <a:t>Форми проведення гурткових занять</a:t>
            </a:r>
          </a:p>
        </p:txBody>
      </p:sp>
    </p:spTree>
    <p:extLst>
      <p:ext uri="{BB962C8B-B14F-4D97-AF65-F5344CB8AC3E}">
        <p14:creationId xmlns:p14="http://schemas.microsoft.com/office/powerpoint/2010/main" val="7639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259632" y="1700808"/>
            <a:ext cx="7128791" cy="4536504"/>
          </a:xfrm>
        </p:spPr>
        <p:txBody>
          <a:bodyPr>
            <a:noAutofit/>
          </a:bodyPr>
          <a:lstStyle/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uk-UA" sz="3400" b="1" dirty="0"/>
              <a:t>Планування роботи.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uk-UA" sz="3400" b="1" dirty="0"/>
              <a:t>Організаційна діяльність гуртківців.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uk-UA" sz="3400" b="1" dirty="0"/>
              <a:t>Робота із самовдосконалення, саморозвитку.</a:t>
            </a:r>
          </a:p>
          <a:p>
            <a:pPr>
              <a:buSzPct val="75000"/>
              <a:buFont typeface="Wingdings" panose="05000000000000000000" pitchFamily="2" charset="2"/>
              <a:buChar char="q"/>
            </a:pPr>
            <a:r>
              <a:rPr lang="uk-UA" sz="3400" b="1" dirty="0"/>
              <a:t>Педагогіка співробітництва.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91680" y="260648"/>
            <a:ext cx="5400599" cy="1121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000" b="1" i="1" dirty="0">
                <a:solidFill>
                  <a:srgbClr val="D93337"/>
                </a:solidFill>
              </a:rPr>
              <a:t>Діяльність керівника гуртка</a:t>
            </a:r>
          </a:p>
        </p:txBody>
      </p:sp>
    </p:spTree>
    <p:extLst>
      <p:ext uri="{BB962C8B-B14F-4D97-AF65-F5344CB8AC3E}">
        <p14:creationId xmlns:p14="http://schemas.microsoft.com/office/powerpoint/2010/main" val="86930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51520" y="34853"/>
            <a:ext cx="8064896" cy="873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D93337"/>
                </a:solidFill>
              </a:rPr>
              <a:t>Наші свята </a:t>
            </a:r>
          </a:p>
          <a:p>
            <a:pPr algn="ctr"/>
            <a:r>
              <a:rPr lang="uk-UA" sz="2400" b="1" i="1" dirty="0" smtClean="0">
                <a:solidFill>
                  <a:srgbClr val="D93337"/>
                </a:solidFill>
              </a:rPr>
              <a:t>Андріївські вечорниці</a:t>
            </a:r>
            <a:endParaRPr lang="ru-RU" sz="2400" b="1" i="1" dirty="0">
              <a:solidFill>
                <a:srgbClr val="D93337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9" y="1268760"/>
            <a:ext cx="3769491" cy="30876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13940"/>
            <a:ext cx="3884788" cy="30876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73016"/>
            <a:ext cx="3779912" cy="28349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3720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1520" y="34853"/>
            <a:ext cx="6840760" cy="873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4000" b="1" i="1" dirty="0">
                <a:solidFill>
                  <a:srgbClr val="D93337"/>
                </a:solidFill>
              </a:rPr>
              <a:t>Стежками рідного краю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15826"/>
            <a:ext cx="4178410" cy="313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140968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586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865</TotalTime>
  <Words>254</Words>
  <Application>Microsoft Office PowerPoint</Application>
  <PresentationFormat>Экран (4:3)</PresentationFormat>
  <Paragraphs>44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Arial</vt:lpstr>
      <vt:lpstr>Arial Black</vt:lpstr>
      <vt:lpstr>Calibri</vt:lpstr>
      <vt:lpstr>Garamond</vt:lpstr>
      <vt:lpstr>Tahoma</vt:lpstr>
      <vt:lpstr>Trebuchet MS</vt:lpstr>
      <vt:lpstr>Wingdings</vt:lpstr>
      <vt:lpstr>Wingdings 3</vt:lpstr>
      <vt:lpstr>Грань</vt:lpstr>
      <vt:lpstr>Натуральные материалы</vt:lpstr>
      <vt:lpstr>Презентация PowerPoint</vt:lpstr>
      <vt:lpstr>Презентація  досвіду  керівника гуртків Козівського  дитячого парку «Лісова пісня» Івашків Галини Ігорівни</vt:lpstr>
      <vt:lpstr>Презентация PowerPoint</vt:lpstr>
      <vt:lpstr>Моє педагогічне кредо</vt:lpstr>
      <vt:lpstr>Науково-методична діяльність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Участь у Всеукраїнській толоці</vt:lpstr>
      <vt:lpstr>Свято Валентина</vt:lpstr>
      <vt:lpstr>Усе знадобиться що в землі корениться</vt:lpstr>
      <vt:lpstr>Веселі старти</vt:lpstr>
      <vt:lpstr>Застосування овочів у кулінарії</vt:lpstr>
      <vt:lpstr>Осіння композиція</vt:lpstr>
      <vt:lpstr>Участь в обласній виставці-конкурсі «Замість ялинки зимовий букет»</vt:lpstr>
      <vt:lpstr>Поїздка в м. Тернопіль</vt:lpstr>
      <vt:lpstr>Презентация PowerPoint</vt:lpstr>
      <vt:lpstr>Участь у Всеукраїнській науково-практичній конференції «Проектування розвитку та психолого-педагогічного супроводу обдарованої дитини»</vt:lpstr>
      <vt:lpstr>Заняття на природі</vt:lpstr>
      <vt:lpstr>Результати праці</vt:lpstr>
      <vt:lpstr>Презентация PowerPoint</vt:lpstr>
      <vt:lpstr>Досягнення гуртківців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Sara Yasmeen (Wipro Technologies)</dc:creator>
  <cp:lastModifiedBy>pc</cp:lastModifiedBy>
  <cp:revision>76</cp:revision>
  <dcterms:created xsi:type="dcterms:W3CDTF">2010-02-23T11:30:32Z</dcterms:created>
  <dcterms:modified xsi:type="dcterms:W3CDTF">2019-01-22T19:55:29Z</dcterms:modified>
</cp:coreProperties>
</file>