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63" r:id="rId10"/>
    <p:sldId id="264" r:id="rId11"/>
    <p:sldId id="275" r:id="rId12"/>
    <p:sldId id="265" r:id="rId13"/>
    <p:sldId id="279" r:id="rId14"/>
    <p:sldId id="280" r:id="rId15"/>
    <p:sldId id="277" r:id="rId16"/>
    <p:sldId id="266" r:id="rId17"/>
    <p:sldId id="267" r:id="rId18"/>
    <p:sldId id="268" r:id="rId19"/>
    <p:sldId id="269" r:id="rId20"/>
    <p:sldId id="270" r:id="rId21"/>
    <p:sldId id="271" r:id="rId22"/>
    <p:sldId id="274" r:id="rId23"/>
    <p:sldId id="272" r:id="rId24"/>
    <p:sldId id="278" r:id="rId25"/>
    <p:sldId id="276" r:id="rId26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7" name="Пі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4" name="Місце для дати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489EA-F719-47BC-B574-5C42D28B66B8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5" name="Місце для нижнього колонтитула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5A208-E154-43A6-A0F5-2DA268729E88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0B885-074C-4AD0-92EB-DE2BD08DE4BA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5" name="Місце для нижнього колонтитула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F8B72-9F9D-420E-B49A-6489C97EF4F0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ECCE8-52A2-4047-955C-386984743C8E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5" name="Місце для нижнього колонтитула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397D3-72D3-43F0-8ABB-574BB39EDE93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24705-C9B7-43F4-847A-222EA38780C7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5" name="Місце для нижнього колонтитула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3D68D-48DA-4BF8-B100-EF5C9C33225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57B01-C7A5-45DE-B87F-15C3D8C64813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10435-A719-4C29-865E-AFF52BD37F41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7807A-1E4E-44E6-A545-834277271719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6" name="Місце для нижнього колонтитула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FC73D-436F-4FC8-B00F-3BBA817D719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F2743-24A1-43FA-9448-B012168D2C75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8" name="Місце для нижнього колонтитула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95DC9-67E0-429E-A59F-C1CED79F53EE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1E62-F5FB-48EB-B1F0-9395CF021024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4" name="Місце для нижнього колонтитула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35153-522C-4B13-9DC1-DEC982DB528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B887D-CC42-46C0-8FD4-8FC931A30943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3" name="Місце для нижнього колонтитула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14E1D-1E0E-425B-A460-A42FD3DD6CAC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09DCC-0A36-4F45-9194-139C7905B9F1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6" name="Місце для нижнього колонтитула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E46CC-6BE9-4097-BE9B-B08E04A81144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з одним вирізаним округленим кут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кутний трикут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іліні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іліні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9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D8D8E-885A-43D2-999C-265F60302C96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10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F6319-9151-4D76-BF24-6E6C33E707C3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іліні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іліні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Місце для заголовка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1029" name="Місце для тексту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0" name="Місце для дати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566F14C-20C8-47B4-A83C-B997D0161336}" type="datetimeFigureOut">
              <a:rPr lang="uk-UA"/>
              <a:pPr>
                <a:defRPr/>
              </a:pPr>
              <a:t>07.02.2019</a:t>
            </a:fld>
            <a:endParaRPr lang="uk-UA"/>
          </a:p>
        </p:txBody>
      </p:sp>
      <p:sp>
        <p:nvSpPr>
          <p:cNvPr id="22" name="Місце для нижнього колонтитула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8" name="Місце для номера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5180F4-172B-43AB-B539-E6B1C3F7908B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  <p:grpSp>
        <p:nvGrpSpPr>
          <p:cNvPr id="1033" name="Групувати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іліні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іліні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E7BC2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E7BC2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D092A7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0042"/>
            <a:ext cx="7851648" cy="2214578"/>
          </a:xfrm>
        </p:spPr>
        <p:txBody>
          <a:bodyPr>
            <a:scene3d>
              <a:camera prst="isometricOffAxis1Right"/>
              <a:lightRig rig="freezing" dir="t">
                <a:rot lat="0" lon="0" rev="5640000"/>
              </a:lightRig>
            </a:scene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dirty="0" smtClean="0"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Презентація  гуртків</a:t>
            </a:r>
            <a:endParaRPr lang="uk-UA" sz="6000" dirty="0"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714348" y="4000504"/>
            <a:ext cx="7854696" cy="1785950"/>
          </a:xfrm>
          <a:effectLst>
            <a:glow rad="101600">
              <a:schemeClr val="accent3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prstTxWarp prst="textChevronInverted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softRound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Керівник :</a:t>
            </a:r>
          </a:p>
          <a:p>
            <a:pPr algn="ctr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uk-UA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Любов Мельник</a:t>
            </a:r>
            <a:endParaRPr lang="uk-UA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Місце для вмісту 3" descr="DSC04972q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1429329">
            <a:off x="749300" y="1222375"/>
            <a:ext cx="3286125" cy="4381500"/>
          </a:xfrm>
        </p:spPr>
      </p:pic>
      <p:pic>
        <p:nvPicPr>
          <p:cNvPr id="22531" name="Рисунок 4" descr="DSC0495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3" y="3714750"/>
            <a:ext cx="39290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5" descr="Изображение 00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0"/>
            <a:ext cx="28575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Місце для вмісту 3" descr="Изображение 01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87675" y="1484313"/>
            <a:ext cx="2928938" cy="4103687"/>
          </a:xfrm>
        </p:spPr>
      </p:pic>
      <p:pic>
        <p:nvPicPr>
          <p:cNvPr id="23555" name="Рисунок 4" descr="Изображение 0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28875"/>
            <a:ext cx="3062288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Изображение 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260350"/>
            <a:ext cx="2994025" cy="436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Місце для вмісту 3" descr="IMG_20160321_16201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2643188"/>
            <a:ext cx="2916238" cy="3889375"/>
          </a:xfrm>
        </p:spPr>
      </p:pic>
      <p:pic>
        <p:nvPicPr>
          <p:cNvPr id="24579" name="Рисунок 4" descr="IMG_20180212_1510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13" y="214313"/>
            <a:ext cx="33210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5" descr="Аліна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38" y="2428875"/>
            <a:ext cx="30099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DSC002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997200"/>
            <a:ext cx="2673350" cy="3563938"/>
          </a:xfrm>
          <a:prstGeom prst="rect">
            <a:avLst/>
          </a:prstGeom>
          <a:noFill/>
        </p:spPr>
      </p:pic>
      <p:pic>
        <p:nvPicPr>
          <p:cNvPr id="40965" name="Picture 5" descr="DSC002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2060575"/>
            <a:ext cx="2833688" cy="3778250"/>
          </a:xfrm>
          <a:prstGeom prst="rect">
            <a:avLst/>
          </a:prstGeom>
          <a:noFill/>
        </p:spPr>
      </p:pic>
      <p:pic>
        <p:nvPicPr>
          <p:cNvPr id="40966" name="Picture 6" descr="DSC002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404813"/>
            <a:ext cx="3016250" cy="4021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8" name="Picture 4" descr="Image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49275"/>
            <a:ext cx="4035425" cy="5849938"/>
          </a:xfrm>
          <a:prstGeom prst="rect">
            <a:avLst/>
          </a:prstGeom>
          <a:noFill/>
        </p:spPr>
      </p:pic>
      <p:pic>
        <p:nvPicPr>
          <p:cNvPr id="41989" name="Picture 5" descr="сканирование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549275"/>
            <a:ext cx="4138612" cy="5876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Рисунок 5" descr="Изображение.jpg"/>
          <p:cNvPicPr>
            <a:picLocks noGrp="1" noChangeAspect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349500"/>
            <a:ext cx="3136900" cy="4316413"/>
          </a:xfrm>
          <a:noFill/>
          <a:ln/>
        </p:spPr>
      </p:pic>
      <p:pic>
        <p:nvPicPr>
          <p:cNvPr id="37893" name="Picture 5" descr="Изображенпоьприе 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1188" y="1268413"/>
            <a:ext cx="2881312" cy="3960812"/>
          </a:xfrm>
          <a:prstGeom prst="rect">
            <a:avLst/>
          </a:prstGeom>
          <a:noFill/>
        </p:spPr>
      </p:pic>
      <p:pic>
        <p:nvPicPr>
          <p:cNvPr id="37894" name="Picture 6" descr="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88913"/>
            <a:ext cx="3059113" cy="4205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714356"/>
            <a:ext cx="8229600" cy="1143000"/>
          </a:xfrm>
        </p:spPr>
        <p:txBody>
          <a:bodyPr>
            <a:prstTxWarp prst="textCurveDown">
              <a:avLst/>
            </a:prstTxWarp>
            <a:normAutofit/>
            <a:scene3d>
              <a:camera prst="perspectiveLef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Гурток  </a:t>
            </a:r>
            <a:r>
              <a:rPr lang="uk-UA" dirty="0" err="1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“Паперопластика”</a:t>
            </a:r>
            <a:endParaRPr lang="uk-UA" dirty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81000" indent="-38100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Наш гурток працює десять років. Папір – один із самих доступних матеріалів, з яким ми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зу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стрічаємося щоденно. Завдяки його властивостям із нього можна виготовляти цікаві за призначенням і кольором іграшки. Оволодівши основними прийомами роботи з папером, дозволяє робити все більш складні речі, з якими гуртківці знайомляться в гуртку.</a:t>
            </a:r>
          </a:p>
          <a:p>
            <a:pPr marL="381000" indent="-38100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Головна мета – залучати гуртківців до активної праці, підвищувати рівень мислення, поглиблювати знання про історію виготовлення паперу, види, розвиток практичних навичок.</a:t>
            </a:r>
          </a:p>
          <a:p>
            <a:pPr marL="381000" indent="-38100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Основні завдання:</a:t>
            </a:r>
          </a:p>
          <a:p>
            <a:pPr marL="381000" indent="-38100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вчити моделювати з паперу і картону іграшки, листівки, сувеніри, подарунки з елементами ескізного малювання;</a:t>
            </a:r>
          </a:p>
          <a:p>
            <a:pPr marL="381000" indent="-38100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розвивати смак і фантазію, просторове мислення;</a:t>
            </a:r>
          </a:p>
          <a:p>
            <a:pPr marL="381000" indent="-38100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виховувати почуття краси, охайність, терпіння і вміння доводити почату справу до логічного завершення.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prstTxWarp prst="textDeflate">
              <a:avLst/>
            </a:prstTxWarp>
            <a:normAutofit/>
            <a:scene3d>
              <a:camera prst="isometricOffAxis1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 smtClean="0"/>
              <a:t>Творчий процес</a:t>
            </a:r>
            <a:endParaRPr lang="uk-UA" dirty="0"/>
          </a:p>
        </p:txBody>
      </p:sp>
      <p:pic>
        <p:nvPicPr>
          <p:cNvPr id="26626" name="Місце для вмісту 3" descr="DSC049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377939">
            <a:off x="377825" y="3482975"/>
            <a:ext cx="3960813" cy="2970213"/>
          </a:xfrm>
        </p:spPr>
      </p:pic>
      <p:pic>
        <p:nvPicPr>
          <p:cNvPr id="26627" name="Рисунок 4" descr="IMG_20160225_14461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98421">
            <a:off x="4454525" y="2017713"/>
            <a:ext cx="420052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Місце для вмісту 3" descr="IMG_20180414_10580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1405015">
            <a:off x="230188" y="261938"/>
            <a:ext cx="4302125" cy="3227387"/>
          </a:xfrm>
        </p:spPr>
      </p:pic>
      <p:pic>
        <p:nvPicPr>
          <p:cNvPr id="27651" name="Рисунок 4" descr="IMG_20180414_10583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4984">
            <a:off x="4714875" y="500063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 descr="IMG_20181208_12180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01430">
            <a:off x="409575" y="3687763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6" descr="IMG_20181208_12180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643313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Місце для вмісту 3" descr="IMG_20181208_12182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1223042">
            <a:off x="438150" y="423863"/>
            <a:ext cx="4000500" cy="3000375"/>
          </a:xfrm>
        </p:spPr>
      </p:pic>
      <p:pic>
        <p:nvPicPr>
          <p:cNvPr id="28675" name="Рисунок 4" descr="IMG_20181208_1225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8879">
            <a:off x="4667250" y="415925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5" descr="IMG_20181213_14554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3013" y="368458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643074"/>
          </a:xfrm>
        </p:spPr>
        <p:txBody>
          <a:bodyPr>
            <a:normAutofit/>
            <a:scene3d>
              <a:camera prst="isometricOffAxis2Lef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 smtClean="0"/>
              <a:t>Гурток образотворчого </a:t>
            </a:r>
            <a:br>
              <a:rPr lang="uk-UA" dirty="0" smtClean="0"/>
            </a:br>
            <a:r>
              <a:rPr lang="uk-UA" dirty="0" smtClean="0"/>
              <a:t>мистецтва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2214563"/>
            <a:ext cx="8229600" cy="4357687"/>
          </a:xfrm>
        </p:spPr>
        <p:txBody>
          <a:bodyPr>
            <a:normAutofit fontScale="40000" lnSpcReduction="20000"/>
          </a:bodyPr>
          <a:lstStyle/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Наш гурток працює вже дев'ятнадцять років. Кожного року ми беремо участь у різних районних та обласних виставках, на яких займаємо призові місця.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Основними завданнями гуртка є: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формування в гуртківців художньо – естетичного ставлення до дійсності, що передбачає розвиток таких особистісних якостей, як відчуття краси та гармонії, здатності емоційно реагувати на різноманітні прояви естетичного у навколишньому світі;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розвиток специфічних для художньо – творчого процесу якостей особистості: творчої уяви, оригінального, асоціативно-творчого мислення, зорового сприйняття, спостережливості, зорової </a:t>
            </a:r>
            <a:r>
              <a:rPr lang="uk-UA" sz="38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пам</a:t>
            </a:r>
            <a:r>
              <a:rPr lang="ru-RU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яті тощо;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формування знань про образотворче мистецтво, його історію;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формування здатності до продуктивної художньої творчості, вміння створити художній образ, оригінальну композицію засобом того чи іншого виду образотворчого мистецтва;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розвиток сенсорних здібностей дітей, що сприятиме повноцінності художньо-естетичного сприйняття та ефективності практичної художньо-творчої діяльності.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Вивчаючи конструктивну будову об'єктів зображення, їх просторове положення, пропорції, форму, колір, розподіл світлотіні гуртківців одночасно пізнають і закони краси, що приховані в формі, пропорціях, кольорі і які виражаються в плавності, витонченості ліній і обрисів.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Важливу роль у вихованні гуртківців відіграє організація цілеспрямованих спостережень навколишньої дійсності як самостійних, так і під моїм керівництвом.</a:t>
            </a:r>
          </a:p>
          <a:p>
            <a:pPr marL="274320" indent="-274320" fontAlgn="auto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Кожне заняття я стараюся робити гуртківцям по своєму цікаве, неповторне, щоб гуртківці, відпочиваючи сприймали і запам'ятовували вивчене, що дає їм можливість краще </a:t>
            </a:r>
            <a:r>
              <a:rPr lang="uk-UA" sz="38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самореалізуватися</a:t>
            </a:r>
            <a:r>
              <a:rPr lang="uk-UA" sz="3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</a:rPr>
              <a:t> та підтримувати в них відчуття успіху й упевненості.</a:t>
            </a:r>
            <a:endParaRPr lang="ru-RU" sz="3800" b="1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  <a:ea typeface="Arial Unicode MS" pitchFamily="34" charset="-128"/>
              <a:cs typeface="Arial Unicode MS" pitchFamily="34" charset="-128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uk-U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Місце для вмісту 3" descr="DSC018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418523">
            <a:off x="382588" y="376238"/>
            <a:ext cx="3578225" cy="2684462"/>
          </a:xfrm>
        </p:spPr>
      </p:pic>
      <p:pic>
        <p:nvPicPr>
          <p:cNvPr id="29699" name="Рисунок 5" descr="DSC0496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6223">
            <a:off x="4752975" y="293688"/>
            <a:ext cx="385762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6" descr="DSC0511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86913">
            <a:off x="357188" y="3429000"/>
            <a:ext cx="39290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7" descr="IMG_20180517_16355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60752">
            <a:off x="4613275" y="3368675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Місце для вмісту 5" descr="IMG_20181215_11384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1430475">
            <a:off x="284163" y="309563"/>
            <a:ext cx="3948112" cy="2960687"/>
          </a:xfrm>
        </p:spPr>
      </p:pic>
      <p:pic>
        <p:nvPicPr>
          <p:cNvPr id="30723" name="Рисунок 6" descr="IMG_20181215_1356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35979">
            <a:off x="4740275" y="347663"/>
            <a:ext cx="3973513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9" descr="DSC05541б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3571875"/>
            <a:ext cx="73660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Місце для вмісту 3" descr="IMG_20170304_1339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23370">
            <a:off x="273050" y="3257550"/>
            <a:ext cx="4341813" cy="3255963"/>
          </a:xfrm>
        </p:spPr>
      </p:pic>
      <p:pic>
        <p:nvPicPr>
          <p:cNvPr id="31747" name="Рисунок 4" descr="IMG_20180702_1718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3850" y="390525"/>
            <a:ext cx="39401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5" descr="DSC0494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3429000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Місце для вмісту 3" descr="DSC0443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68553">
            <a:off x="4562475" y="1006475"/>
            <a:ext cx="4052888" cy="5403850"/>
          </a:xfrm>
        </p:spPr>
      </p:pic>
      <p:pic>
        <p:nvPicPr>
          <p:cNvPr id="32771" name="Рисунок 4" descr="DSC0443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31119">
            <a:off x="250825" y="554038"/>
            <a:ext cx="3902075" cy="520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6" name="Picture 4" descr="Imag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692150"/>
            <a:ext cx="4005263" cy="5805488"/>
          </a:xfrm>
          <a:prstGeom prst="rect">
            <a:avLst/>
          </a:prstGeom>
          <a:noFill/>
        </p:spPr>
      </p:pic>
      <p:pic>
        <p:nvPicPr>
          <p:cNvPr id="38917" name="Picture 5" descr="Imag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692150"/>
            <a:ext cx="4073525" cy="5788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429125" y="704850"/>
            <a:ext cx="4257675" cy="100965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3794" name="Місце для вмісту 3" descr="Изображение 00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71938" y="174625"/>
            <a:ext cx="4643437" cy="6391275"/>
          </a:xfrm>
        </p:spPr>
      </p:pic>
      <p:pic>
        <p:nvPicPr>
          <p:cNvPr id="33795" name="Рисунок 4" descr="20059_81a0687ee3a5a83f1044e56cfb86bd5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0" y="357188"/>
            <a:ext cx="1643063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5" descr="загруженное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3214688"/>
            <a:ext cx="3519487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  <a:scene3d>
              <a:camera prst="isometricOffAxis1Righ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Творчий процес</a:t>
            </a:r>
            <a:endParaRPr lang="uk-U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362" name="Місце для вмісту 3" descr="IMG_20160311_16094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1127757">
            <a:off x="334963" y="2552700"/>
            <a:ext cx="4113212" cy="3086100"/>
          </a:xfrm>
        </p:spPr>
      </p:pic>
      <p:pic>
        <p:nvPicPr>
          <p:cNvPr id="15363" name="Рисунок 5" descr="IMG_20181217_14115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49661">
            <a:off x="4857750" y="1785938"/>
            <a:ext cx="364331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Місце для вмісту 3" descr="IMG_20160422_14203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1126936">
            <a:off x="320675" y="533400"/>
            <a:ext cx="3811588" cy="2859088"/>
          </a:xfrm>
        </p:spPr>
      </p:pic>
      <p:pic>
        <p:nvPicPr>
          <p:cNvPr id="16387" name="Рисунок 4" descr="IMG_20181109_14144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0468">
            <a:off x="4803775" y="3643313"/>
            <a:ext cx="3794125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5" descr="IMG_20180302_14402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41624">
            <a:off x="4714875" y="285750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7" descr="IMG_20160418_14435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72805">
            <a:off x="328613" y="3648075"/>
            <a:ext cx="4071937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Місце для вмісту 3" descr="DSC0427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1269801">
            <a:off x="234950" y="142875"/>
            <a:ext cx="3856038" cy="2890838"/>
          </a:xfrm>
        </p:spPr>
      </p:pic>
      <p:pic>
        <p:nvPicPr>
          <p:cNvPr id="17411" name="Рисунок 4" descr="DSC045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03509">
            <a:off x="4768850" y="3667125"/>
            <a:ext cx="40259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6" descr="IMG_20161210_1414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83039">
            <a:off x="80963" y="3371850"/>
            <a:ext cx="44132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8" descr="DSC0539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2644">
            <a:off x="4521200" y="146050"/>
            <a:ext cx="4346575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Місце для вмісту 3" descr="DSC0455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1419165">
            <a:off x="220663" y="104775"/>
            <a:ext cx="4051300" cy="3038475"/>
          </a:xfrm>
        </p:spPr>
      </p:pic>
      <p:pic>
        <p:nvPicPr>
          <p:cNvPr id="18435" name="Рисунок 4" descr="DSC0529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62656">
            <a:off x="393700" y="3433763"/>
            <a:ext cx="3997325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5" descr="DSC0197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7086">
            <a:off x="4589463" y="928688"/>
            <a:ext cx="4125912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Місце для вмісту 3" descr="DSC0510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285750"/>
            <a:ext cx="4125912" cy="5500688"/>
          </a:xfrm>
        </p:spPr>
      </p:pic>
      <p:pic>
        <p:nvPicPr>
          <p:cNvPr id="19459" name="Рисунок 4" descr="DSC051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57250"/>
            <a:ext cx="4340225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Місце для вмісту 3" descr="IMG_20180419_17463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21274699">
            <a:off x="354013" y="190500"/>
            <a:ext cx="4186237" cy="3140075"/>
          </a:xfrm>
        </p:spPr>
      </p:pic>
      <p:pic>
        <p:nvPicPr>
          <p:cNvPr id="20483" name="Рисунок 4" descr="IMG_20180517_16373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714375"/>
            <a:ext cx="423227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5" descr="IMG_20171208_15045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70338">
            <a:off x="563563" y="3390900"/>
            <a:ext cx="4300537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Місце для вмісту 3" descr="IMG_20180928_13234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000125"/>
            <a:ext cx="4178300" cy="5572125"/>
          </a:xfrm>
        </p:spPr>
      </p:pic>
      <p:pic>
        <p:nvPicPr>
          <p:cNvPr id="21507" name="Рисунок 4" descr="IMG_20160512_11030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428625"/>
            <a:ext cx="417988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ік">
  <a:themeElements>
    <a:clrScheme name="Папір">
      <a:dk1>
        <a:sysClr val="windowText" lastClr="000000"/>
      </a:dk1>
      <a:lt1>
        <a:sysClr val="window" lastClr="CDDCDC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і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і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апір">
    <a:dk1>
      <a:sysClr val="windowText" lastClr="000000"/>
    </a:dk1>
    <a:lt1>
      <a:sysClr val="window" lastClr="CDDCDC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ppt/theme/themeOverride2.xml><?xml version="1.0" encoding="utf-8"?>
<a:themeOverride xmlns:a="http://schemas.openxmlformats.org/drawingml/2006/main">
  <a:clrScheme name="Папір">
    <a:dk1>
      <a:sysClr val="windowText" lastClr="000000"/>
    </a:dk1>
    <a:lt1>
      <a:sysClr val="window" lastClr="CDDCDC"/>
    </a:lt1>
    <a:dk2>
      <a:srgbClr val="444D26"/>
    </a:dk2>
    <a:lt2>
      <a:srgbClr val="FEFAC9"/>
    </a:lt2>
    <a:accent1>
      <a:srgbClr val="A5B592"/>
    </a:accent1>
    <a:accent2>
      <a:srgbClr val="F3A447"/>
    </a:accent2>
    <a:accent3>
      <a:srgbClr val="E7BC29"/>
    </a:accent3>
    <a:accent4>
      <a:srgbClr val="D092A7"/>
    </a:accent4>
    <a:accent5>
      <a:srgbClr val="9C85C0"/>
    </a:accent5>
    <a:accent6>
      <a:srgbClr val="809EC2"/>
    </a:accent6>
    <a:hlink>
      <a:srgbClr val="8E58B6"/>
    </a:hlink>
    <a:folHlink>
      <a:srgbClr val="7F6F6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191</TotalTime>
  <Words>385</Words>
  <Application>Microsoft Office PowerPoint</Application>
  <PresentationFormat>Екран (4:3)</PresentationFormat>
  <Paragraphs>23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6" baseType="lpstr">
      <vt:lpstr>Потік</vt:lpstr>
      <vt:lpstr>Презентація  гуртків</vt:lpstr>
      <vt:lpstr>Гурток образотворчого  мистецтва</vt:lpstr>
      <vt:lpstr>Творчий процес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Гурток  “Паперопластика”</vt:lpstr>
      <vt:lpstr>Творчий процес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PAT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 гуртків</dc:title>
  <dc:creator>Advansed</dc:creator>
  <cp:lastModifiedBy>Advansed</cp:lastModifiedBy>
  <cp:revision>19</cp:revision>
  <dcterms:created xsi:type="dcterms:W3CDTF">2019-01-20T10:51:32Z</dcterms:created>
  <dcterms:modified xsi:type="dcterms:W3CDTF">2019-02-07T18:37:58Z</dcterms:modified>
</cp:coreProperties>
</file>