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59" r:id="rId6"/>
    <p:sldId id="260" r:id="rId7"/>
    <p:sldId id="261" r:id="rId8"/>
    <p:sldId id="264" r:id="rId9"/>
    <p:sldId id="265" r:id="rId10"/>
    <p:sldId id="266" r:id="rId11"/>
    <p:sldId id="26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9" d="100"/>
          <a:sy n="59" d="100"/>
        </p:scale>
        <p:origin x="-1686" y="-2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3853" cy="6850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1196752"/>
            <a:ext cx="7772400" cy="2228561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/>
            </a:r>
            <a:br>
              <a:rPr lang="uk-UA" dirty="0" smtClean="0"/>
            </a:br>
            <a:r>
              <a:rPr lang="uk-UA" sz="5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п л і к а ц і </a:t>
            </a:r>
            <a:r>
              <a:rPr lang="uk-UA" sz="5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</a:t>
            </a:r>
            <a:br>
              <a:rPr lang="uk-UA" sz="5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5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  її різновиди</a:t>
            </a:r>
            <a:endParaRPr lang="ru-RU" sz="5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7520880" cy="2495128"/>
          </a:xfrm>
        </p:spPr>
        <p:txBody>
          <a:bodyPr/>
          <a:lstStyle/>
          <a:p>
            <a:pPr algn="r"/>
            <a:r>
              <a:rPr lang="uk-UA" sz="2400" b="1" i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Підготувала:</a:t>
            </a:r>
          </a:p>
          <a:p>
            <a:pPr algn="r"/>
            <a:r>
              <a:rPr lang="uk-UA" sz="2400" b="1" i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uk-UA" sz="2400" b="1" i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ер. гуртка</a:t>
            </a:r>
          </a:p>
          <a:p>
            <a:pPr algn="r"/>
            <a:r>
              <a:rPr lang="uk-UA" sz="2400" b="1" i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«Мистецтво нашого народу»</a:t>
            </a:r>
          </a:p>
          <a:p>
            <a:pPr algn="r"/>
            <a:r>
              <a:rPr lang="uk-UA" sz="2400" b="1" i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Гепак</a:t>
            </a:r>
            <a:r>
              <a:rPr lang="uk-UA" sz="2400" b="1" i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Ганна Михайлівна</a:t>
            </a:r>
          </a:p>
          <a:p>
            <a:pPr algn="r"/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1907704" y="692696"/>
            <a:ext cx="4453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err="1" smtClean="0"/>
              <a:t>Відеопрезентація</a:t>
            </a:r>
            <a:r>
              <a:rPr lang="uk-UA" dirty="0" smtClean="0"/>
              <a:t> </a:t>
            </a:r>
            <a:r>
              <a:rPr lang="uk-UA" smtClean="0"/>
              <a:t>до заняття гуртка на тему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9829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Матеріали для аплікації:</a:t>
            </a:r>
            <a:br>
              <a:rPr lang="uk-UA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589664" y="1196752"/>
            <a:ext cx="18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uk-UA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апір;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17659" y="1860849"/>
            <a:ext cx="18022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uk-UA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канина</a:t>
            </a:r>
            <a:r>
              <a:rPr lang="uk-UA" dirty="0" smtClean="0"/>
              <a:t>;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858182" y="2474061"/>
            <a:ext cx="15392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uk-UA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олома</a:t>
            </a:r>
            <a:r>
              <a:rPr lang="uk-UA" dirty="0" smtClean="0"/>
              <a:t>;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424270" y="6040033"/>
            <a:ext cx="39797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uk-UA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риродній матеріал.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27784" y="3136612"/>
            <a:ext cx="17796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</a:t>
            </a:r>
            <a:r>
              <a:rPr lang="uk-UA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нурок;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57815" y="4449669"/>
            <a:ext cx="21980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uk-UA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ластилін;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06997" y="5234516"/>
            <a:ext cx="26260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uk-UA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авові зерна;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4" t="18270" r="69080" b="56008"/>
          <a:stretch/>
        </p:blipFill>
        <p:spPr bwMode="auto">
          <a:xfrm>
            <a:off x="6408426" y="3257200"/>
            <a:ext cx="1855286" cy="1351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49" t="57270" r="6744" b="10587"/>
          <a:stretch/>
        </p:blipFill>
        <p:spPr bwMode="auto">
          <a:xfrm>
            <a:off x="4860032" y="880975"/>
            <a:ext cx="1800200" cy="2195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86" t="16329" r="3253" b="56813"/>
          <a:stretch/>
        </p:blipFill>
        <p:spPr bwMode="auto">
          <a:xfrm>
            <a:off x="1489764" y="5034444"/>
            <a:ext cx="2227530" cy="1569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2" t="57997" r="69545" b="8418"/>
          <a:stretch/>
        </p:blipFill>
        <p:spPr bwMode="auto">
          <a:xfrm>
            <a:off x="467544" y="3221928"/>
            <a:ext cx="1452642" cy="1666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396660" y="3814428"/>
            <a:ext cx="14510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</a:t>
            </a:r>
            <a:r>
              <a:rPr lang="uk-UA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кіра;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749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04347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07504" y="476673"/>
            <a:ext cx="6770593" cy="2592287"/>
          </a:xfrm>
        </p:spPr>
        <p:txBody>
          <a:bodyPr/>
          <a:lstStyle/>
          <a:p>
            <a:pPr algn="l"/>
            <a:r>
              <a:rPr lang="uk-UA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«Красу, що робимо руками, ми </a:t>
            </a:r>
            <a:br>
              <a:rPr lang="uk-UA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називаєм чудесами!»</a:t>
            </a:r>
            <a:endParaRPr lang="ru-RU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79512" y="2924944"/>
            <a:ext cx="5256584" cy="3744416"/>
          </a:xfrm>
        </p:spPr>
        <p:txBody>
          <a:bodyPr>
            <a:normAutofit/>
          </a:bodyPr>
          <a:lstStyle/>
          <a:p>
            <a:pPr algn="l"/>
            <a:r>
              <a:rPr lang="uk-UA" sz="2800" b="1" i="1" dirty="0" smtClean="0">
                <a:solidFill>
                  <a:srgbClr val="FF0000"/>
                </a:solidFill>
              </a:rPr>
              <a:t>Аплікація</a:t>
            </a:r>
            <a:r>
              <a:rPr lang="uk-UA" sz="2800" dirty="0" smtClean="0">
                <a:solidFill>
                  <a:srgbClr val="FF0000"/>
                </a:solidFill>
              </a:rPr>
              <a:t> – це малюнок, </a:t>
            </a:r>
            <a:r>
              <a:rPr lang="uk-UA" sz="2800" dirty="0" err="1" smtClean="0">
                <a:solidFill>
                  <a:srgbClr val="FF0000"/>
                </a:solidFill>
              </a:rPr>
              <a:t>отриминий</a:t>
            </a:r>
            <a:r>
              <a:rPr lang="uk-UA" sz="2800" dirty="0" smtClean="0">
                <a:solidFill>
                  <a:srgbClr val="FF0000"/>
                </a:solidFill>
              </a:rPr>
              <a:t>     шляхом закріплення на будь-якій основі шматочків різних матеріалів, вирізаних попередньо за шаблонами.</a:t>
            </a:r>
          </a:p>
          <a:p>
            <a:pPr algn="l"/>
            <a:r>
              <a:rPr lang="uk-UA" sz="2800" dirty="0" smtClean="0">
                <a:solidFill>
                  <a:srgbClr val="FF0000"/>
                </a:solidFill>
              </a:rPr>
              <a:t>Вибір кольору паперу </a:t>
            </a:r>
            <a:r>
              <a:rPr lang="uk-UA" sz="2800" dirty="0">
                <a:solidFill>
                  <a:srgbClr val="FF0000"/>
                </a:solidFill>
              </a:rPr>
              <a:t>п</a:t>
            </a:r>
            <a:r>
              <a:rPr lang="uk-UA" sz="2800" dirty="0" smtClean="0">
                <a:solidFill>
                  <a:srgbClr val="FF0000"/>
                </a:solidFill>
              </a:rPr>
              <a:t>ідкреслює характер композиції.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2051" name="Picture 3" descr="C:\Users\Лар\Desktop\Ганя\20181112_13544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23" r="16428" b="10445"/>
          <a:stretch/>
        </p:blipFill>
        <p:spPr bwMode="auto">
          <a:xfrm rot="5400000">
            <a:off x="5742469" y="3738418"/>
            <a:ext cx="2566734" cy="253344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Лар\Desktop\Ганя\20181112_13562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83"/>
          <a:stretch/>
        </p:blipFill>
        <p:spPr bwMode="auto">
          <a:xfrm rot="5400000">
            <a:off x="5673107" y="713252"/>
            <a:ext cx="2705458" cy="22768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8502414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6876256" cy="1143000"/>
          </a:xfrm>
        </p:spPr>
        <p:txBody>
          <a:bodyPr>
            <a:normAutofit/>
          </a:bodyPr>
          <a:lstStyle/>
          <a:p>
            <a:pPr algn="l"/>
            <a:r>
              <a:rPr lang="uk-UA" sz="4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Види аплікацій:</a:t>
            </a:r>
            <a:endParaRPr lang="ru-RU" sz="48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67544" y="3200962"/>
            <a:ext cx="1872208" cy="9144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uk-UA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ємна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203848" y="1556792"/>
            <a:ext cx="2736304" cy="9144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dirty="0">
                <a:solidFill>
                  <a:srgbClr val="002060"/>
                </a:solidFill>
              </a:rPr>
              <a:t>п</a:t>
            </a:r>
            <a:r>
              <a:rPr lang="uk-UA" sz="2800" dirty="0" smtClean="0">
                <a:solidFill>
                  <a:srgbClr val="002060"/>
                </a:solidFill>
              </a:rPr>
              <a:t>роста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547792" y="3200962"/>
            <a:ext cx="2016224" cy="9144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dirty="0">
                <a:solidFill>
                  <a:srgbClr val="002060"/>
                </a:solidFill>
              </a:rPr>
              <a:t>в</a:t>
            </a:r>
            <a:r>
              <a:rPr lang="uk-UA" sz="2800" dirty="0" smtClean="0">
                <a:solidFill>
                  <a:srgbClr val="002060"/>
                </a:solidFill>
              </a:rPr>
              <a:t>ипукла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979712" y="5223084"/>
            <a:ext cx="2448272" cy="9144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dirty="0">
                <a:solidFill>
                  <a:srgbClr val="002060"/>
                </a:solidFill>
              </a:rPr>
              <a:t>о</a:t>
            </a:r>
            <a:r>
              <a:rPr lang="uk-UA" sz="2800" dirty="0" smtClean="0">
                <a:solidFill>
                  <a:srgbClr val="002060"/>
                </a:solidFill>
              </a:rPr>
              <a:t>дноколірна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2591798" y="2924945"/>
            <a:ext cx="3672371" cy="1741530"/>
          </a:xfrm>
          <a:prstGeom prst="ellipse">
            <a:avLst/>
          </a:prstGeom>
          <a:solidFill>
            <a:schemeClr val="bg2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b="1" i="1" dirty="0" smtClean="0">
                <a:solidFill>
                  <a:srgbClr val="FF0000"/>
                </a:solidFill>
              </a:rPr>
              <a:t>АПЛІКАЦІЯ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652120" y="5223084"/>
            <a:ext cx="2448272" cy="9144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dirty="0">
                <a:solidFill>
                  <a:srgbClr val="002060"/>
                </a:solidFill>
              </a:rPr>
              <a:t>б</a:t>
            </a:r>
            <a:r>
              <a:rPr lang="uk-UA" sz="2800" dirty="0" smtClean="0">
                <a:solidFill>
                  <a:srgbClr val="002060"/>
                </a:solidFill>
              </a:rPr>
              <a:t>агатоколірна</a:t>
            </a:r>
            <a:endParaRPr lang="ru-RU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04538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772400" cy="1728192"/>
          </a:xfrm>
        </p:spPr>
        <p:txBody>
          <a:bodyPr>
            <a:normAutofit/>
          </a:bodyPr>
          <a:lstStyle/>
          <a:p>
            <a:r>
              <a:rPr lang="uk-UA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Аплікації діляться:</a:t>
            </a:r>
            <a:br>
              <a:rPr lang="uk-UA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/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179512" y="1412776"/>
            <a:ext cx="8352928" cy="5040560"/>
          </a:xfrm>
        </p:spPr>
        <p:txBody>
          <a:bodyPr>
            <a:normAutofit/>
          </a:bodyPr>
          <a:lstStyle/>
          <a:p>
            <a:pPr algn="l"/>
            <a:r>
              <a:rPr lang="uk-UA" b="1" i="1" dirty="0" smtClean="0">
                <a:solidFill>
                  <a:srgbClr val="002060"/>
                </a:solidFill>
              </a:rPr>
              <a:t>    - </a:t>
            </a:r>
            <a:r>
              <a:rPr lang="uk-UA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використаними матеріалами : з паперу,       природніх матеріалів, з натуральної та штучної шкіри.</a:t>
            </a:r>
          </a:p>
          <a:p>
            <a:pPr marL="457200" indent="-457200" algn="l">
              <a:buFontTx/>
              <a:buChar char="-"/>
            </a:pPr>
            <a:r>
              <a:rPr lang="uk-UA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об</a:t>
            </a:r>
            <a:r>
              <a:rPr lang="en-US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sz="28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ємом</a:t>
            </a:r>
            <a:r>
              <a:rPr lang="uk-UA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проста, рельєфна,</a:t>
            </a:r>
            <a:r>
              <a:rPr lang="en-US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</a:t>
            </a:r>
            <a:r>
              <a:rPr lang="en-US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ємна.</a:t>
            </a:r>
            <a:endParaRPr lang="en-US" sz="28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FontTx/>
              <a:buChar char="-"/>
            </a:pPr>
            <a:r>
              <a:rPr lang="uk-UA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технологією виготовлення: вирізна, </a:t>
            </a:r>
            <a:r>
              <a:rPr lang="uk-UA" sz="28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виривна</a:t>
            </a:r>
            <a:r>
              <a:rPr lang="uk-UA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l">
              <a:buFontTx/>
              <a:buChar char="-"/>
            </a:pPr>
            <a:r>
              <a:rPr lang="uk-UA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тематикою: орнаментальна, природня, фантазійна.</a:t>
            </a:r>
          </a:p>
          <a:p>
            <a:pPr marL="457200" indent="-457200" algn="l">
              <a:buFontTx/>
              <a:buChar char="-"/>
            </a:pPr>
            <a:r>
              <a:rPr lang="uk-UA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призначенням: прикраса, оновлення, ремонт.</a:t>
            </a:r>
          </a:p>
          <a:p>
            <a:pPr marL="457200" indent="-457200" algn="l">
              <a:buFontTx/>
              <a:buChar char="-"/>
            </a:pPr>
            <a:r>
              <a:rPr lang="uk-UA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способом прикріплення: зшивна, клейова.</a:t>
            </a:r>
            <a:endParaRPr lang="ru-RU" sz="28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8239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06" y="-55618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476672"/>
            <a:ext cx="6660231" cy="1224136"/>
          </a:xfrm>
        </p:spPr>
        <p:txBody>
          <a:bodyPr>
            <a:normAutofit/>
          </a:bodyPr>
          <a:lstStyle/>
          <a:p>
            <a:r>
              <a:rPr lang="uk-UA" sz="4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Предметна аплікація -</a:t>
            </a:r>
            <a:endParaRPr lang="ru-RU" sz="4800" dirty="0">
              <a:solidFill>
                <a:srgbClr val="C00000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23528" y="1514813"/>
            <a:ext cx="6192688" cy="2562259"/>
          </a:xfrm>
        </p:spPr>
        <p:txBody>
          <a:bodyPr>
            <a:normAutofit lnSpcReduction="10000"/>
          </a:bodyPr>
          <a:lstStyle/>
          <a:p>
            <a:pPr algn="l"/>
            <a:r>
              <a:rPr lang="uk-UA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 аплікація, елементи якої приклеюються на будь який загальний фон.</a:t>
            </a:r>
          </a:p>
          <a:p>
            <a:pPr algn="l"/>
            <a:r>
              <a:rPr lang="uk-UA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 правило, – це одиночні, невеликі композиції.</a:t>
            </a:r>
            <a:endParaRPr lang="ru-RU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Лар\Desktop\Ганя\20181112_13505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34"/>
          <a:stretch/>
        </p:blipFill>
        <p:spPr bwMode="auto">
          <a:xfrm rot="5400000">
            <a:off x="5016560" y="4022516"/>
            <a:ext cx="2833725" cy="255854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Лар\Desktop\Ганя\20181112_135106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05" t="16140" r="12456" b="21638"/>
          <a:stretch/>
        </p:blipFill>
        <p:spPr bwMode="auto">
          <a:xfrm rot="5400000">
            <a:off x="6034926" y="741937"/>
            <a:ext cx="3355537" cy="2392957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ÐÐ°ÑÑÐ¸Ð½ÐºÐ¸ Ð¿Ð¾ Ð·Ð°Ð¿ÑÐ¾ÑÑ Ð°Ð¿Ð»ÑÐºÐ°ÑÑÑ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170" y="3853003"/>
            <a:ext cx="3589294" cy="273036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0322739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Заголовок 10"/>
          <p:cNvSpPr>
            <a:spLocks noGrp="1"/>
          </p:cNvSpPr>
          <p:nvPr>
            <p:ph type="ctrTitle"/>
          </p:nvPr>
        </p:nvSpPr>
        <p:spPr>
          <a:xfrm>
            <a:off x="251520" y="692697"/>
            <a:ext cx="6984776" cy="1512167"/>
          </a:xfrm>
        </p:spPr>
        <p:txBody>
          <a:bodyPr/>
          <a:lstStyle/>
          <a:p>
            <a:pPr algn="l"/>
            <a:r>
              <a:rPr lang="uk-UA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Сюжетна </a:t>
            </a:r>
            <a:r>
              <a:rPr lang="uk-UA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аплікація </a:t>
            </a:r>
            <a:endParaRPr lang="ru-RU" dirty="0"/>
          </a:p>
        </p:txBody>
      </p:sp>
      <p:sp>
        <p:nvSpPr>
          <p:cNvPr id="12" name="Подзаголовок 11"/>
          <p:cNvSpPr>
            <a:spLocks noGrp="1"/>
          </p:cNvSpPr>
          <p:nvPr>
            <p:ph type="subTitle" idx="1"/>
          </p:nvPr>
        </p:nvSpPr>
        <p:spPr>
          <a:xfrm>
            <a:off x="539552" y="2060848"/>
            <a:ext cx="4896544" cy="2304256"/>
          </a:xfrm>
        </p:spPr>
        <p:txBody>
          <a:bodyPr/>
          <a:lstStyle/>
          <a:p>
            <a:pPr algn="l"/>
            <a:r>
              <a:rPr lang="uk-UA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Фон основи поступово закривається деталями малюнка, створюючи єдине ціле.</a:t>
            </a:r>
            <a:endParaRPr lang="ru-RU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Лар\Desktop\Ганя\20181112_13583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667903" y="2765145"/>
            <a:ext cx="3330116" cy="2497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Лар\Desktop\Ганя\20181112_13552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221088"/>
            <a:ext cx="3035829" cy="2276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20095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Заголовок 6"/>
          <p:cNvSpPr>
            <a:spLocks noGrp="1"/>
          </p:cNvSpPr>
          <p:nvPr>
            <p:ph type="ctrTitle" idx="4294967295"/>
          </p:nvPr>
        </p:nvSpPr>
        <p:spPr>
          <a:xfrm>
            <a:off x="755576" y="1"/>
            <a:ext cx="6984776" cy="1340767"/>
          </a:xfrm>
        </p:spPr>
        <p:txBody>
          <a:bodyPr/>
          <a:lstStyle/>
          <a:p>
            <a:r>
              <a:rPr lang="uk-UA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Декоративна </a:t>
            </a:r>
            <a:r>
              <a:rPr lang="uk-UA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аплікація </a:t>
            </a:r>
            <a:endParaRPr lang="ru-RU" dirty="0"/>
          </a:p>
        </p:txBody>
      </p:sp>
      <p:pic>
        <p:nvPicPr>
          <p:cNvPr id="1026" name="Picture 2" descr="ÐÐ°ÑÑÐ¸Ð½ÐºÐ¸ Ð¿Ð¾ Ð·Ð°Ð¿ÑÐ¾ÑÑ ÐÐµÐºÐ¾ÑÐ°ÑÐ¸Ð²Ð½Ð° Ð°Ð¿Ð»ÑÐºÐ°ÑÑÑ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6" t="31902" r="68107" b="19650"/>
          <a:stretch/>
        </p:blipFill>
        <p:spPr bwMode="auto">
          <a:xfrm>
            <a:off x="3176337" y="1447800"/>
            <a:ext cx="2791326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373124"/>
            <a:ext cx="3014407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ÐÐ°ÑÑÐ¸Ð½ÐºÐ¸ Ð¿Ð¾ Ð·Ð°Ð¿ÑÐ¾ÑÑ ÐÐµÐºÐ¾ÑÐ°ÑÐ¸Ð²Ð½Ð° Ð°Ð¿Ð»ÑÐºÐ°ÑÑÑ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31" t="3114" r="2087" b="3599"/>
          <a:stretch/>
        </p:blipFill>
        <p:spPr bwMode="auto">
          <a:xfrm>
            <a:off x="179512" y="2564905"/>
            <a:ext cx="2839453" cy="37585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769637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103317" cy="896436"/>
          </a:xfrm>
        </p:spPr>
        <p:txBody>
          <a:bodyPr/>
          <a:lstStyle/>
          <a:p>
            <a:r>
              <a:rPr lang="uk-UA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Аплікація з паперу</a:t>
            </a:r>
            <a:endParaRPr lang="ru-RU" dirty="0"/>
          </a:p>
        </p:txBody>
      </p:sp>
      <p:pic>
        <p:nvPicPr>
          <p:cNvPr id="1026" name="Picture 2" descr="ÐÐ°ÑÑÐ¸Ð½ÐºÐ¸ Ð¿Ð¾ Ð·Ð°Ð¿ÑÐ¾ÑÑ Ð°Ð¿Ð»ÑÐºÐ°ÑÑÑ Ð· Ð¿Ð°Ð¿ÐµÑÑ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7" t="5217" r="3888"/>
          <a:stretch/>
        </p:blipFill>
        <p:spPr bwMode="auto">
          <a:xfrm>
            <a:off x="96978" y="1193123"/>
            <a:ext cx="3394902" cy="2576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ÐÐ°ÑÑÐ¸Ð½ÐºÐ¸ Ð¿Ð¾ Ð·Ð°Ð¿ÑÐ¾ÑÑ Ð°Ð¿Ð»ÑÐºÐ°ÑÑÑ Ð· Ð¿Ð°Ð¿ÐµÑÑ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38" t="4444" r="30787" b="-875"/>
          <a:stretch/>
        </p:blipFill>
        <p:spPr bwMode="auto">
          <a:xfrm>
            <a:off x="6689557" y="188640"/>
            <a:ext cx="2321439" cy="3292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ÐÐ°ÑÑÐ¸Ð½ÐºÐ¸ Ð¿Ð¾ Ð·Ð°Ð¿ÑÐ¾ÑÑ Ð°Ð¿Ð»ÑÐºÐ°ÑÑÑ Ð· Ð¿Ð°Ð¿ÐµÑÑ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87" t="5677" r="4390" b="8199"/>
          <a:stretch/>
        </p:blipFill>
        <p:spPr bwMode="auto">
          <a:xfrm>
            <a:off x="3635894" y="1215898"/>
            <a:ext cx="3019764" cy="3137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ÐÐ°ÑÑÐ¸Ð½ÐºÐ¸ Ð¿Ð¾ Ð·Ð°Ð¿ÑÐ¾ÑÑ Ð°Ð¿Ð»ÑÐºÐ°ÑÑÑ Ð· Ð¿Ð°Ð¿ÐµÑÑ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59" r="5335" b="3545"/>
          <a:stretch/>
        </p:blipFill>
        <p:spPr bwMode="auto">
          <a:xfrm>
            <a:off x="5292080" y="3452355"/>
            <a:ext cx="3480516" cy="335280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205286"/>
            <a:ext cx="3493565" cy="2472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55837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368" y="764702"/>
            <a:ext cx="3067472" cy="2637131"/>
          </a:xfrm>
        </p:spPr>
        <p:txBody>
          <a:bodyPr>
            <a:normAutofit/>
          </a:bodyPr>
          <a:lstStyle/>
          <a:p>
            <a:pPr algn="l"/>
            <a:r>
              <a:rPr lang="uk-UA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Аплікація з </a:t>
            </a:r>
            <a:r>
              <a:rPr lang="uk-UA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природного матеріалу</a:t>
            </a:r>
            <a:endParaRPr lang="ru-RU" dirty="0"/>
          </a:p>
        </p:txBody>
      </p:sp>
      <p:pic>
        <p:nvPicPr>
          <p:cNvPr id="2050" name="Picture 2" descr="ÐÐ°ÑÑÐ¸Ð½ÐºÐ¸ Ð¿Ð¾ Ð·Ð°Ð¿ÑÐ¾ÑÑ Ð°Ð¿Ð»ÑÐºÐ°ÑÑÑ Ð· Ð¿ÑÐ¸ÑÐ¾Ð´Ð½Ð¾Ð³Ð¾ Ð¼Ð°ÑÐµÑÑÐ°Ð»Ñ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9644" y="764703"/>
            <a:ext cx="3070703" cy="2664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ÐÐ°ÑÑÐ¸Ð½ÐºÐ¸ Ð¿Ð¾ Ð·Ð°Ð¿ÑÐ¾ÑÑ Ð°Ð¿Ð»ÑÐºÐ°ÑÑÑ Ð· Ð¿ÑÐ¸ÑÐ¾Ð´Ð½Ð¾Ð³Ð¾ Ð¼Ð°ÑÐµÑÑÐ°Ð»Ñ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1424" y="332656"/>
            <a:ext cx="2299507" cy="3069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ÐÐ°ÑÑÐ¸Ð½ÐºÐ¸ Ð¿Ð¾ Ð·Ð°Ð¿ÑÐ¾ÑÑ Ð°Ð¿Ð»ÑÐºÐ°ÑÑÑ Ð· Ð¿ÑÐ¸ÑÐ¾Ð´Ð½Ð¾Ð³Ð¾ Ð¼Ð°ÑÐµÑÑÐ°Ð»Ñ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8" t="3189" r="7000"/>
          <a:stretch/>
        </p:blipFill>
        <p:spPr bwMode="auto">
          <a:xfrm>
            <a:off x="230161" y="3401834"/>
            <a:ext cx="4201888" cy="311828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ÐÐ°ÑÑÐ¸Ð½ÐºÐ¸ Ð¿Ð¾ Ð·Ð°Ð¿ÑÐ¾ÑÑ Ð°Ð¿Ð»ÑÐºÐ°ÑÑÑ Ð· Ð¿ÑÐ¸ÑÐ¾Ð´Ð½Ð¾Ð³Ð¾ Ð¼Ð°ÑÐµÑÑÐ°Ð»Ñ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961648"/>
            <a:ext cx="3672408" cy="2638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604387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</TotalTime>
  <Words>204</Words>
  <Application>Microsoft Office PowerPoint</Application>
  <PresentationFormat>Экран (4:3)</PresentationFormat>
  <Paragraphs>40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 А п л і к а ц і я  та  її різновиди</vt:lpstr>
      <vt:lpstr>«Красу, що робимо руками, ми  називаєм чудесами!»</vt:lpstr>
      <vt:lpstr>Види аплікацій:</vt:lpstr>
      <vt:lpstr> Аплікації діляться:  </vt:lpstr>
      <vt:lpstr>Предметна аплікація -</vt:lpstr>
      <vt:lpstr>Сюжетна аплікація </vt:lpstr>
      <vt:lpstr>Декоративна аплікація </vt:lpstr>
      <vt:lpstr> Аплікація з паперу</vt:lpstr>
      <vt:lpstr>Аплікація з природного матеріалу</vt:lpstr>
      <vt:lpstr>Матеріали для аплікації: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Мистецтво А п л і к а ц і я</dc:title>
  <dc:creator>Лар</dc:creator>
  <cp:lastModifiedBy>Лар</cp:lastModifiedBy>
  <cp:revision>25</cp:revision>
  <dcterms:created xsi:type="dcterms:W3CDTF">2018-11-26T10:49:29Z</dcterms:created>
  <dcterms:modified xsi:type="dcterms:W3CDTF">2019-02-07T12:19:22Z</dcterms:modified>
</cp:coreProperties>
</file>