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4" r:id="rId7"/>
    <p:sldId id="265" r:id="rId8"/>
    <p:sldId id="266" r:id="rId9"/>
    <p:sldId id="25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54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ов’язане зображення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b="3125"/>
          <a:stretch>
            <a:fillRect/>
          </a:stretch>
        </p:blipFill>
        <p:spPr bwMode="auto">
          <a:xfrm>
            <a:off x="1905000" y="0"/>
            <a:ext cx="7239000" cy="6858000"/>
          </a:xfrm>
          <a:prstGeom prst="rect">
            <a:avLst/>
          </a:prstGeom>
          <a:noFill/>
        </p:spPr>
      </p:pic>
      <p:pic>
        <p:nvPicPr>
          <p:cNvPr id="1026" name="Picture 2" descr="C:\Users\Children House\Desktop\презентація Гепак Г.М\kir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50056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9058" y="214291"/>
            <a:ext cx="4786346" cy="1857387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Презентація дослідницької роботи </a:t>
            </a:r>
            <a:endParaRPr lang="uk-UA" b="1" dirty="0">
              <a:ln w="11430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1802" y="2214554"/>
            <a:ext cx="5715040" cy="235745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“ Ми   гордимось, </a:t>
            </a:r>
          </a:p>
          <a:p>
            <a:r>
              <a:rPr lang="uk-UA" sz="4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Тобою, </a:t>
            </a:r>
          </a:p>
          <a:p>
            <a:r>
              <a:rPr lang="uk-UA" sz="4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герою…”</a:t>
            </a:r>
            <a:endParaRPr lang="uk-UA" sz="48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388" y="5072074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Підготувала </a:t>
            </a:r>
          </a:p>
          <a:p>
            <a:pPr algn="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керівник гуртків</a:t>
            </a:r>
          </a:p>
          <a:p>
            <a:pPr algn="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Скалатського БШ </a:t>
            </a:r>
          </a:p>
          <a:p>
            <a:pPr algn="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Гепак Г.М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 l="171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01122" cy="2000264"/>
          </a:xfrm>
        </p:spPr>
        <p:txBody>
          <a:bodyPr>
            <a:noAutofit/>
          </a:bodyPr>
          <a:lstStyle/>
          <a:p>
            <a:pPr algn="l"/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Формування патріотизму в українському суспільстві залишається першочерговим як для держави, так і для системи освіти вцілому.  </a:t>
            </a:r>
            <a:b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	Почуття патріотизму є однією з провідних цінностей, якими має оволодіти підростаюче покоління.</a:t>
            </a:r>
            <a:endParaRPr lang="uk-UA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3714752"/>
            <a:ext cx="86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Вихована особистість може бути патріотом, лише тоді, 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 це почуття асоціюється з любов'ю до рідної землі,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родини, народу.</a:t>
            </a:r>
          </a:p>
          <a:p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Пов’язане зображення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17187" b="15790"/>
          <a:stretch>
            <a:fillRect/>
          </a:stretch>
        </p:blipFill>
        <p:spPr bwMode="auto">
          <a:xfrm flipH="1">
            <a:off x="857192" y="0"/>
            <a:ext cx="8286808" cy="6858000"/>
          </a:xfrm>
          <a:prstGeom prst="rect">
            <a:avLst/>
          </a:prstGeom>
          <a:noFill/>
        </p:spPr>
      </p:pic>
      <p:pic>
        <p:nvPicPr>
          <p:cNvPr id="4" name="Picture 2" descr="C:\Users\Children House\Desktop\фон слава україни\187861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61212"/>
          <a:stretch>
            <a:fillRect/>
          </a:stretch>
        </p:blipFill>
        <p:spPr bwMode="auto">
          <a:xfrm flipH="1">
            <a:off x="-714412" y="0"/>
            <a:ext cx="40719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86116" y="214290"/>
            <a:ext cx="5857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«Патріотизм» 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повинен  набути для дитини особливого змісту, 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тобто сприйматися  не лише розумом, а й «серцем».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 цьому сприяє виховання  гідного ставлення                  до солдата    як до захисника Вітчизни,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визнання його як  Героя сьогодення,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який відстоює незалежність держави.</a:t>
            </a:r>
          </a:p>
          <a:p>
            <a:pPr algn="ctr"/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2" y="3857628"/>
            <a:ext cx="5500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Сьогодні особливої уваги у формуванні життєвих компетентностей учнівської молоді,                    їх світогляду,  становлення самооцінки  є збір, узагальнення,  систематизація та популяризація матеріалів про воїнів АТО - уродженців свого населеного пункту, які є живим джерелом інформації про події на Сході України, та безпосереднім прикладом для формування почуття патріотизму, національної гідності та любові до рідного краю.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ildren House\Desktop\презентація Гепак Г.М\1360429107_27324b086e4bd710847564ad3c49eb03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14818"/>
            <a:ext cx="3000396" cy="357190"/>
          </a:xfrm>
        </p:spPr>
        <p:txBody>
          <a:bodyPr>
            <a:noAutofit/>
          </a:bodyPr>
          <a:lstStyle/>
          <a:p>
            <a:r>
              <a:rPr lang="uk-UA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4291"/>
            <a:ext cx="7772400" cy="1143007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 роботи - </a:t>
            </a:r>
            <a:endParaRPr lang="uk-UA" sz="48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1928802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зібрати та узагальнити інформацію про жителя                                  села Теклівка Підволочиського р-ну  Тернопільської обл.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БИЛІНСЬКОГО ІВАНА ВОЛОДИМИРОВИЧА –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учасника бойових дій в зоні АТО на Сході України .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ildren House\Desktop\презентація Гепак Г.М\09356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500173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Автобіографія</a:t>
            </a:r>
            <a:r>
              <a:rPr lang="uk-UA" sz="3200" dirty="0" smtClean="0">
                <a:solidFill>
                  <a:srgbClr val="C00000"/>
                </a:solidFill>
              </a:rPr>
              <a:t/>
            </a:r>
            <a:br>
              <a:rPr lang="uk-UA" sz="3200" dirty="0" smtClean="0">
                <a:solidFill>
                  <a:srgbClr val="C00000"/>
                </a:solidFill>
              </a:rPr>
            </a:br>
            <a:r>
              <a:rPr lang="uk-UA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Билінського  Івана   Володимировича</a:t>
            </a:r>
            <a:endParaRPr lang="uk-UA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1785926"/>
            <a:ext cx="6572296" cy="4500594"/>
          </a:xfrm>
        </p:spPr>
        <p:txBody>
          <a:bodyPr>
            <a:noAutofit/>
          </a:bodyPr>
          <a:lstStyle/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21.07.1983р. –     народився в с. Митниця Підволочиського району.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1990 – 2000рр. – навчання в школі (Митницька ЗОШ І ст.,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 з 1993р. –         у Магдалівській ЗОШ І-ІІІ ст.).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2000 – 2002рр. –  навчання в Скалатському ПТУ №23.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27.05.2002 – 07.10.2003рр. – служба в лавах Української армії.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2003р. – працівник ТОВ “ Дари ланів ”.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12.02.2015 – 25.05. 2016рр. – учасник АТО на території Донецької області.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час служби нагороджений медалями “ Покрови Матері                    Божої ”, “ Ветеран війни ”  - учасник бойових дій,                                          “ Учасник АТО ”.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5.10.2016 року помер, похований в с.Теклівка Підволочиського району.</a:t>
            </a:r>
            <a:endParaRPr lang="uk-UA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25937" t="25763" r="24283" b="28130"/>
          <a:stretch>
            <a:fillRect/>
          </a:stretch>
        </p:blipFill>
        <p:spPr bwMode="auto">
          <a:xfrm>
            <a:off x="285720" y="1857364"/>
            <a:ext cx="1776703" cy="219692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ildren House\Desktop\презентація Гепак Г.М\09356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Військову  підготовку</a:t>
            </a:r>
            <a:endParaRPr lang="uk-UA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Результат пошуку зображень за запитом &quot;карта україни&quot;"/>
          <p:cNvPicPr>
            <a:picLocks noChangeAspect="1" noChangeArrowheads="1"/>
          </p:cNvPicPr>
          <p:nvPr/>
        </p:nvPicPr>
        <p:blipFill>
          <a:blip r:embed="rId3"/>
          <a:srcRect l="4286" t="4688" r="3571" b="9374"/>
          <a:stretch>
            <a:fillRect/>
          </a:stretch>
        </p:blipFill>
        <p:spPr bwMode="auto">
          <a:xfrm rot="348097">
            <a:off x="2075016" y="2567159"/>
            <a:ext cx="6143668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571868" y="3286124"/>
            <a:ext cx="571504" cy="279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5-конечная звезда 6"/>
          <p:cNvSpPr/>
          <p:nvPr/>
        </p:nvSpPr>
        <p:spPr>
          <a:xfrm>
            <a:off x="3286116" y="3071810"/>
            <a:ext cx="342896" cy="35719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5-конечная звезда 8"/>
          <p:cNvSpPr/>
          <p:nvPr/>
        </p:nvSpPr>
        <p:spPr>
          <a:xfrm>
            <a:off x="5143504" y="5072074"/>
            <a:ext cx="342896" cy="35719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4000496" y="3857628"/>
            <a:ext cx="1571636" cy="10001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5-конечная звезда 7"/>
          <p:cNvSpPr/>
          <p:nvPr/>
        </p:nvSpPr>
        <p:spPr>
          <a:xfrm>
            <a:off x="4071934" y="3429000"/>
            <a:ext cx="342896" cy="35719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/>
        </p:nvSpPr>
        <p:spPr>
          <a:xfrm>
            <a:off x="500034" y="1000108"/>
            <a:ext cx="8286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проходив на Рівненському, Житомирському та Миколаївському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(“ Широкий лан ”) полігонах. Здобув кваліфікацію “ Навідник станкового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протитанкового гранатомета ”, перекваліфікований на “ Навідника –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кулеметника .” Розподілений в 95 – у окрему Житомирську десантно – штурмову                   бригаду ІІ батальйону 6 роти ІІ взводу.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4" cstate="print"/>
          <a:srcRect l="26056" t="48889" r="19848" b="14934"/>
          <a:stretch>
            <a:fillRect/>
          </a:stretch>
        </p:blipFill>
        <p:spPr bwMode="auto">
          <a:xfrm>
            <a:off x="785786" y="4357694"/>
            <a:ext cx="3214710" cy="2143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ildren House\Desktop\презентація Гепак Г.М\09356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Участь в антитерористичній операції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 descr="C:\Users\Children House\Desktop\фон слава україни\карта.png"/>
          <p:cNvPicPr/>
          <p:nvPr/>
        </p:nvPicPr>
        <p:blipFill>
          <a:blip r:embed="rId3" cstate="print"/>
          <a:srcRect t="19118" r="25926"/>
          <a:stretch>
            <a:fillRect/>
          </a:stretch>
        </p:blipFill>
        <p:spPr bwMode="auto">
          <a:xfrm>
            <a:off x="2571736" y="1285860"/>
            <a:ext cx="6215106" cy="428628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4500562" y="3214686"/>
            <a:ext cx="1143008" cy="4286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-конечная звезда 5"/>
          <p:cNvSpPr/>
          <p:nvPr/>
        </p:nvSpPr>
        <p:spPr>
          <a:xfrm>
            <a:off x="4729170" y="2571744"/>
            <a:ext cx="342896" cy="35719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5000628" y="4000504"/>
            <a:ext cx="357190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5-конечная звезда 7"/>
          <p:cNvSpPr/>
          <p:nvPr/>
        </p:nvSpPr>
        <p:spPr>
          <a:xfrm>
            <a:off x="5143504" y="3786190"/>
            <a:ext cx="342896" cy="35719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5-конечная звезда 19"/>
          <p:cNvSpPr/>
          <p:nvPr/>
        </p:nvSpPr>
        <p:spPr>
          <a:xfrm>
            <a:off x="4786314" y="4214818"/>
            <a:ext cx="342896" cy="35719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TextBox 22"/>
          <p:cNvSpPr txBox="1"/>
          <p:nvPr/>
        </p:nvSpPr>
        <p:spPr>
          <a:xfrm>
            <a:off x="428597" y="1357298"/>
            <a:ext cx="21431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Молодший сержант Билінський Іван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виконував обов’язки  старшого позиції,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завком взводу,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був старшим блокпоста.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C:\Users\Children House\Desktop\Гепак Слава України\2 на мосту.png"/>
          <p:cNvPicPr/>
          <p:nvPr/>
        </p:nvPicPr>
        <p:blipFill>
          <a:blip r:embed="rId4" cstate="print"/>
          <a:srcRect l="6667" r="3333" b="22904"/>
          <a:stretch>
            <a:fillRect/>
          </a:stretch>
        </p:blipFill>
        <p:spPr bwMode="auto">
          <a:xfrm>
            <a:off x="357158" y="4000504"/>
            <a:ext cx="4071966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ildren House\Desktop\презентація Гепак Г.М\img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20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600" b="1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Нагороди </a:t>
            </a:r>
            <a:br>
              <a:rPr lang="uk-UA" sz="3600" b="1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молодшого сержанта</a:t>
            </a:r>
            <a:br>
              <a:rPr lang="uk-UA" sz="3600" b="1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Билінського Івана Володимировича:</a:t>
            </a:r>
            <a:endParaRPr lang="uk-UA" sz="3600" b="1" dirty="0">
              <a:ln w="11430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3045" t="10220" r="7225" b="2636"/>
          <a:stretch>
            <a:fillRect/>
          </a:stretch>
        </p:blipFill>
        <p:spPr bwMode="auto">
          <a:xfrm>
            <a:off x="4572000" y="4071942"/>
            <a:ext cx="40719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13801" t="24453" r="22992" b="24121"/>
          <a:stretch>
            <a:fillRect/>
          </a:stretch>
        </p:blipFill>
        <p:spPr bwMode="auto">
          <a:xfrm>
            <a:off x="571472" y="4500570"/>
            <a:ext cx="364333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4872" t="28049" r="12196" b="30894"/>
          <a:stretch>
            <a:fillRect/>
          </a:stretch>
        </p:blipFill>
        <p:spPr bwMode="auto">
          <a:xfrm>
            <a:off x="571472" y="1928802"/>
            <a:ext cx="500066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86446" y="1785926"/>
            <a:ext cx="3143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медалі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Учасника АТО ”,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Ветеран війни ”, 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Покрови Божої Матері ”;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Грамотами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сумлінне виконання службових обов’язків.</a:t>
            </a:r>
            <a:endParaRPr lang="uk-UA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Результат пошуку зображень за запитом &quot;прапор україни обої&quot;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l="32276" t="94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2000263"/>
          </a:xfrm>
        </p:spPr>
        <p:txBody>
          <a:bodyPr>
            <a:noAutofit/>
          </a:bodyPr>
          <a:lstStyle/>
          <a:p>
            <a:pPr algn="r"/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Їм би жить й працювать, вони всі молоді,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Але сонце для них вже погасло.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 - герої війни, України сини...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Хай живуть ваші подвиги в наших серцях,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 герої навіки, посмертно.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08" y="3286124"/>
            <a:ext cx="6786610" cy="3571876"/>
          </a:xfrm>
        </p:spPr>
        <p:txBody>
          <a:bodyPr>
            <a:noAutofit/>
          </a:bodyPr>
          <a:lstStyle/>
          <a:p>
            <a:pPr algn="just"/>
            <a:r>
              <a:rPr 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Героями з упевненістю можна називати тих українських солдатів, які воюють в зоні АТО.  Багато з них залишаються інвалідами назавжди. Юні, молоді, мужні, завзяті, незламні та готові власним життям боронити  мир і спокій. Боронити тих, хто не бачив війни, тих, хто знає про неї лише з книг та фільмів.  Вони такі різні, у кожного своє життя, свої плани… Вони не готувалися до війни та Україна покликала їх в ряди своїх захисників та  об’єднала  в одну єдину фронтову сім’ю бійців і волонтерів АТО, об’єднаних любов’ю до Батьківщини, боротьбою за цілісність і незалежність України, за наше щасливе і мирне майбутнє. </a:t>
            </a:r>
            <a:endParaRPr lang="uk-UA" sz="1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Children House\Desktop\презентація Гепак Г.М\86908971_4360286_0_7589a_874f013c_XL_1_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60" y="285728"/>
            <a:ext cx="4214842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324</Words>
  <PresentationFormat>Экран (4:3)</PresentationFormat>
  <Paragraphs>49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Презентація дослідницької роботи </vt:lpstr>
      <vt:lpstr> Формування патріотизму в українському суспільстві залишається першочерговим як для держави, так і для системи освіти вцілому.     Почуття патріотизму є однією з провідних цінностей, якими має оволодіти підростаюче покоління.</vt:lpstr>
      <vt:lpstr>Слайд 3</vt:lpstr>
      <vt:lpstr>.</vt:lpstr>
      <vt:lpstr>Автобіографія Билінського  Івана   Володимировича</vt:lpstr>
      <vt:lpstr>Військову  підготовку</vt:lpstr>
      <vt:lpstr>Участь в антитерористичній операції</vt:lpstr>
      <vt:lpstr>Нагороди  молодшого сержанта  Билінського Івана Володимировича:</vt:lpstr>
      <vt:lpstr>Їм би жить й працювать, вони всі молоді, Але сонце для них вже погасло. Ви - герої війни, України сини... Хай живуть ваші подвиги в наших серцях, Ви герої навіки, посмертно.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Children House</dc:creator>
  <cp:lastModifiedBy>Children House</cp:lastModifiedBy>
  <cp:revision>27</cp:revision>
  <dcterms:created xsi:type="dcterms:W3CDTF">2017-01-23T09:22:14Z</dcterms:created>
  <dcterms:modified xsi:type="dcterms:W3CDTF">2017-01-26T12:30:05Z</dcterms:modified>
</cp:coreProperties>
</file>