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7"/>
  </p:notesMasterIdLst>
  <p:sldIdLst>
    <p:sldId id="282" r:id="rId2"/>
    <p:sldId id="273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4" r:id="rId16"/>
    <p:sldId id="277" r:id="rId17"/>
    <p:sldId id="278" r:id="rId18"/>
    <p:sldId id="279" r:id="rId19"/>
    <p:sldId id="281" r:id="rId20"/>
    <p:sldId id="280" r:id="rId21"/>
    <p:sldId id="272" r:id="rId22"/>
    <p:sldId id="270" r:id="rId23"/>
    <p:sldId id="271" r:id="rId24"/>
    <p:sldId id="275" r:id="rId25"/>
    <p:sldId id="276" r:id="rId26"/>
  </p:sldIdLst>
  <p:sldSz cx="6858000" cy="9906000" type="A4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230C"/>
    <a:srgbClr val="B03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356" autoAdjust="0"/>
  </p:normalViewPr>
  <p:slideViewPr>
    <p:cSldViewPr>
      <p:cViewPr>
        <p:scale>
          <a:sx n="90" d="100"/>
          <a:sy n="90" d="100"/>
        </p:scale>
        <p:origin x="-72" y="72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440" y="-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7C5832-D66C-4158-96B4-D3FDC21DD5B1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EC69D1B9-C599-4EAB-8862-B42E576A8A62}">
      <dgm:prSet phldrT="[Текст]" custT="1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200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Анкетні дані</a:t>
          </a:r>
          <a:endParaRPr lang="ru-RU" sz="1200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8FC5BAD9-EB0D-4F70-A2A1-0D4069CD98D2}" type="parTrans" cxnId="{D050F315-FD6B-4408-9229-6526E180527C}">
      <dgm:prSet/>
      <dgm:spPr/>
      <dgm:t>
        <a:bodyPr/>
        <a:lstStyle/>
        <a:p>
          <a:endParaRPr lang="ru-RU"/>
        </a:p>
      </dgm:t>
    </dgm:pt>
    <dgm:pt modelId="{1648ABB2-7A0A-46C5-B8B6-2F236F1674EA}" type="sibTrans" cxnId="{D050F315-FD6B-4408-9229-6526E180527C}">
      <dgm:prSet/>
      <dgm:spPr/>
      <dgm:t>
        <a:bodyPr/>
        <a:lstStyle/>
        <a:p>
          <a:endParaRPr lang="ru-RU"/>
        </a:p>
      </dgm:t>
    </dgm:pt>
    <dgm:pt modelId="{E14D669B-F61B-47E4-9C7E-DA83FBB7A68D}">
      <dgm:prSet phldrT="[Текст]" custT="1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200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Освіта</a:t>
          </a:r>
          <a:endParaRPr lang="ru-RU" sz="1200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EB9CE66E-498D-4137-97AB-F630F603C2B3}" type="parTrans" cxnId="{5D2213C9-1444-4328-90FE-AB39D2B5954E}">
      <dgm:prSet/>
      <dgm:spPr/>
      <dgm:t>
        <a:bodyPr/>
        <a:lstStyle/>
        <a:p>
          <a:endParaRPr lang="ru-RU"/>
        </a:p>
      </dgm:t>
    </dgm:pt>
    <dgm:pt modelId="{F640CF08-2372-4341-8AF1-FC4E495BA5F1}" type="sibTrans" cxnId="{5D2213C9-1444-4328-90FE-AB39D2B5954E}">
      <dgm:prSet/>
      <dgm:spPr/>
      <dgm:t>
        <a:bodyPr/>
        <a:lstStyle/>
        <a:p>
          <a:endParaRPr lang="ru-RU"/>
        </a:p>
      </dgm:t>
    </dgm:pt>
    <dgm:pt modelId="{C7B21D5E-CE3A-467F-8AA3-F393AEC50205}">
      <dgm:prSet phldrT="[Текст]" custT="1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100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Творча візитка</a:t>
          </a:r>
          <a:endParaRPr lang="ru-RU" sz="1100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B720D034-193F-4A5D-A50C-832AF48565BD}" type="parTrans" cxnId="{FD54B3B0-939A-402F-A163-032F0811547E}">
      <dgm:prSet/>
      <dgm:spPr/>
      <dgm:t>
        <a:bodyPr/>
        <a:lstStyle/>
        <a:p>
          <a:endParaRPr lang="ru-RU"/>
        </a:p>
      </dgm:t>
    </dgm:pt>
    <dgm:pt modelId="{EB520FC3-E52A-4801-B497-F093D2159F39}" type="sibTrans" cxnId="{FD54B3B0-939A-402F-A163-032F0811547E}">
      <dgm:prSet/>
      <dgm:spPr/>
      <dgm:t>
        <a:bodyPr/>
        <a:lstStyle/>
        <a:p>
          <a:endParaRPr lang="ru-RU"/>
        </a:p>
      </dgm:t>
    </dgm:pt>
    <dgm:pt modelId="{04CC83A3-81F7-4950-AFDF-467338611FFF}" type="pres">
      <dgm:prSet presAssocID="{FD7C5832-D66C-4158-96B4-D3FDC21DD5B1}" presName="compositeShape" presStyleCnt="0">
        <dgm:presLayoutVars>
          <dgm:dir/>
          <dgm:resizeHandles/>
        </dgm:presLayoutVars>
      </dgm:prSet>
      <dgm:spPr/>
    </dgm:pt>
    <dgm:pt modelId="{03DB6957-D6B9-452B-B6DB-9E806607AE07}" type="pres">
      <dgm:prSet presAssocID="{FD7C5832-D66C-4158-96B4-D3FDC21DD5B1}" presName="pyramid" presStyleLbl="node1" presStyleIdx="0" presStyleCnt="1" custLinFactNeighborX="-24500" custLinFactNeighborY="4000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glow rad="101600">
            <a:schemeClr val="accent4">
              <a:satMod val="175000"/>
              <a:alpha val="40000"/>
            </a:schemeClr>
          </a:glow>
        </a:effectLst>
      </dgm:spPr>
    </dgm:pt>
    <dgm:pt modelId="{59792B49-1CCC-436C-98BD-B338DCA5D5ED}" type="pres">
      <dgm:prSet presAssocID="{FD7C5832-D66C-4158-96B4-D3FDC21DD5B1}" presName="theList" presStyleCnt="0"/>
      <dgm:spPr/>
    </dgm:pt>
    <dgm:pt modelId="{351FBC5A-5D25-42AD-B95E-0E191B3DD642}" type="pres">
      <dgm:prSet presAssocID="{EC69D1B9-C599-4EAB-8862-B42E576A8A62}" presName="aNode" presStyleLbl="fgAcc1" presStyleIdx="0" presStyleCnt="3" custScaleX="107693" custScaleY="23520" custLinFactY="286" custLinFactNeighborX="-43076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83D8D8-710F-42FB-A721-18B43406A611}" type="pres">
      <dgm:prSet presAssocID="{EC69D1B9-C599-4EAB-8862-B42E576A8A62}" presName="aSpace" presStyleCnt="0"/>
      <dgm:spPr/>
    </dgm:pt>
    <dgm:pt modelId="{0DA653E1-D914-4463-B08C-4ACAE7E21DD5}" type="pres">
      <dgm:prSet presAssocID="{E14D669B-F61B-47E4-9C7E-DA83FBB7A68D}" presName="aNode" presStyleLbl="fgAcc1" presStyleIdx="1" presStyleCnt="3" custScaleX="106154" custScaleY="24013" custLinFactNeighborX="-43846" custLinFactNeighborY="4512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252FEE-9F17-4EAE-8735-F1CD6C3BF92C}" type="pres">
      <dgm:prSet presAssocID="{E14D669B-F61B-47E4-9C7E-DA83FBB7A68D}" presName="aSpace" presStyleCnt="0"/>
      <dgm:spPr/>
    </dgm:pt>
    <dgm:pt modelId="{03EA7CBB-CAF0-402A-9403-C11AC5E613FE}" type="pres">
      <dgm:prSet presAssocID="{C7B21D5E-CE3A-467F-8AA3-F393AEC50205}" presName="aNode" presStyleLbl="fgAcc1" presStyleIdx="2" presStyleCnt="3" custScaleX="106923" custScaleY="21363" custLinFactNeighborX="-44615" custLinFactNeighborY="-565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DB1508-3083-4039-BF69-0515F7E19A06}" type="pres">
      <dgm:prSet presAssocID="{C7B21D5E-CE3A-467F-8AA3-F393AEC50205}" presName="aSpace" presStyleCnt="0"/>
      <dgm:spPr/>
    </dgm:pt>
  </dgm:ptLst>
  <dgm:cxnLst>
    <dgm:cxn modelId="{5D2213C9-1444-4328-90FE-AB39D2B5954E}" srcId="{FD7C5832-D66C-4158-96B4-D3FDC21DD5B1}" destId="{E14D669B-F61B-47E4-9C7E-DA83FBB7A68D}" srcOrd="1" destOrd="0" parTransId="{EB9CE66E-498D-4137-97AB-F630F603C2B3}" sibTransId="{F640CF08-2372-4341-8AF1-FC4E495BA5F1}"/>
    <dgm:cxn modelId="{FD54B3B0-939A-402F-A163-032F0811547E}" srcId="{FD7C5832-D66C-4158-96B4-D3FDC21DD5B1}" destId="{C7B21D5E-CE3A-467F-8AA3-F393AEC50205}" srcOrd="2" destOrd="0" parTransId="{B720D034-193F-4A5D-A50C-832AF48565BD}" sibTransId="{EB520FC3-E52A-4801-B497-F093D2159F39}"/>
    <dgm:cxn modelId="{B0C4EF93-56B3-4058-8CFB-206449CD8A1A}" type="presOf" srcId="{E14D669B-F61B-47E4-9C7E-DA83FBB7A68D}" destId="{0DA653E1-D914-4463-B08C-4ACAE7E21DD5}" srcOrd="0" destOrd="0" presId="urn:microsoft.com/office/officeart/2005/8/layout/pyramid2"/>
    <dgm:cxn modelId="{D050F315-FD6B-4408-9229-6526E180527C}" srcId="{FD7C5832-D66C-4158-96B4-D3FDC21DD5B1}" destId="{EC69D1B9-C599-4EAB-8862-B42E576A8A62}" srcOrd="0" destOrd="0" parTransId="{8FC5BAD9-EB0D-4F70-A2A1-0D4069CD98D2}" sibTransId="{1648ABB2-7A0A-46C5-B8B6-2F236F1674EA}"/>
    <dgm:cxn modelId="{6A9197ED-318B-4A5C-B358-271ACC1F5230}" type="presOf" srcId="{EC69D1B9-C599-4EAB-8862-B42E576A8A62}" destId="{351FBC5A-5D25-42AD-B95E-0E191B3DD642}" srcOrd="0" destOrd="0" presId="urn:microsoft.com/office/officeart/2005/8/layout/pyramid2"/>
    <dgm:cxn modelId="{522955F7-9C16-433F-958B-E856B6C1678B}" type="presOf" srcId="{C7B21D5E-CE3A-467F-8AA3-F393AEC50205}" destId="{03EA7CBB-CAF0-402A-9403-C11AC5E613FE}" srcOrd="0" destOrd="0" presId="urn:microsoft.com/office/officeart/2005/8/layout/pyramid2"/>
    <dgm:cxn modelId="{44C20C8A-2DDD-4F95-AFA8-2D840B642F87}" type="presOf" srcId="{FD7C5832-D66C-4158-96B4-D3FDC21DD5B1}" destId="{04CC83A3-81F7-4950-AFDF-467338611FFF}" srcOrd="0" destOrd="0" presId="urn:microsoft.com/office/officeart/2005/8/layout/pyramid2"/>
    <dgm:cxn modelId="{A4003724-F771-4431-9122-FE647B824B2D}" type="presParOf" srcId="{04CC83A3-81F7-4950-AFDF-467338611FFF}" destId="{03DB6957-D6B9-452B-B6DB-9E806607AE07}" srcOrd="0" destOrd="0" presId="urn:microsoft.com/office/officeart/2005/8/layout/pyramid2"/>
    <dgm:cxn modelId="{2A107EC3-D0C6-41C8-841E-D8B986150932}" type="presParOf" srcId="{04CC83A3-81F7-4950-AFDF-467338611FFF}" destId="{59792B49-1CCC-436C-98BD-B338DCA5D5ED}" srcOrd="1" destOrd="0" presId="urn:microsoft.com/office/officeart/2005/8/layout/pyramid2"/>
    <dgm:cxn modelId="{DB806D24-04B9-4B84-B522-1B601D9D882B}" type="presParOf" srcId="{59792B49-1CCC-436C-98BD-B338DCA5D5ED}" destId="{351FBC5A-5D25-42AD-B95E-0E191B3DD642}" srcOrd="0" destOrd="0" presId="urn:microsoft.com/office/officeart/2005/8/layout/pyramid2"/>
    <dgm:cxn modelId="{D53EADDB-BC42-4473-B70E-E8AE803B282E}" type="presParOf" srcId="{59792B49-1CCC-436C-98BD-B338DCA5D5ED}" destId="{A783D8D8-710F-42FB-A721-18B43406A611}" srcOrd="1" destOrd="0" presId="urn:microsoft.com/office/officeart/2005/8/layout/pyramid2"/>
    <dgm:cxn modelId="{C93290EC-C38D-40EE-9670-5391C79552DB}" type="presParOf" srcId="{59792B49-1CCC-436C-98BD-B338DCA5D5ED}" destId="{0DA653E1-D914-4463-B08C-4ACAE7E21DD5}" srcOrd="2" destOrd="0" presId="urn:microsoft.com/office/officeart/2005/8/layout/pyramid2"/>
    <dgm:cxn modelId="{D850643B-FEEB-4130-807F-EDF92B3A39ED}" type="presParOf" srcId="{59792B49-1CCC-436C-98BD-B338DCA5D5ED}" destId="{C8252FEE-9F17-4EAE-8735-F1CD6C3BF92C}" srcOrd="3" destOrd="0" presId="urn:microsoft.com/office/officeart/2005/8/layout/pyramid2"/>
    <dgm:cxn modelId="{65A1EAD2-9593-4B48-A272-AE637FE59E86}" type="presParOf" srcId="{59792B49-1CCC-436C-98BD-B338DCA5D5ED}" destId="{03EA7CBB-CAF0-402A-9403-C11AC5E613FE}" srcOrd="4" destOrd="0" presId="urn:microsoft.com/office/officeart/2005/8/layout/pyramid2"/>
    <dgm:cxn modelId="{FBA8EAFB-9B1B-4675-8E97-5159BB45F70E}" type="presParOf" srcId="{59792B49-1CCC-436C-98BD-B338DCA5D5ED}" destId="{8CDB1508-3083-4039-BF69-0515F7E19A0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E624D4-0568-4609-B886-4AC6E6FEF851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52EFFC4A-2E9B-4A09-9930-24F3B3B16602}">
      <dgm:prSet phldrT="[Текст]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Моя педагогічна філософія</a:t>
          </a:r>
          <a:endParaRPr lang="ru-RU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746F8287-376F-4965-A886-71C8080D81AC}" type="parTrans" cxnId="{6E5F3D40-AFF9-4842-8506-D7E83D7BA347}">
      <dgm:prSet/>
      <dgm:spPr/>
      <dgm:t>
        <a:bodyPr/>
        <a:lstStyle/>
        <a:p>
          <a:endParaRPr lang="ru-RU"/>
        </a:p>
      </dgm:t>
    </dgm:pt>
    <dgm:pt modelId="{A096CA4C-A606-41DD-A052-C5169EC2AADB}" type="sibTrans" cxnId="{6E5F3D40-AFF9-4842-8506-D7E83D7BA347}">
      <dgm:prSet/>
      <dgm:spPr/>
      <dgm:t>
        <a:bodyPr/>
        <a:lstStyle/>
        <a:p>
          <a:endParaRPr lang="ru-RU"/>
        </a:p>
      </dgm:t>
    </dgm:pt>
    <dgm:pt modelId="{0A7F8636-ED28-499C-9D44-526D0E182C89}">
      <dgm:prSet phldrT="[Текст]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Науково - методична діяльність</a:t>
          </a:r>
          <a:endParaRPr lang="ru-RU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11B89601-0C7E-46AA-8BC8-8CD2D202DBFF}" type="parTrans" cxnId="{0561F1DC-94C3-4044-AAB2-276B65FBA5B3}">
      <dgm:prSet/>
      <dgm:spPr/>
      <dgm:t>
        <a:bodyPr/>
        <a:lstStyle/>
        <a:p>
          <a:endParaRPr lang="ru-RU"/>
        </a:p>
      </dgm:t>
    </dgm:pt>
    <dgm:pt modelId="{F4DD1502-8641-4CB9-9949-3548C1D16284}" type="sibTrans" cxnId="{0561F1DC-94C3-4044-AAB2-276B65FBA5B3}">
      <dgm:prSet/>
      <dgm:spPr/>
      <dgm:t>
        <a:bodyPr/>
        <a:lstStyle/>
        <a:p>
          <a:endParaRPr lang="ru-RU"/>
        </a:p>
      </dgm:t>
    </dgm:pt>
    <dgm:pt modelId="{7D36A621-26B5-4F0F-B1A8-4A14CD9F68E1}">
      <dgm:prSet phldrT="[Текст]" custT="1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uk-UA" sz="900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Моя гордість – мої гуртківці, моя професія , мій кабінет </a:t>
          </a:r>
          <a:endParaRPr lang="ru-RU" sz="900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746BE2AA-ECE1-4EE4-A26C-20129CEE8363}" type="parTrans" cxnId="{4709F8F2-F13D-430D-9A82-92C1DD5584B7}">
      <dgm:prSet/>
      <dgm:spPr/>
      <dgm:t>
        <a:bodyPr/>
        <a:lstStyle/>
        <a:p>
          <a:endParaRPr lang="ru-RU"/>
        </a:p>
      </dgm:t>
    </dgm:pt>
    <dgm:pt modelId="{887E3602-F2E0-40E3-BA0C-47192D076A57}" type="sibTrans" cxnId="{4709F8F2-F13D-430D-9A82-92C1DD5584B7}">
      <dgm:prSet/>
      <dgm:spPr/>
      <dgm:t>
        <a:bodyPr/>
        <a:lstStyle/>
        <a:p>
          <a:endParaRPr lang="ru-RU"/>
        </a:p>
      </dgm:t>
    </dgm:pt>
    <dgm:pt modelId="{B3F6B633-1B72-4E36-A188-3104F959211D}" type="pres">
      <dgm:prSet presAssocID="{FBE624D4-0568-4609-B886-4AC6E6FEF851}" presName="compositeShape" presStyleCnt="0">
        <dgm:presLayoutVars>
          <dgm:dir/>
          <dgm:resizeHandles/>
        </dgm:presLayoutVars>
      </dgm:prSet>
      <dgm:spPr/>
    </dgm:pt>
    <dgm:pt modelId="{71BB6D4E-F41C-44E5-AEFB-6C571C34CAC6}" type="pres">
      <dgm:prSet presAssocID="{FBE624D4-0568-4609-B886-4AC6E6FEF851}" presName="pyramid" presStyleLbl="node1" presStyleIdx="0" presStyleCnt="1" custLinFactNeighborX="-21071" custLinFactNeighborY="-357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glow rad="101600">
            <a:schemeClr val="accent4">
              <a:satMod val="175000"/>
              <a:alpha val="40000"/>
            </a:schemeClr>
          </a:glow>
        </a:effectLst>
      </dgm:spPr>
    </dgm:pt>
    <dgm:pt modelId="{FAD6D0F9-7EAA-4A9C-8AB3-B362685A5BC4}" type="pres">
      <dgm:prSet presAssocID="{FBE624D4-0568-4609-B886-4AC6E6FEF851}" presName="theList" presStyleCnt="0"/>
      <dgm:spPr/>
    </dgm:pt>
    <dgm:pt modelId="{55543883-7992-4082-B5F0-4A5925D50F59}" type="pres">
      <dgm:prSet presAssocID="{52EFFC4A-2E9B-4A09-9930-24F3B3B16602}" presName="aNode" presStyleLbl="fgAcc1" presStyleIdx="0" presStyleCnt="3" custScaleX="115934" custScaleY="64244" custLinFactNeighborX="-25000" custLinFactNeighborY="16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EB981-9F1D-445A-B055-44BB926801D5}" type="pres">
      <dgm:prSet presAssocID="{52EFFC4A-2E9B-4A09-9930-24F3B3B16602}" presName="aSpace" presStyleCnt="0"/>
      <dgm:spPr/>
    </dgm:pt>
    <dgm:pt modelId="{A2B59F29-6F6B-4273-AAB3-41CE185E97A8}" type="pres">
      <dgm:prSet presAssocID="{0A7F8636-ED28-499C-9D44-526D0E182C89}" presName="aNode" presStyleLbl="fgAcc1" presStyleIdx="1" presStyleCnt="3" custScaleX="121977" custScaleY="59624" custLinFactNeighborX="-23076" custLinFactNeighborY="-2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AF28B-7F6F-461E-9A2B-5B4E0B4141CF}" type="pres">
      <dgm:prSet presAssocID="{0A7F8636-ED28-499C-9D44-526D0E182C89}" presName="aSpace" presStyleCnt="0"/>
      <dgm:spPr/>
    </dgm:pt>
    <dgm:pt modelId="{D07CBC5C-5165-41E6-AD90-0164A6D51CD7}" type="pres">
      <dgm:prSet presAssocID="{7D36A621-26B5-4F0F-B1A8-4A14CD9F68E1}" presName="aNode" presStyleLbl="fgAcc1" presStyleIdx="2" presStyleCnt="3" custScaleX="117857" custScaleY="76647" custLinFactNeighborX="-24038" custLinFactNeighborY="16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C2C36-9536-4AFE-B8E5-A67DA32A01BD}" type="pres">
      <dgm:prSet presAssocID="{7D36A621-26B5-4F0F-B1A8-4A14CD9F68E1}" presName="aSpace" presStyleCnt="0"/>
      <dgm:spPr/>
    </dgm:pt>
  </dgm:ptLst>
  <dgm:cxnLst>
    <dgm:cxn modelId="{0561F1DC-94C3-4044-AAB2-276B65FBA5B3}" srcId="{FBE624D4-0568-4609-B886-4AC6E6FEF851}" destId="{0A7F8636-ED28-499C-9D44-526D0E182C89}" srcOrd="1" destOrd="0" parTransId="{11B89601-0C7E-46AA-8BC8-8CD2D202DBFF}" sibTransId="{F4DD1502-8641-4CB9-9949-3548C1D16284}"/>
    <dgm:cxn modelId="{4709F8F2-F13D-430D-9A82-92C1DD5584B7}" srcId="{FBE624D4-0568-4609-B886-4AC6E6FEF851}" destId="{7D36A621-26B5-4F0F-B1A8-4A14CD9F68E1}" srcOrd="2" destOrd="0" parTransId="{746BE2AA-ECE1-4EE4-A26C-20129CEE8363}" sibTransId="{887E3602-F2E0-40E3-BA0C-47192D076A57}"/>
    <dgm:cxn modelId="{6E5F3D40-AFF9-4842-8506-D7E83D7BA347}" srcId="{FBE624D4-0568-4609-B886-4AC6E6FEF851}" destId="{52EFFC4A-2E9B-4A09-9930-24F3B3B16602}" srcOrd="0" destOrd="0" parTransId="{746F8287-376F-4965-A886-71C8080D81AC}" sibTransId="{A096CA4C-A606-41DD-A052-C5169EC2AADB}"/>
    <dgm:cxn modelId="{79BC88BF-5773-4BA7-BE66-9A778E05B98D}" type="presOf" srcId="{52EFFC4A-2E9B-4A09-9930-24F3B3B16602}" destId="{55543883-7992-4082-B5F0-4A5925D50F59}" srcOrd="0" destOrd="0" presId="urn:microsoft.com/office/officeart/2005/8/layout/pyramid2"/>
    <dgm:cxn modelId="{DE046AD9-21EA-4917-9EF5-A8DB04DE4945}" type="presOf" srcId="{FBE624D4-0568-4609-B886-4AC6E6FEF851}" destId="{B3F6B633-1B72-4E36-A188-3104F959211D}" srcOrd="0" destOrd="0" presId="urn:microsoft.com/office/officeart/2005/8/layout/pyramid2"/>
    <dgm:cxn modelId="{D96F4900-4FFF-4C27-8090-F434D0FBD778}" type="presOf" srcId="{0A7F8636-ED28-499C-9D44-526D0E182C89}" destId="{A2B59F29-6F6B-4273-AAB3-41CE185E97A8}" srcOrd="0" destOrd="0" presId="urn:microsoft.com/office/officeart/2005/8/layout/pyramid2"/>
    <dgm:cxn modelId="{D114D8A8-6C82-4E0A-A303-199B8EB758DE}" type="presOf" srcId="{7D36A621-26B5-4F0F-B1A8-4A14CD9F68E1}" destId="{D07CBC5C-5165-41E6-AD90-0164A6D51CD7}" srcOrd="0" destOrd="0" presId="urn:microsoft.com/office/officeart/2005/8/layout/pyramid2"/>
    <dgm:cxn modelId="{8BA26DDD-511E-4539-8CB4-8D140CC0CE68}" type="presParOf" srcId="{B3F6B633-1B72-4E36-A188-3104F959211D}" destId="{71BB6D4E-F41C-44E5-AEFB-6C571C34CAC6}" srcOrd="0" destOrd="0" presId="urn:microsoft.com/office/officeart/2005/8/layout/pyramid2"/>
    <dgm:cxn modelId="{067F41C3-0425-4ABF-9D0F-5AACC6FE3D9A}" type="presParOf" srcId="{B3F6B633-1B72-4E36-A188-3104F959211D}" destId="{FAD6D0F9-7EAA-4A9C-8AB3-B362685A5BC4}" srcOrd="1" destOrd="0" presId="urn:microsoft.com/office/officeart/2005/8/layout/pyramid2"/>
    <dgm:cxn modelId="{B774CE98-7BEE-4545-BFE5-0C1282214D3F}" type="presParOf" srcId="{FAD6D0F9-7EAA-4A9C-8AB3-B362685A5BC4}" destId="{55543883-7992-4082-B5F0-4A5925D50F59}" srcOrd="0" destOrd="0" presId="urn:microsoft.com/office/officeart/2005/8/layout/pyramid2"/>
    <dgm:cxn modelId="{6BB1F76C-CB83-446C-8D72-8AAE45165DA3}" type="presParOf" srcId="{FAD6D0F9-7EAA-4A9C-8AB3-B362685A5BC4}" destId="{077EB981-9F1D-445A-B055-44BB926801D5}" srcOrd="1" destOrd="0" presId="urn:microsoft.com/office/officeart/2005/8/layout/pyramid2"/>
    <dgm:cxn modelId="{CF0799CF-C822-4E1E-A7BA-C9BF55A5D7DF}" type="presParOf" srcId="{FAD6D0F9-7EAA-4A9C-8AB3-B362685A5BC4}" destId="{A2B59F29-6F6B-4273-AAB3-41CE185E97A8}" srcOrd="2" destOrd="0" presId="urn:microsoft.com/office/officeart/2005/8/layout/pyramid2"/>
    <dgm:cxn modelId="{A3F52C58-6AD8-4933-9C6A-129F09EB330C}" type="presParOf" srcId="{FAD6D0F9-7EAA-4A9C-8AB3-B362685A5BC4}" destId="{5CEAF28B-7F6F-461E-9A2B-5B4E0B4141CF}" srcOrd="3" destOrd="0" presId="urn:microsoft.com/office/officeart/2005/8/layout/pyramid2"/>
    <dgm:cxn modelId="{2043F024-BD9A-423F-976C-1116676E7422}" type="presParOf" srcId="{FAD6D0F9-7EAA-4A9C-8AB3-B362685A5BC4}" destId="{D07CBC5C-5165-41E6-AD90-0164A6D51CD7}" srcOrd="4" destOrd="0" presId="urn:microsoft.com/office/officeart/2005/8/layout/pyramid2"/>
    <dgm:cxn modelId="{1B7EB0DE-F17E-4932-9F82-9C60CDBCADBB}" type="presParOf" srcId="{FAD6D0F9-7EAA-4A9C-8AB3-B362685A5BC4}" destId="{C0CC2C36-9536-4AFE-B8E5-A67DA32A01B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69775C-411A-4A6C-B953-4AE31D607DA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A82C3A6-6BED-40D1-B922-FB1A67237968}">
      <dgm:prSet phldrT="[Текст]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Мої</a:t>
          </a:r>
          <a:r>
            <a:rPr lang="uk-UA" b="1" baseline="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 нагороди</a:t>
          </a:r>
          <a:endParaRPr lang="ru-RU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48817748-0150-4C9B-93D0-BD423149FC1E}" type="parTrans" cxnId="{0162AA0F-9217-4727-A5CE-F5690C8A4D13}">
      <dgm:prSet/>
      <dgm:spPr/>
      <dgm:t>
        <a:bodyPr/>
        <a:lstStyle/>
        <a:p>
          <a:endParaRPr lang="ru-RU"/>
        </a:p>
      </dgm:t>
    </dgm:pt>
    <dgm:pt modelId="{74645151-ADA8-4EBE-BE6F-3B861A50D15A}" type="sibTrans" cxnId="{0162AA0F-9217-4727-A5CE-F5690C8A4D13}">
      <dgm:prSet/>
      <dgm:spPr/>
      <dgm:t>
        <a:bodyPr/>
        <a:lstStyle/>
        <a:p>
          <a:endParaRPr lang="ru-RU"/>
        </a:p>
      </dgm:t>
    </dgm:pt>
    <dgm:pt modelId="{0E42064F-FBEA-4DCE-8EC9-1F28A2F5BFEB}">
      <dgm:prSet phldrT="[Текст]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Мої</a:t>
          </a:r>
          <a:r>
            <a:rPr lang="uk-UA" b="1" baseline="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 творчі роботи</a:t>
          </a:r>
          <a:endParaRPr lang="ru-RU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A2CE89E1-D4BD-499F-84F2-39FAED700468}" type="parTrans" cxnId="{5BE3C6B5-F211-4E95-A441-1F5E9073A3CE}">
      <dgm:prSet/>
      <dgm:spPr/>
      <dgm:t>
        <a:bodyPr/>
        <a:lstStyle/>
        <a:p>
          <a:endParaRPr lang="ru-RU"/>
        </a:p>
      </dgm:t>
    </dgm:pt>
    <dgm:pt modelId="{CA8CE855-42C5-40CE-977D-9FBD9D1E7417}" type="sibTrans" cxnId="{5BE3C6B5-F211-4E95-A441-1F5E9073A3CE}">
      <dgm:prSet/>
      <dgm:spPr/>
      <dgm:t>
        <a:bodyPr/>
        <a:lstStyle/>
        <a:p>
          <a:endParaRPr lang="ru-RU"/>
        </a:p>
      </dgm:t>
    </dgm:pt>
    <dgm:pt modelId="{15043DB1-8A8E-410E-B72A-FF008B02D169}">
      <dgm:prSet phldrT="[Текст]" custT="1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100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Особливі успіхи гуртківців</a:t>
          </a:r>
          <a:endParaRPr lang="ru-RU" sz="1100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5A523346-B4AC-46C5-AFEC-2434794A2F79}" type="parTrans" cxnId="{EDF8D13B-D62E-4969-9934-054125461277}">
      <dgm:prSet/>
      <dgm:spPr/>
      <dgm:t>
        <a:bodyPr/>
        <a:lstStyle/>
        <a:p>
          <a:endParaRPr lang="ru-RU"/>
        </a:p>
      </dgm:t>
    </dgm:pt>
    <dgm:pt modelId="{33E6C837-C098-4690-8901-359816D1B141}" type="sibTrans" cxnId="{EDF8D13B-D62E-4969-9934-054125461277}">
      <dgm:prSet/>
      <dgm:spPr/>
      <dgm:t>
        <a:bodyPr/>
        <a:lstStyle/>
        <a:p>
          <a:endParaRPr lang="ru-RU"/>
        </a:p>
      </dgm:t>
    </dgm:pt>
    <dgm:pt modelId="{E285C0BD-917B-430A-B3AB-1ACED8790944}" type="pres">
      <dgm:prSet presAssocID="{3C69775C-411A-4A6C-B953-4AE31D607DA4}" presName="compositeShape" presStyleCnt="0">
        <dgm:presLayoutVars>
          <dgm:dir/>
          <dgm:resizeHandles/>
        </dgm:presLayoutVars>
      </dgm:prSet>
      <dgm:spPr/>
    </dgm:pt>
    <dgm:pt modelId="{D5701011-1495-489E-B54C-1B443FE0CA67}" type="pres">
      <dgm:prSet presAssocID="{3C69775C-411A-4A6C-B953-4AE31D607DA4}" presName="pyramid" presStyleLbl="node1" presStyleIdx="0" presStyleCnt="1" custScaleY="100000" custLinFactNeighborX="-8571" custLinFactNeighborY="7143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glow rad="101600">
            <a:schemeClr val="accent4">
              <a:satMod val="175000"/>
              <a:alpha val="40000"/>
            </a:schemeClr>
          </a:glow>
        </a:effectLst>
      </dgm:spPr>
    </dgm:pt>
    <dgm:pt modelId="{287917CA-4455-4A7E-A1E5-DE5A3936F74D}" type="pres">
      <dgm:prSet presAssocID="{3C69775C-411A-4A6C-B953-4AE31D607DA4}" presName="theList" presStyleCnt="0"/>
      <dgm:spPr/>
    </dgm:pt>
    <dgm:pt modelId="{F5633531-6AFD-44D0-B49B-15B7BF1D2CE5}" type="pres">
      <dgm:prSet presAssocID="{6A82C3A6-6BED-40D1-B922-FB1A67237968}" presName="aNode" presStyleLbl="fgAcc1" presStyleIdx="0" presStyleCnt="3" custScaleY="49394" custLinFactNeighborX="-13187" custLinFactNeighborY="223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F4ABFA-A2FA-43C4-873E-1A76EA2CABA1}" type="pres">
      <dgm:prSet presAssocID="{6A82C3A6-6BED-40D1-B922-FB1A67237968}" presName="aSpace" presStyleCnt="0"/>
      <dgm:spPr/>
    </dgm:pt>
    <dgm:pt modelId="{38F5B429-320E-4AB5-A227-F492A3B51993}" type="pres">
      <dgm:prSet presAssocID="{0E42064F-FBEA-4DCE-8EC9-1F28A2F5BFEB}" presName="aNode" presStyleLbl="fgAcc1" presStyleIdx="1" presStyleCnt="3" custScaleY="50324" custLinFactNeighborX="-13187" custLinFactNeighborY="1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F173E-35C4-4794-BF1E-09BDB2B048BF}" type="pres">
      <dgm:prSet presAssocID="{0E42064F-FBEA-4DCE-8EC9-1F28A2F5BFEB}" presName="aSpace" presStyleCnt="0"/>
      <dgm:spPr/>
    </dgm:pt>
    <dgm:pt modelId="{AEE8A408-428C-44EF-B811-3416B2A740A0}" type="pres">
      <dgm:prSet presAssocID="{15043DB1-8A8E-410E-B72A-FF008B02D169}" presName="aNode" presStyleLbl="fgAcc1" presStyleIdx="2" presStyleCnt="3" custScaleY="63306" custLinFactNeighborX="-13187" custLinFactNeighborY="-3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8B67D-ADAE-4A0F-9E61-1A5C397B8F7F}" type="pres">
      <dgm:prSet presAssocID="{15043DB1-8A8E-410E-B72A-FF008B02D169}" presName="aSpace" presStyleCnt="0"/>
      <dgm:spPr/>
    </dgm:pt>
  </dgm:ptLst>
  <dgm:cxnLst>
    <dgm:cxn modelId="{F4822E68-11EA-4995-8CFD-2D09574A3F78}" type="presOf" srcId="{15043DB1-8A8E-410E-B72A-FF008B02D169}" destId="{AEE8A408-428C-44EF-B811-3416B2A740A0}" srcOrd="0" destOrd="0" presId="urn:microsoft.com/office/officeart/2005/8/layout/pyramid2"/>
    <dgm:cxn modelId="{EDF8D13B-D62E-4969-9934-054125461277}" srcId="{3C69775C-411A-4A6C-B953-4AE31D607DA4}" destId="{15043DB1-8A8E-410E-B72A-FF008B02D169}" srcOrd="2" destOrd="0" parTransId="{5A523346-B4AC-46C5-AFEC-2434794A2F79}" sibTransId="{33E6C837-C098-4690-8901-359816D1B141}"/>
    <dgm:cxn modelId="{0162AA0F-9217-4727-A5CE-F5690C8A4D13}" srcId="{3C69775C-411A-4A6C-B953-4AE31D607DA4}" destId="{6A82C3A6-6BED-40D1-B922-FB1A67237968}" srcOrd="0" destOrd="0" parTransId="{48817748-0150-4C9B-93D0-BD423149FC1E}" sibTransId="{74645151-ADA8-4EBE-BE6F-3B861A50D15A}"/>
    <dgm:cxn modelId="{52AF2EE8-0E4B-406E-83D3-2BD0B3A156BD}" type="presOf" srcId="{6A82C3A6-6BED-40D1-B922-FB1A67237968}" destId="{F5633531-6AFD-44D0-B49B-15B7BF1D2CE5}" srcOrd="0" destOrd="0" presId="urn:microsoft.com/office/officeart/2005/8/layout/pyramid2"/>
    <dgm:cxn modelId="{5BE3C6B5-F211-4E95-A441-1F5E9073A3CE}" srcId="{3C69775C-411A-4A6C-B953-4AE31D607DA4}" destId="{0E42064F-FBEA-4DCE-8EC9-1F28A2F5BFEB}" srcOrd="1" destOrd="0" parTransId="{A2CE89E1-D4BD-499F-84F2-39FAED700468}" sibTransId="{CA8CE855-42C5-40CE-977D-9FBD9D1E7417}"/>
    <dgm:cxn modelId="{E9FEA6DC-9BEF-4C18-A300-9395ECF4D6C3}" type="presOf" srcId="{0E42064F-FBEA-4DCE-8EC9-1F28A2F5BFEB}" destId="{38F5B429-320E-4AB5-A227-F492A3B51993}" srcOrd="0" destOrd="0" presId="urn:microsoft.com/office/officeart/2005/8/layout/pyramid2"/>
    <dgm:cxn modelId="{A741F1B7-581C-406E-8FDD-44440A36E8F2}" type="presOf" srcId="{3C69775C-411A-4A6C-B953-4AE31D607DA4}" destId="{E285C0BD-917B-430A-B3AB-1ACED8790944}" srcOrd="0" destOrd="0" presId="urn:microsoft.com/office/officeart/2005/8/layout/pyramid2"/>
    <dgm:cxn modelId="{E324DABF-73FC-4702-95D3-8F1E6D8F9050}" type="presParOf" srcId="{E285C0BD-917B-430A-B3AB-1ACED8790944}" destId="{D5701011-1495-489E-B54C-1B443FE0CA67}" srcOrd="0" destOrd="0" presId="urn:microsoft.com/office/officeart/2005/8/layout/pyramid2"/>
    <dgm:cxn modelId="{0D715178-F56C-4FE7-889C-914E14682E58}" type="presParOf" srcId="{E285C0BD-917B-430A-B3AB-1ACED8790944}" destId="{287917CA-4455-4A7E-A1E5-DE5A3936F74D}" srcOrd="1" destOrd="0" presId="urn:microsoft.com/office/officeart/2005/8/layout/pyramid2"/>
    <dgm:cxn modelId="{91DD32DE-B140-4F69-84EA-CC21F16EE683}" type="presParOf" srcId="{287917CA-4455-4A7E-A1E5-DE5A3936F74D}" destId="{F5633531-6AFD-44D0-B49B-15B7BF1D2CE5}" srcOrd="0" destOrd="0" presId="urn:microsoft.com/office/officeart/2005/8/layout/pyramid2"/>
    <dgm:cxn modelId="{F98C6C4B-D116-4E19-87CC-96DEEF76FE12}" type="presParOf" srcId="{287917CA-4455-4A7E-A1E5-DE5A3936F74D}" destId="{73F4ABFA-A2FA-43C4-873E-1A76EA2CABA1}" srcOrd="1" destOrd="0" presId="urn:microsoft.com/office/officeart/2005/8/layout/pyramid2"/>
    <dgm:cxn modelId="{397CA7BE-755C-499E-9544-68CCD238A94D}" type="presParOf" srcId="{287917CA-4455-4A7E-A1E5-DE5A3936F74D}" destId="{38F5B429-320E-4AB5-A227-F492A3B51993}" srcOrd="2" destOrd="0" presId="urn:microsoft.com/office/officeart/2005/8/layout/pyramid2"/>
    <dgm:cxn modelId="{FCA9D428-1635-479B-BD09-351517D017DF}" type="presParOf" srcId="{287917CA-4455-4A7E-A1E5-DE5A3936F74D}" destId="{CE8F173E-35C4-4794-BF1E-09BDB2B048BF}" srcOrd="3" destOrd="0" presId="urn:microsoft.com/office/officeart/2005/8/layout/pyramid2"/>
    <dgm:cxn modelId="{5AFEF119-29E8-4F5C-9104-26088D1249AA}" type="presParOf" srcId="{287917CA-4455-4A7E-A1E5-DE5A3936F74D}" destId="{AEE8A408-428C-44EF-B811-3416B2A740A0}" srcOrd="4" destOrd="0" presId="urn:microsoft.com/office/officeart/2005/8/layout/pyramid2"/>
    <dgm:cxn modelId="{F7E4F29D-EB62-4BED-84A6-16BA9C4E4DCA}" type="presParOf" srcId="{287917CA-4455-4A7E-A1E5-DE5A3936F74D}" destId="{76D8B67D-ADAE-4A0F-9E61-1A5C397B8F7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F91E6D-5E66-4898-85FF-C794FC1E4C9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7D5D1D71-1938-4B19-9318-2D41DF5FA888}">
      <dgm:prSet phldrT="[Текст]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Виховна робота</a:t>
          </a:r>
          <a:endParaRPr lang="ru-RU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8F3ED78B-A04F-4251-A2ED-9305CCE3CA6B}" type="parTrans" cxnId="{7EB72DA9-48B1-45CF-BFA8-C533A612DD35}">
      <dgm:prSet/>
      <dgm:spPr/>
      <dgm:t>
        <a:bodyPr/>
        <a:lstStyle/>
        <a:p>
          <a:endParaRPr lang="ru-RU"/>
        </a:p>
      </dgm:t>
    </dgm:pt>
    <dgm:pt modelId="{9C3EF6BC-946F-41E7-A671-76C377E5D1C8}" type="sibTrans" cxnId="{7EB72DA9-48B1-45CF-BFA8-C533A612DD35}">
      <dgm:prSet/>
      <dgm:spPr/>
      <dgm:t>
        <a:bodyPr/>
        <a:lstStyle/>
        <a:p>
          <a:endParaRPr lang="ru-RU"/>
        </a:p>
      </dgm:t>
    </dgm:pt>
    <dgm:pt modelId="{B55E6D4D-BAC7-4F07-A11E-F836F03DD6CD}">
      <dgm:prSet phldrT="[Текст]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Особистий план  професійного зростання</a:t>
          </a:r>
          <a:endParaRPr lang="ru-RU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5AB7E6DB-F504-468F-BCF2-F28948BBCAC0}" type="parTrans" cxnId="{CAB5A1DB-2081-4803-A142-024B626EF83E}">
      <dgm:prSet/>
      <dgm:spPr/>
      <dgm:t>
        <a:bodyPr/>
        <a:lstStyle/>
        <a:p>
          <a:endParaRPr lang="ru-RU"/>
        </a:p>
      </dgm:t>
    </dgm:pt>
    <dgm:pt modelId="{3A3FA2B0-197E-484F-9AF3-7F0623E446F9}" type="sibTrans" cxnId="{CAB5A1DB-2081-4803-A142-024B626EF83E}">
      <dgm:prSet/>
      <dgm:spPr/>
      <dgm:t>
        <a:bodyPr/>
        <a:lstStyle/>
        <a:p>
          <a:endParaRPr lang="ru-RU"/>
        </a:p>
      </dgm:t>
    </dgm:pt>
    <dgm:pt modelId="{B9F1597F-4E77-4CD2-AAD9-EFFCD39B9AE6}">
      <dgm:prSet custT="1"/>
      <dgm:spPr>
        <a:ln>
          <a:solidFill>
            <a:schemeClr val="accent2">
              <a:lumMod val="7500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100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Творчі роботи гуртківців</a:t>
          </a:r>
          <a:endParaRPr lang="ru-RU" sz="1100" b="1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gm:t>
    </dgm:pt>
    <dgm:pt modelId="{646E0C25-3A60-4110-8A30-69E966948699}" type="parTrans" cxnId="{3F4A8BF1-886F-4458-ABBE-C92364D88C8F}">
      <dgm:prSet/>
      <dgm:spPr/>
      <dgm:t>
        <a:bodyPr/>
        <a:lstStyle/>
        <a:p>
          <a:endParaRPr lang="ru-RU"/>
        </a:p>
      </dgm:t>
    </dgm:pt>
    <dgm:pt modelId="{357C90C0-9294-4393-A5C2-1B67A99B4598}" type="sibTrans" cxnId="{3F4A8BF1-886F-4458-ABBE-C92364D88C8F}">
      <dgm:prSet/>
      <dgm:spPr/>
      <dgm:t>
        <a:bodyPr/>
        <a:lstStyle/>
        <a:p>
          <a:endParaRPr lang="ru-RU"/>
        </a:p>
      </dgm:t>
    </dgm:pt>
    <dgm:pt modelId="{AB83FECE-A94C-49A8-9774-502866E645F9}" type="pres">
      <dgm:prSet presAssocID="{95F91E6D-5E66-4898-85FF-C794FC1E4C9F}" presName="compositeShape" presStyleCnt="0">
        <dgm:presLayoutVars>
          <dgm:dir/>
          <dgm:resizeHandles/>
        </dgm:presLayoutVars>
      </dgm:prSet>
      <dgm:spPr/>
    </dgm:pt>
    <dgm:pt modelId="{A4288FF6-94D7-480E-8FAA-4ED8FDB0A094}" type="pres">
      <dgm:prSet presAssocID="{95F91E6D-5E66-4898-85FF-C794FC1E4C9F}" presName="pyramid" presStyleLbl="node1" presStyleIdx="0" presStyleCnt="1" custLinFactNeighborX="-10242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glow rad="101600">
            <a:schemeClr val="accent4">
              <a:satMod val="175000"/>
              <a:alpha val="40000"/>
            </a:schemeClr>
          </a:glow>
        </a:effectLst>
      </dgm:spPr>
    </dgm:pt>
    <dgm:pt modelId="{CA07E59F-C2AF-4847-A7DA-DA975315BCB3}" type="pres">
      <dgm:prSet presAssocID="{95F91E6D-5E66-4898-85FF-C794FC1E4C9F}" presName="theList" presStyleCnt="0"/>
      <dgm:spPr/>
    </dgm:pt>
    <dgm:pt modelId="{163AA3FA-A46C-4182-80B3-923879883984}" type="pres">
      <dgm:prSet presAssocID="{B9F1597F-4E77-4CD2-AAD9-EFFCD39B9AE6}" presName="aNode" presStyleLbl="fgAcc1" presStyleIdx="0" presStyleCnt="3" custScaleY="79065" custLinFactNeighborX="-13275" custLinFactNeighborY="9630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F0DFE1-3877-4535-AA13-80D44A301EBA}" type="pres">
      <dgm:prSet presAssocID="{B9F1597F-4E77-4CD2-AAD9-EFFCD39B9AE6}" presName="aSpace" presStyleCnt="0"/>
      <dgm:spPr/>
    </dgm:pt>
    <dgm:pt modelId="{79975BA9-23E6-488B-BBC3-97BF8BEBA50F}" type="pres">
      <dgm:prSet presAssocID="{7D5D1D71-1938-4B19-9318-2D41DF5FA888}" presName="aNode" presStyleLbl="fgAcc1" presStyleIdx="1" presStyleCnt="3" custScaleY="72746" custLinFactNeighborX="-13275" custLinFactNeighborY="6844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61BB7EB-0136-4993-BDE6-C34D69FAE0B5}" type="pres">
      <dgm:prSet presAssocID="{7D5D1D71-1938-4B19-9318-2D41DF5FA888}" presName="aSpace" presStyleCnt="0"/>
      <dgm:spPr/>
    </dgm:pt>
    <dgm:pt modelId="{593D43EC-4F24-43DC-BDEB-9844C4758780}" type="pres">
      <dgm:prSet presAssocID="{B55E6D4D-BAC7-4F07-A11E-F836F03DD6CD}" presName="aNode" presStyleLbl="fgAcc1" presStyleIdx="2" presStyleCnt="3" custScaleY="85009" custLinFactY="6199" custLinFactNeighborX="-13275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12A1B1-711C-4FB3-AE7E-22E14BE1E8C1}" type="pres">
      <dgm:prSet presAssocID="{B55E6D4D-BAC7-4F07-A11E-F836F03DD6CD}" presName="aSpace" presStyleCnt="0"/>
      <dgm:spPr/>
    </dgm:pt>
  </dgm:ptLst>
  <dgm:cxnLst>
    <dgm:cxn modelId="{9984FC7B-F21A-417D-9B97-51C8C9852E64}" type="presOf" srcId="{B55E6D4D-BAC7-4F07-A11E-F836F03DD6CD}" destId="{593D43EC-4F24-43DC-BDEB-9844C4758780}" srcOrd="0" destOrd="0" presId="urn:microsoft.com/office/officeart/2005/8/layout/pyramid2"/>
    <dgm:cxn modelId="{CAB5A1DB-2081-4803-A142-024B626EF83E}" srcId="{95F91E6D-5E66-4898-85FF-C794FC1E4C9F}" destId="{B55E6D4D-BAC7-4F07-A11E-F836F03DD6CD}" srcOrd="2" destOrd="0" parTransId="{5AB7E6DB-F504-468F-BCF2-F28948BBCAC0}" sibTransId="{3A3FA2B0-197E-484F-9AF3-7F0623E446F9}"/>
    <dgm:cxn modelId="{3F4A8BF1-886F-4458-ABBE-C92364D88C8F}" srcId="{95F91E6D-5E66-4898-85FF-C794FC1E4C9F}" destId="{B9F1597F-4E77-4CD2-AAD9-EFFCD39B9AE6}" srcOrd="0" destOrd="0" parTransId="{646E0C25-3A60-4110-8A30-69E966948699}" sibTransId="{357C90C0-9294-4393-A5C2-1B67A99B4598}"/>
    <dgm:cxn modelId="{331CBCC6-C5EB-431E-8FA0-88C9D86E7E52}" type="presOf" srcId="{B9F1597F-4E77-4CD2-AAD9-EFFCD39B9AE6}" destId="{163AA3FA-A46C-4182-80B3-923879883984}" srcOrd="0" destOrd="0" presId="urn:microsoft.com/office/officeart/2005/8/layout/pyramid2"/>
    <dgm:cxn modelId="{7EB72DA9-48B1-45CF-BFA8-C533A612DD35}" srcId="{95F91E6D-5E66-4898-85FF-C794FC1E4C9F}" destId="{7D5D1D71-1938-4B19-9318-2D41DF5FA888}" srcOrd="1" destOrd="0" parTransId="{8F3ED78B-A04F-4251-A2ED-9305CCE3CA6B}" sibTransId="{9C3EF6BC-946F-41E7-A671-76C377E5D1C8}"/>
    <dgm:cxn modelId="{8C933A65-55BA-47D0-9CAB-9E27EC5441D7}" type="presOf" srcId="{95F91E6D-5E66-4898-85FF-C794FC1E4C9F}" destId="{AB83FECE-A94C-49A8-9774-502866E645F9}" srcOrd="0" destOrd="0" presId="urn:microsoft.com/office/officeart/2005/8/layout/pyramid2"/>
    <dgm:cxn modelId="{A31488A5-5A54-4651-95F2-272BE2F568BC}" type="presOf" srcId="{7D5D1D71-1938-4B19-9318-2D41DF5FA888}" destId="{79975BA9-23E6-488B-BBC3-97BF8BEBA50F}" srcOrd="0" destOrd="0" presId="urn:microsoft.com/office/officeart/2005/8/layout/pyramid2"/>
    <dgm:cxn modelId="{2B14D3EC-D266-4E8B-9B78-9A99BE19B393}" type="presParOf" srcId="{AB83FECE-A94C-49A8-9774-502866E645F9}" destId="{A4288FF6-94D7-480E-8FAA-4ED8FDB0A094}" srcOrd="0" destOrd="0" presId="urn:microsoft.com/office/officeart/2005/8/layout/pyramid2"/>
    <dgm:cxn modelId="{76BCF330-D362-4F54-AC9A-16542B15ABD8}" type="presParOf" srcId="{AB83FECE-A94C-49A8-9774-502866E645F9}" destId="{CA07E59F-C2AF-4847-A7DA-DA975315BCB3}" srcOrd="1" destOrd="0" presId="urn:microsoft.com/office/officeart/2005/8/layout/pyramid2"/>
    <dgm:cxn modelId="{C2050C54-5A13-409F-923F-E6C93C39251D}" type="presParOf" srcId="{CA07E59F-C2AF-4847-A7DA-DA975315BCB3}" destId="{163AA3FA-A46C-4182-80B3-923879883984}" srcOrd="0" destOrd="0" presId="urn:microsoft.com/office/officeart/2005/8/layout/pyramid2"/>
    <dgm:cxn modelId="{227517F0-3B81-4E92-83E6-B44093ABE9D4}" type="presParOf" srcId="{CA07E59F-C2AF-4847-A7DA-DA975315BCB3}" destId="{EAF0DFE1-3877-4535-AA13-80D44A301EBA}" srcOrd="1" destOrd="0" presId="urn:microsoft.com/office/officeart/2005/8/layout/pyramid2"/>
    <dgm:cxn modelId="{577A449F-A4EF-4258-97DD-5EB4D253F74C}" type="presParOf" srcId="{CA07E59F-C2AF-4847-A7DA-DA975315BCB3}" destId="{79975BA9-23E6-488B-BBC3-97BF8BEBA50F}" srcOrd="2" destOrd="0" presId="urn:microsoft.com/office/officeart/2005/8/layout/pyramid2"/>
    <dgm:cxn modelId="{CBF7182E-254F-4442-A79B-FE563351331F}" type="presParOf" srcId="{CA07E59F-C2AF-4847-A7DA-DA975315BCB3}" destId="{E61BB7EB-0136-4993-BDE6-C34D69FAE0B5}" srcOrd="3" destOrd="0" presId="urn:microsoft.com/office/officeart/2005/8/layout/pyramid2"/>
    <dgm:cxn modelId="{85F19885-515D-4B3F-AE45-19FFA941C8CA}" type="presParOf" srcId="{CA07E59F-C2AF-4847-A7DA-DA975315BCB3}" destId="{593D43EC-4F24-43DC-BDEB-9844C4758780}" srcOrd="4" destOrd="0" presId="urn:microsoft.com/office/officeart/2005/8/layout/pyramid2"/>
    <dgm:cxn modelId="{70EEDD81-4ACA-4EC4-9BD0-946AC6CD6C59}" type="presParOf" srcId="{CA07E59F-C2AF-4847-A7DA-DA975315BCB3}" destId="{4E12A1B1-711C-4FB3-AE7E-22E14BE1E8C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B6957-D6B9-452B-B6DB-9E806607AE07}">
      <dsp:nvSpPr>
        <dsp:cNvPr id="0" name=""/>
        <dsp:cNvSpPr/>
      </dsp:nvSpPr>
      <dsp:spPr>
        <a:xfrm>
          <a:off x="166685" y="0"/>
          <a:ext cx="1905000" cy="1905000"/>
        </a:xfrm>
        <a:prstGeom prst="triangl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101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FBC5A-5D25-42AD-B95E-0E191B3DD642}">
      <dsp:nvSpPr>
        <dsp:cNvPr id="0" name=""/>
        <dsp:cNvSpPr/>
      </dsp:nvSpPr>
      <dsp:spPr>
        <a:xfrm>
          <a:off x="1004892" y="373910"/>
          <a:ext cx="1333508" cy="3367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Анкетні дані</a:t>
          </a:r>
          <a:endParaRPr lang="ru-RU" sz="12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021330" y="390348"/>
        <a:ext cx="1300632" cy="303866"/>
      </dsp:txXfrm>
    </dsp:sp>
    <dsp:sp modelId="{0DA653E1-D914-4463-B08C-4ACAE7E21DD5}">
      <dsp:nvSpPr>
        <dsp:cNvPr id="0" name=""/>
        <dsp:cNvSpPr/>
      </dsp:nvSpPr>
      <dsp:spPr>
        <a:xfrm>
          <a:off x="1004886" y="787312"/>
          <a:ext cx="1314451" cy="3438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Освіта</a:t>
          </a:r>
          <a:endParaRPr lang="ru-RU" sz="12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021669" y="804095"/>
        <a:ext cx="1280885" cy="310234"/>
      </dsp:txXfrm>
    </dsp:sp>
    <dsp:sp modelId="{03EA7CBB-CAF0-402A-9403-C11AC5E613FE}">
      <dsp:nvSpPr>
        <dsp:cNvPr id="0" name=""/>
        <dsp:cNvSpPr/>
      </dsp:nvSpPr>
      <dsp:spPr>
        <a:xfrm>
          <a:off x="990603" y="1219200"/>
          <a:ext cx="1323974" cy="3058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Творча візитка</a:t>
          </a:r>
          <a:endParaRPr lang="ru-RU" sz="11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005534" y="1234131"/>
        <a:ext cx="1294112" cy="275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B6D4E-F41C-44E5-AEFB-6C571C34CAC6}">
      <dsp:nvSpPr>
        <dsp:cNvPr id="0" name=""/>
        <dsp:cNvSpPr/>
      </dsp:nvSpPr>
      <dsp:spPr>
        <a:xfrm>
          <a:off x="12" y="0"/>
          <a:ext cx="2133600" cy="2133600"/>
        </a:xfrm>
        <a:prstGeom prst="triangl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101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43883-7992-4082-B5F0-4A5925D50F59}">
      <dsp:nvSpPr>
        <dsp:cNvPr id="0" name=""/>
        <dsp:cNvSpPr/>
      </dsp:nvSpPr>
      <dsp:spPr>
        <a:xfrm>
          <a:off x="1059184" y="228600"/>
          <a:ext cx="1607819" cy="4604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Моя педагогічна філософія</a:t>
          </a:r>
          <a:endParaRPr lang="ru-RU" sz="9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081662" y="251078"/>
        <a:ext cx="1562863" cy="415516"/>
      </dsp:txXfrm>
    </dsp:sp>
    <dsp:sp modelId="{A2B59F29-6F6B-4273-AAB3-41CE185E97A8}">
      <dsp:nvSpPr>
        <dsp:cNvPr id="0" name=""/>
        <dsp:cNvSpPr/>
      </dsp:nvSpPr>
      <dsp:spPr>
        <a:xfrm>
          <a:off x="1043963" y="762001"/>
          <a:ext cx="1691625" cy="4273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Науково - методична діяльність</a:t>
          </a:r>
          <a:endParaRPr lang="ru-RU" sz="9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064825" y="782863"/>
        <a:ext cx="1649901" cy="385634"/>
      </dsp:txXfrm>
    </dsp:sp>
    <dsp:sp modelId="{D07CBC5C-5165-41E6-AD90-0164A6D51CD7}">
      <dsp:nvSpPr>
        <dsp:cNvPr id="0" name=""/>
        <dsp:cNvSpPr/>
      </dsp:nvSpPr>
      <dsp:spPr>
        <a:xfrm>
          <a:off x="1059190" y="1295400"/>
          <a:ext cx="1634488" cy="5493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Моя гордість – мої гуртківці, моя професія , мій кабінет </a:t>
          </a:r>
          <a:endParaRPr lang="ru-RU" sz="9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086008" y="1322218"/>
        <a:ext cx="1580852" cy="495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01011-1495-489E-B54C-1B443FE0CA67}">
      <dsp:nvSpPr>
        <dsp:cNvPr id="0" name=""/>
        <dsp:cNvSpPr/>
      </dsp:nvSpPr>
      <dsp:spPr>
        <a:xfrm>
          <a:off x="228609" y="0"/>
          <a:ext cx="2133600" cy="2133600"/>
        </a:xfrm>
        <a:prstGeom prst="triangl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101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33531-6AFD-44D0-B49B-15B7BF1D2CE5}">
      <dsp:nvSpPr>
        <dsp:cNvPr id="0" name=""/>
        <dsp:cNvSpPr/>
      </dsp:nvSpPr>
      <dsp:spPr>
        <a:xfrm>
          <a:off x="1295397" y="237376"/>
          <a:ext cx="1386840" cy="4203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Мої</a:t>
          </a:r>
          <a:r>
            <a:rPr lang="uk-UA" sz="1100" b="1" kern="1200" baseline="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 нагороди</a:t>
          </a:r>
          <a:endParaRPr lang="ru-RU" sz="11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315915" y="257894"/>
        <a:ext cx="1345804" cy="379277"/>
      </dsp:txXfrm>
    </dsp:sp>
    <dsp:sp modelId="{38F5B429-320E-4AB5-A227-F492A3B51993}">
      <dsp:nvSpPr>
        <dsp:cNvPr id="0" name=""/>
        <dsp:cNvSpPr/>
      </dsp:nvSpPr>
      <dsp:spPr>
        <a:xfrm>
          <a:off x="1295397" y="742285"/>
          <a:ext cx="1386840" cy="4282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Мої</a:t>
          </a:r>
          <a:r>
            <a:rPr lang="uk-UA" sz="1100" b="1" kern="1200" baseline="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 творчі роботи</a:t>
          </a:r>
          <a:endParaRPr lang="ru-RU" sz="11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316301" y="763189"/>
        <a:ext cx="1345032" cy="386418"/>
      </dsp:txXfrm>
    </dsp:sp>
    <dsp:sp modelId="{AEE8A408-428C-44EF-B811-3416B2A740A0}">
      <dsp:nvSpPr>
        <dsp:cNvPr id="0" name=""/>
        <dsp:cNvSpPr/>
      </dsp:nvSpPr>
      <dsp:spPr>
        <a:xfrm>
          <a:off x="1295397" y="1239941"/>
          <a:ext cx="1386840" cy="5386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Особливі успіхи гуртківців</a:t>
          </a:r>
          <a:endParaRPr lang="ru-RU" sz="11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321694" y="1266238"/>
        <a:ext cx="1334246" cy="4861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88FF6-94D7-480E-8FAA-4ED8FDB0A094}">
      <dsp:nvSpPr>
        <dsp:cNvPr id="0" name=""/>
        <dsp:cNvSpPr/>
      </dsp:nvSpPr>
      <dsp:spPr>
        <a:xfrm>
          <a:off x="304798" y="0"/>
          <a:ext cx="2362199" cy="2362199"/>
        </a:xfrm>
        <a:prstGeom prst="triangl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101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AA3FA-A46C-4182-80B3-923879883984}">
      <dsp:nvSpPr>
        <dsp:cNvPr id="0" name=""/>
        <dsp:cNvSpPr/>
      </dsp:nvSpPr>
      <dsp:spPr>
        <a:xfrm>
          <a:off x="1524006" y="319808"/>
          <a:ext cx="1535430" cy="5442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Творчі роботи гуртківців</a:t>
          </a:r>
          <a:endParaRPr lang="ru-RU" sz="11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550574" y="346376"/>
        <a:ext cx="1482294" cy="491115"/>
      </dsp:txXfrm>
    </dsp:sp>
    <dsp:sp modelId="{79975BA9-23E6-488B-BBC3-97BF8BEBA50F}">
      <dsp:nvSpPr>
        <dsp:cNvPr id="0" name=""/>
        <dsp:cNvSpPr/>
      </dsp:nvSpPr>
      <dsp:spPr>
        <a:xfrm>
          <a:off x="1524006" y="926132"/>
          <a:ext cx="1535430" cy="5007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Виховна робота</a:t>
          </a:r>
          <a:endParaRPr lang="ru-RU" sz="11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548451" y="950577"/>
        <a:ext cx="1486540" cy="451864"/>
      </dsp:txXfrm>
    </dsp:sp>
    <dsp:sp modelId="{593D43EC-4F24-43DC-BDEB-9844C4758780}">
      <dsp:nvSpPr>
        <dsp:cNvPr id="0" name=""/>
        <dsp:cNvSpPr/>
      </dsp:nvSpPr>
      <dsp:spPr>
        <a:xfrm>
          <a:off x="1524006" y="1582757"/>
          <a:ext cx="1535430" cy="5851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rPr>
            <a:t>Особистий план  професійного зростання</a:t>
          </a:r>
          <a:endParaRPr lang="ru-RU" sz="1100" b="1" kern="1200" dirty="0">
            <a:solidFill>
              <a:schemeClr val="accent1">
                <a:lumMod val="75000"/>
              </a:schemeClr>
            </a:solidFill>
            <a:latin typeface="Georgia" pitchFamily="18" charset="0"/>
          </a:endParaRPr>
        </a:p>
      </dsp:txBody>
      <dsp:txXfrm>
        <a:off x="1552571" y="1611322"/>
        <a:ext cx="1478300" cy="528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FAB22-E4CE-49C0-8F65-21D5505A1412}" type="datetimeFigureOut">
              <a:rPr lang="ru-RU" smtClean="0"/>
              <a:pPr/>
              <a:t>05.02.2019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4E60F-7185-43CB-8FB2-26019DBD78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196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714500" y="4512733"/>
            <a:ext cx="4629150" cy="2736301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14500" y="7227021"/>
            <a:ext cx="4629150" cy="19812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5029716" y="1828210"/>
            <a:ext cx="3302000" cy="28575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037952" y="6173539"/>
            <a:ext cx="5283200" cy="2880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85750" y="0"/>
            <a:ext cx="457200" cy="9906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07252" y="0"/>
            <a:ext cx="78498" cy="9906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742950" y="0"/>
            <a:ext cx="136404" cy="9906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855990" y="0"/>
            <a:ext cx="172710" cy="9906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9758" y="0"/>
            <a:ext cx="0" cy="9906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685800" y="0"/>
            <a:ext cx="0" cy="9906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40584" y="0"/>
            <a:ext cx="0" cy="9906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294980" y="0"/>
            <a:ext cx="0" cy="9906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00100" y="0"/>
            <a:ext cx="0" cy="9906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6835392" y="0"/>
            <a:ext cx="0" cy="9906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914400" y="0"/>
            <a:ext cx="57150" cy="9906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457200" y="4953000"/>
            <a:ext cx="971550" cy="1871133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982224" y="7029753"/>
            <a:ext cx="481068" cy="926501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818310" y="7945357"/>
            <a:ext cx="102870" cy="1981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248156" y="8360664"/>
            <a:ext cx="205740" cy="3962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428750" y="6493933"/>
            <a:ext cx="274320" cy="528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994158" y="7119236"/>
            <a:ext cx="457200" cy="74753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2"/>
            <a:ext cx="1257300" cy="845220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42900" y="2311400"/>
            <a:ext cx="5600700" cy="703986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4182533"/>
            <a:ext cx="4629150" cy="2966297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4500" y="7236883"/>
            <a:ext cx="4629150" cy="19812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5028692" y="1822916"/>
            <a:ext cx="3302000" cy="28575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038092" y="6169406"/>
            <a:ext cx="5283200" cy="2880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85750" y="0"/>
            <a:ext cx="457200" cy="9906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07252" y="0"/>
            <a:ext cx="78498" cy="9906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742950" y="0"/>
            <a:ext cx="136404" cy="9906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55990" y="0"/>
            <a:ext cx="172710" cy="9906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79758" y="0"/>
            <a:ext cx="0" cy="9906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685800" y="0"/>
            <a:ext cx="0" cy="9906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640584" y="0"/>
            <a:ext cx="0" cy="9906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294980" y="0"/>
            <a:ext cx="0" cy="9906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800100" y="0"/>
            <a:ext cx="0" cy="9906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914400" y="0"/>
            <a:ext cx="57150" cy="9906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457200" y="4953000"/>
            <a:ext cx="971550" cy="1871133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993528" y="7029753"/>
            <a:ext cx="481068" cy="926501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8310" y="7945357"/>
            <a:ext cx="102870" cy="1981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248156" y="8365067"/>
            <a:ext cx="205740" cy="3962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409280" y="6470949"/>
            <a:ext cx="274320" cy="528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6823458" y="0"/>
            <a:ext cx="0" cy="9906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05462" y="7119236"/>
            <a:ext cx="457200" cy="74753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42900" y="2311400"/>
            <a:ext cx="2743200" cy="6604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202686" y="2311400"/>
            <a:ext cx="2743200" cy="6604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6"/>
            <a:ext cx="5657850" cy="1651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42900" y="3412067"/>
            <a:ext cx="2743200" cy="5613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3278981" y="3412067"/>
            <a:ext cx="2743200" cy="5613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342900" y="2267373"/>
            <a:ext cx="2743200" cy="9509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3257550" y="2267373"/>
            <a:ext cx="2743200" cy="9509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572250" y="0"/>
            <a:ext cx="0" cy="9906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8138" y="4781550"/>
            <a:ext cx="9113520" cy="3429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09210" y="396240"/>
            <a:ext cx="1145286" cy="719836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686300" y="0"/>
            <a:ext cx="0" cy="9906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4644222" y="0"/>
            <a:ext cx="0" cy="9906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743700" y="0"/>
            <a:ext cx="0" cy="9906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629400" y="0"/>
            <a:ext cx="228600" cy="9906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6686550" y="0"/>
            <a:ext cx="0" cy="9906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6117336" y="8255000"/>
            <a:ext cx="411480" cy="792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228600" y="396240"/>
            <a:ext cx="4229100" cy="913993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572250" y="0"/>
            <a:ext cx="0" cy="9906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6117336" y="8255000"/>
            <a:ext cx="411480" cy="792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21850" y="4781550"/>
            <a:ext cx="9113520" cy="3429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4629150" cy="9906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4349" y="382482"/>
            <a:ext cx="1143000" cy="71587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743700" y="0"/>
            <a:ext cx="0" cy="9906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629400" y="0"/>
            <a:ext cx="228600" cy="9906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686550" y="0"/>
            <a:ext cx="0" cy="9906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4686300" y="0"/>
            <a:ext cx="0" cy="9906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4644222" y="0"/>
            <a:ext cx="0" cy="9906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6572250" y="0"/>
            <a:ext cx="0" cy="9906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42900" y="396699"/>
            <a:ext cx="5600700" cy="1651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42900" y="2311400"/>
            <a:ext cx="5600700" cy="70398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4993640" y="1696024"/>
            <a:ext cx="290576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2/5/2019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4131390" y="5525236"/>
            <a:ext cx="4622800" cy="27432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7150" y="0"/>
            <a:ext cx="0" cy="9906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743700" y="0"/>
            <a:ext cx="0" cy="9906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6629400" y="0"/>
            <a:ext cx="228600" cy="9906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686550" y="0"/>
            <a:ext cx="0" cy="9906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6117336" y="8255000"/>
            <a:ext cx="411480" cy="792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096762" y="8282517"/>
            <a:ext cx="457200" cy="75285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9200" y="247650"/>
            <a:ext cx="5010150" cy="107315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Товстенський Будинок дитячої та юнацької       творчості  </a:t>
            </a:r>
          </a:p>
        </p:txBody>
      </p:sp>
      <p:sp>
        <p:nvSpPr>
          <p:cNvPr id="6" name="Овал 5"/>
          <p:cNvSpPr/>
          <p:nvPr/>
        </p:nvSpPr>
        <p:spPr>
          <a:xfrm>
            <a:off x="1066800" y="1828800"/>
            <a:ext cx="5638800" cy="3429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Опис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власного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педагогічного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 </a:t>
            </a:r>
          </a:p>
          <a:p>
            <a:pPr algn="ctr"/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керівника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гуртків 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художньо-естетичного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напрямку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Глинянської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Олександри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Дмитрівни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905000" y="5486400"/>
            <a:ext cx="4629150" cy="10033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1600" i="1" dirty="0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i="1" dirty="0" err="1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1600" i="1" dirty="0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 конкурс </a:t>
            </a:r>
            <a:r>
              <a:rPr lang="ru-RU" sz="1600" i="1" dirty="0" err="1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майстерності</a:t>
            </a:r>
            <a:r>
              <a:rPr lang="ru-RU" sz="1600" i="1" dirty="0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1600" i="1" dirty="0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sz="1600" i="1" dirty="0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позашкільних</a:t>
            </a:r>
            <a:r>
              <a:rPr lang="ru-RU" sz="1600" i="1" dirty="0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1600" i="1" dirty="0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i="1" dirty="0" err="1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Джерело</a:t>
            </a:r>
            <a:r>
              <a:rPr lang="ru-RU" sz="1600" i="1" dirty="0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 творчості»)</a:t>
            </a:r>
            <a:endParaRPr lang="ru-RU" sz="1600" i="1" dirty="0">
              <a:solidFill>
                <a:srgbClr val="B03D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944880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accent2"/>
                </a:solidFill>
              </a:rPr>
              <a:t>2019 рік</a:t>
            </a:r>
            <a:endParaRPr lang="uk-UA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0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0"/>
            <a:ext cx="6324600" cy="990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Виступи на педрадах</a:t>
            </a: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uk-UA" b="1" i="1" dirty="0" smtClean="0">
                <a:solidFill>
                  <a:srgbClr val="B0230C"/>
                </a:solidFill>
                <a:latin typeface="Book Antiqua" pitchFamily="18" charset="0"/>
              </a:rPr>
              <a:t>Розвиток творчої компетентності особистості на заняттях гуртків.</a:t>
            </a:r>
          </a:p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          </a:t>
            </a:r>
          </a:p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      </a:t>
            </a:r>
            <a:r>
              <a:rPr lang="uk-UA" b="1" i="1" dirty="0" smtClean="0">
                <a:solidFill>
                  <a:srgbClr val="B0230C"/>
                </a:solidFill>
                <a:latin typeface="Book Antiqua" pitchFamily="18" charset="0"/>
              </a:rPr>
              <a:t>Проектні технології  - невід'ємна    частина співпраці вчителя та гуртківців. </a:t>
            </a:r>
          </a:p>
          <a:p>
            <a:pPr algn="ctr"/>
            <a:endParaRPr lang="uk-UA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uk-UA" b="1" i="1" dirty="0" smtClean="0">
                <a:solidFill>
                  <a:srgbClr val="B0230C"/>
                </a:solidFill>
                <a:latin typeface="Book Antiqua" pitchFamily="18" charset="0"/>
              </a:rPr>
              <a:t>Робота з обдарованими дітьми.</a:t>
            </a:r>
          </a:p>
          <a:p>
            <a:pPr algn="ctr"/>
            <a:endParaRPr lang="uk-UA" b="1" i="1" dirty="0" smtClean="0">
              <a:solidFill>
                <a:srgbClr val="B0230C"/>
              </a:solidFill>
              <a:latin typeface="Book Antiqua" pitchFamily="18" charset="0"/>
            </a:endParaRPr>
          </a:p>
          <a:p>
            <a:pPr algn="ctr"/>
            <a:endParaRPr lang="uk-UA" b="1" i="1" dirty="0" smtClean="0">
              <a:solidFill>
                <a:srgbClr val="B0230C"/>
              </a:solidFill>
              <a:latin typeface="Book Antiqua" pitchFamily="18" charset="0"/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Виступи на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м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етодичних об'єднаннях керівників гуртків</a:t>
            </a: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uk-UA" sz="2000" dirty="0" smtClean="0">
                <a:solidFill>
                  <a:srgbClr val="B03D14"/>
                </a:solidFill>
                <a:latin typeface="Book Antiqua" pitchFamily="18" charset="0"/>
              </a:rPr>
              <a:t>             </a:t>
            </a:r>
          </a:p>
          <a:p>
            <a:r>
              <a:rPr lang="uk-UA" sz="2000" b="1" i="1" dirty="0">
                <a:solidFill>
                  <a:srgbClr val="B03D14"/>
                </a:solidFill>
                <a:latin typeface="Book Antiqua" pitchFamily="18" charset="0"/>
              </a:rPr>
              <a:t> </a:t>
            </a:r>
            <a:r>
              <a:rPr lang="uk-UA" sz="2000" b="1" i="1" dirty="0" smtClean="0">
                <a:solidFill>
                  <a:srgbClr val="B03D14"/>
                </a:solidFill>
                <a:latin typeface="Book Antiqua" pitchFamily="18" charset="0"/>
              </a:rPr>
              <a:t>         </a:t>
            </a:r>
            <a:r>
              <a:rPr lang="uk-UA" b="1" i="1" dirty="0" smtClean="0">
                <a:solidFill>
                  <a:srgbClr val="B03D14"/>
                </a:solidFill>
                <a:latin typeface="Book Antiqua" pitchFamily="18" charset="0"/>
              </a:rPr>
              <a:t>Учнівське самоврядування  в гуртку як спосіб       </a:t>
            </a:r>
          </a:p>
          <a:p>
            <a:pPr algn="ctr"/>
            <a:r>
              <a:rPr lang="uk-UA" b="1" i="1" dirty="0" smtClean="0">
                <a:solidFill>
                  <a:srgbClr val="B03D14"/>
                </a:solidFill>
                <a:latin typeface="Book Antiqua" pitchFamily="18" charset="0"/>
              </a:rPr>
              <a:t>організації життя колективу.</a:t>
            </a:r>
          </a:p>
          <a:p>
            <a:endParaRPr lang="uk-UA" b="1" i="1" dirty="0" smtClean="0">
              <a:solidFill>
                <a:srgbClr val="B03D14"/>
              </a:solidFill>
              <a:latin typeface="Book Antiqua" pitchFamily="18" charset="0"/>
            </a:endParaRPr>
          </a:p>
          <a:p>
            <a:r>
              <a:rPr lang="uk-UA" b="1" i="1" dirty="0" smtClean="0">
                <a:solidFill>
                  <a:srgbClr val="B03D14"/>
                </a:solidFill>
                <a:latin typeface="Book Antiqua" pitchFamily="18" charset="0"/>
              </a:rPr>
              <a:t>             Інновації на заняттях гуртків.</a:t>
            </a:r>
          </a:p>
          <a:p>
            <a:endParaRPr lang="uk-UA" b="1" i="1" dirty="0" smtClean="0">
              <a:solidFill>
                <a:srgbClr val="B03D14"/>
              </a:solidFill>
              <a:latin typeface="Book Antiqua" pitchFamily="18" charset="0"/>
            </a:endParaRPr>
          </a:p>
          <a:p>
            <a:pPr algn="ctr"/>
            <a:r>
              <a:rPr lang="uk-UA" b="1" i="1" dirty="0" smtClean="0">
                <a:solidFill>
                  <a:srgbClr val="B03D14"/>
                </a:solidFill>
                <a:latin typeface="Book Antiqua" pitchFamily="18" charset="0"/>
              </a:rPr>
              <a:t>       Використання інформаційно–комунікативних     технологій в проектно–дослідницькій роботі</a:t>
            </a:r>
          </a:p>
          <a:p>
            <a:endParaRPr lang="uk-UA" b="1" i="1" dirty="0" smtClean="0">
              <a:solidFill>
                <a:srgbClr val="B03D14"/>
              </a:solidFill>
              <a:latin typeface="Book Antiqua" pitchFamily="18" charset="0"/>
            </a:endParaRPr>
          </a:p>
          <a:p>
            <a:pPr algn="ctr"/>
            <a:r>
              <a:rPr lang="uk-UA" b="1" i="1" dirty="0" smtClean="0">
                <a:solidFill>
                  <a:srgbClr val="B03D14"/>
                </a:solidFill>
                <a:latin typeface="Book Antiqua" pitchFamily="18" charset="0"/>
              </a:rPr>
              <a:t>    Виховна роль іграшки, її історія. Українська    народна іграшка.</a:t>
            </a:r>
          </a:p>
          <a:p>
            <a:endParaRPr lang="uk-UA" sz="20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0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uk-UA" sz="2000" dirty="0" smtClean="0">
                <a:solidFill>
                  <a:srgbClr val="B0230C"/>
                </a:solidFill>
                <a:latin typeface="Book Antiqua" pitchFamily="18" charset="0"/>
              </a:rPr>
              <a:t> </a:t>
            </a:r>
          </a:p>
          <a:p>
            <a:pPr algn="ctr"/>
            <a:endParaRPr lang="uk-UA" sz="20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8" name="Выгнутая влево стрелка 67"/>
          <p:cNvSpPr/>
          <p:nvPr/>
        </p:nvSpPr>
        <p:spPr>
          <a:xfrm>
            <a:off x="152400" y="762000"/>
            <a:ext cx="381000" cy="457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Выгнутая влево стрелка 68"/>
          <p:cNvSpPr/>
          <p:nvPr/>
        </p:nvSpPr>
        <p:spPr>
          <a:xfrm>
            <a:off x="533400" y="1600200"/>
            <a:ext cx="457200" cy="457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Выгнутая влево стрелка 69"/>
          <p:cNvSpPr/>
          <p:nvPr/>
        </p:nvSpPr>
        <p:spPr>
          <a:xfrm>
            <a:off x="914400" y="2362200"/>
            <a:ext cx="533400" cy="457200"/>
          </a:xfrm>
          <a:prstGeom prst="curvedRightArrow">
            <a:avLst>
              <a:gd name="adj1" fmla="val 30866"/>
              <a:gd name="adj2" fmla="val 50000"/>
              <a:gd name="adj3" fmla="val 2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0" name="Выноска с четырьмя стрелками 79"/>
          <p:cNvSpPr/>
          <p:nvPr/>
        </p:nvSpPr>
        <p:spPr>
          <a:xfrm>
            <a:off x="457200" y="4648200"/>
            <a:ext cx="381000" cy="381000"/>
          </a:xfrm>
          <a:prstGeom prst="quadArrowCallout">
            <a:avLst>
              <a:gd name="adj1" fmla="val 18515"/>
              <a:gd name="adj2" fmla="val 18515"/>
              <a:gd name="adj3" fmla="val 18515"/>
              <a:gd name="adj4" fmla="val 4812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Выноска с четырьмя стрелками 80"/>
          <p:cNvSpPr/>
          <p:nvPr/>
        </p:nvSpPr>
        <p:spPr>
          <a:xfrm>
            <a:off x="457200" y="5486400"/>
            <a:ext cx="381000" cy="381000"/>
          </a:xfrm>
          <a:prstGeom prst="quad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Выноска с четырьмя стрелками 81"/>
          <p:cNvSpPr/>
          <p:nvPr/>
        </p:nvSpPr>
        <p:spPr>
          <a:xfrm>
            <a:off x="457200" y="6096000"/>
            <a:ext cx="381000" cy="381000"/>
          </a:xfrm>
          <a:prstGeom prst="quadArrowCallout">
            <a:avLst>
              <a:gd name="adj1" fmla="val 18515"/>
              <a:gd name="adj2" fmla="val 18515"/>
              <a:gd name="adj3" fmla="val 18515"/>
              <a:gd name="adj4" fmla="val 4812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Выноска с четырьмя стрелками 82"/>
          <p:cNvSpPr/>
          <p:nvPr/>
        </p:nvSpPr>
        <p:spPr>
          <a:xfrm>
            <a:off x="533400" y="6858000"/>
            <a:ext cx="381000" cy="381000"/>
          </a:xfrm>
          <a:prstGeom prst="quad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0"/>
            <a:ext cx="6477000" cy="990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Творчі роботи на курсах підвищення кваліфікації</a:t>
            </a: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0105"/>
              </p:ext>
            </p:extLst>
          </p:nvPr>
        </p:nvGraphicFramePr>
        <p:xfrm>
          <a:off x="469605" y="914400"/>
          <a:ext cx="6096000" cy="356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2286000"/>
                <a:gridCol w="2819400"/>
              </a:tblGrid>
              <a:tr h="426331">
                <a:tc>
                  <a:txBody>
                    <a:bodyPr/>
                    <a:lstStyle/>
                    <a:p>
                      <a:r>
                        <a:rPr lang="uk-UA" sz="1200" b="1" dirty="0" smtClean="0">
                          <a:solidFill>
                            <a:schemeClr val="bg1"/>
                          </a:solidFill>
                          <a:latin typeface="Book Antiqua" pitchFamily="18" charset="0"/>
                        </a:rPr>
                        <a:t>Період навчання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Book Antiqua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Book Antiqua" pitchFamily="18" charset="0"/>
                        </a:rPr>
                        <a:t> Заклад</a:t>
                      </a:r>
                      <a:endParaRPr lang="ru-RU" sz="1800" dirty="0">
                        <a:latin typeface="Book Antiqua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 Antiqua" pitchFamily="18" charset="0"/>
                        </a:rPr>
                        <a:t>Тема творчої роботи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6719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Червень – серпень, 2006р.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Тернопільський</a:t>
                      </a:r>
                      <a:r>
                        <a:rPr lang="uk-UA" sz="1200" baseline="0" dirty="0" smtClean="0"/>
                        <a:t> обласний комунальний інститут післядипломної педагогічної освіти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“ Аплікація – один із</a:t>
                      </a:r>
                      <a:r>
                        <a:rPr lang="uk-UA" sz="1200" baseline="0" dirty="0" smtClean="0"/>
                        <a:t> видів творчої діяльності і її значення в естетичному вихованні гуртківців ”.</a:t>
                      </a:r>
                      <a:endParaRPr lang="ru-RU" sz="1200" dirty="0"/>
                    </a:p>
                  </a:txBody>
                  <a:tcPr/>
                </a:tc>
              </a:tr>
              <a:tr h="91401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Червень – серпень, 2011р.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Тернопільський</a:t>
                      </a:r>
                      <a:r>
                        <a:rPr lang="uk-UA" sz="1200" baseline="0" dirty="0" smtClean="0"/>
                        <a:t> обласний комунальний інститут післядипломної педагогічної освіти</a:t>
                      </a:r>
                      <a:endParaRPr lang="ru-RU" sz="12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“ Українська лялька – </a:t>
                      </a:r>
                      <a:r>
                        <a:rPr lang="uk-UA" sz="1200" dirty="0" err="1" smtClean="0"/>
                        <a:t>мотанка</a:t>
                      </a:r>
                      <a:r>
                        <a:rPr lang="uk-UA" sz="1200" dirty="0" smtClean="0"/>
                        <a:t> – оберіг наших душ ”.</a:t>
                      </a:r>
                      <a:endParaRPr lang="ru-RU" sz="12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Лютий</a:t>
                      </a:r>
                      <a:r>
                        <a:rPr lang="ru-RU" sz="1200" baseline="0" dirty="0" smtClean="0"/>
                        <a:t> – </a:t>
                      </a:r>
                      <a:r>
                        <a:rPr lang="ru-RU" sz="1200" baseline="0" dirty="0" err="1" smtClean="0"/>
                        <a:t>травень</a:t>
                      </a:r>
                      <a:r>
                        <a:rPr lang="ru-RU" sz="1200" baseline="0" dirty="0" smtClean="0"/>
                        <a:t> 2018 р.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Тернопільський обласний комунальний інститут ППО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Інтерактивні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методи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навчання</a:t>
                      </a:r>
                      <a:r>
                        <a:rPr lang="ru-RU" sz="1100" dirty="0" smtClean="0"/>
                        <a:t> й </a:t>
                      </a:r>
                      <a:r>
                        <a:rPr lang="ru-RU" sz="1100" dirty="0" err="1" smtClean="0"/>
                        <a:t>виховання</a:t>
                      </a:r>
                      <a:r>
                        <a:rPr lang="ru-RU" sz="1100" dirty="0" smtClean="0"/>
                        <a:t> як </a:t>
                      </a:r>
                      <a:r>
                        <a:rPr lang="ru-RU" sz="1100" dirty="0" err="1" smtClean="0"/>
                        <a:t>умова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розвитку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пізнавальних</a:t>
                      </a:r>
                      <a:r>
                        <a:rPr lang="ru-RU" sz="1100" dirty="0" smtClean="0"/>
                        <a:t> здібностей </a:t>
                      </a:r>
                      <a:r>
                        <a:rPr lang="ru-RU" sz="1100" dirty="0" err="1" smtClean="0"/>
                        <a:t>дітей</a:t>
                      </a:r>
                      <a:r>
                        <a:rPr lang="ru-RU" sz="1100" dirty="0" smtClean="0"/>
                        <a:t> на </a:t>
                      </a:r>
                      <a:r>
                        <a:rPr lang="ru-RU" sz="1100" dirty="0" err="1" smtClean="0"/>
                        <a:t>заняттях</a:t>
                      </a:r>
                      <a:r>
                        <a:rPr lang="ru-RU" sz="1100" dirty="0" smtClean="0"/>
                        <a:t> гуртків»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2400" y="4495800"/>
            <a:ext cx="6400800" cy="525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Методичні розробки</a:t>
            </a: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7" name="Рисунок 16" descr="DSC00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876800"/>
            <a:ext cx="4495800" cy="1676400"/>
          </a:xfrm>
          <a:prstGeom prst="rect">
            <a:avLst/>
          </a:prstGeom>
        </p:spPr>
      </p:pic>
      <p:pic>
        <p:nvPicPr>
          <p:cNvPr id="18" name="Рисунок 17" descr="DSC00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6427381"/>
            <a:ext cx="5029200" cy="1828800"/>
          </a:xfrm>
          <a:prstGeom prst="rect">
            <a:avLst/>
          </a:prstGeom>
        </p:spPr>
      </p:pic>
      <p:pic>
        <p:nvPicPr>
          <p:cNvPr id="20" name="Рисунок 19" descr="DSC001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8109613"/>
            <a:ext cx="4572000" cy="17698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0"/>
            <a:ext cx="6400800" cy="990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Мої нагороди</a:t>
            </a: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ru-RU" sz="2400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2667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5562600"/>
            <a:ext cx="2590800" cy="388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447800"/>
            <a:ext cx="263334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5562600"/>
            <a:ext cx="2667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476080"/>
              </p:ext>
            </p:extLst>
          </p:nvPr>
        </p:nvGraphicFramePr>
        <p:xfrm>
          <a:off x="189615" y="2514600"/>
          <a:ext cx="6324599" cy="7040880"/>
        </p:xfrm>
        <a:graphic>
          <a:graphicData uri="http://schemas.openxmlformats.org/drawingml/2006/table">
            <a:tbl>
              <a:tblPr/>
              <a:tblGrid>
                <a:gridCol w="533400"/>
                <a:gridCol w="2438400"/>
                <a:gridCol w="838200"/>
                <a:gridCol w="457200"/>
                <a:gridCol w="990600"/>
                <a:gridCol w="1066799"/>
              </a:tblGrid>
              <a:tr h="365760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Book Antiqua" pitchFamily="18" charset="0"/>
                        </a:rPr>
                        <a:t>№ з/п</a:t>
                      </a:r>
                      <a:endParaRPr lang="ru-RU" sz="1200" dirty="0">
                        <a:latin typeface="Book Antiqua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Book Antiqua" pitchFamily="18" charset="0"/>
                        </a:rPr>
                        <a:t>Назва конкурсу, виставки</a:t>
                      </a:r>
                      <a:endParaRPr lang="ru-RU" sz="12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Book Antiqua" pitchFamily="18" charset="0"/>
                        </a:rPr>
                        <a:t>Рівень</a:t>
                      </a:r>
                      <a:endParaRPr lang="ru-RU" sz="12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Book Antiqua" pitchFamily="18" charset="0"/>
                        </a:rPr>
                        <a:t>Рік</a:t>
                      </a:r>
                      <a:endParaRPr lang="ru-RU" sz="12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err="1" smtClean="0">
                          <a:latin typeface="Book Antiqua" pitchFamily="18" charset="0"/>
                        </a:rPr>
                        <a:t>Призвіще</a:t>
                      </a:r>
                      <a:r>
                        <a:rPr lang="uk-UA" sz="1200" dirty="0" smtClean="0">
                          <a:latin typeface="Book Antiqua" pitchFamily="18" charset="0"/>
                        </a:rPr>
                        <a:t> та </a:t>
                      </a:r>
                      <a:r>
                        <a:rPr lang="uk-UA" sz="1200" dirty="0" err="1" smtClean="0">
                          <a:latin typeface="Book Antiqua" pitchFamily="18" charset="0"/>
                        </a:rPr>
                        <a:t>ім</a:t>
                      </a:r>
                      <a:r>
                        <a:rPr lang="en-US" sz="1200" dirty="0" smtClean="0">
                          <a:latin typeface="Book Antiqua" pitchFamily="18" charset="0"/>
                        </a:rPr>
                        <a:t>’</a:t>
                      </a:r>
                      <a:r>
                        <a:rPr lang="uk-UA" sz="1200" dirty="0" smtClean="0">
                          <a:latin typeface="Book Antiqua" pitchFamily="18" charset="0"/>
                        </a:rPr>
                        <a:t>я учасника</a:t>
                      </a:r>
                      <a:endParaRPr lang="ru-RU" sz="12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Book Antiqua" pitchFamily="18" charset="0"/>
                        </a:rPr>
                        <a:t>Результат</a:t>
                      </a:r>
                      <a:endParaRPr lang="ru-RU" sz="12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1.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Book Antiqua" pitchFamily="18" charset="0"/>
                        </a:rPr>
                        <a:t>XV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sz="1000" baseline="0" dirty="0" smtClean="0">
                          <a:latin typeface="Book Antiqua" pitchFamily="18" charset="0"/>
                        </a:rPr>
                        <a:t>Всеукраїнський фестиваль </a:t>
                      </a:r>
                      <a:r>
                        <a:rPr lang="uk-UA" sz="1000" baseline="0" dirty="0" err="1" smtClean="0">
                          <a:latin typeface="Book Antiqua" pitchFamily="18" charset="0"/>
                        </a:rPr>
                        <a:t>“Таланти</a:t>
                      </a:r>
                      <a:r>
                        <a:rPr lang="uk-UA" sz="1000" baseline="0" dirty="0" smtClean="0">
                          <a:latin typeface="Book Antiqua" pitchFamily="18" charset="0"/>
                        </a:rPr>
                        <a:t> твої, </a:t>
                      </a:r>
                      <a:r>
                        <a:rPr lang="uk-UA" sz="1000" baseline="0" dirty="0" err="1" smtClean="0">
                          <a:latin typeface="Book Antiqua" pitchFamily="18" charset="0"/>
                        </a:rPr>
                        <a:t>Україно”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Обласний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2005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err="1" smtClean="0">
                          <a:latin typeface="Book Antiqua" pitchFamily="18" charset="0"/>
                        </a:rPr>
                        <a:t>Николяк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Таня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Диплом І ст.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2.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Book Antiqua" pitchFamily="18" charset="0"/>
                        </a:rPr>
                        <a:t>XV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sz="1000" baseline="0" dirty="0" smtClean="0">
                          <a:latin typeface="Book Antiqua" pitchFamily="18" charset="0"/>
                        </a:rPr>
                        <a:t>Всеукраїнський фестиваль </a:t>
                      </a:r>
                      <a:r>
                        <a:rPr lang="uk-UA" sz="1000" baseline="0" dirty="0" err="1" smtClean="0">
                          <a:latin typeface="Book Antiqua" pitchFamily="18" charset="0"/>
                        </a:rPr>
                        <a:t>“Таланти</a:t>
                      </a:r>
                      <a:r>
                        <a:rPr lang="uk-UA" sz="1000" baseline="0" dirty="0" smtClean="0">
                          <a:latin typeface="Book Antiqua" pitchFamily="18" charset="0"/>
                        </a:rPr>
                        <a:t> твої, </a:t>
                      </a:r>
                      <a:r>
                        <a:rPr lang="uk-UA" sz="1000" baseline="0" dirty="0" err="1" smtClean="0">
                          <a:latin typeface="Book Antiqua" pitchFamily="18" charset="0"/>
                        </a:rPr>
                        <a:t>Україно”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Обласний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2005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Олійник Христина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Диплом ІІ ст.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3.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Book Antiqua" pitchFamily="18" charset="0"/>
                        </a:rPr>
                        <a:t>XV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sz="1000" baseline="0" dirty="0" smtClean="0">
                          <a:latin typeface="Book Antiqua" pitchFamily="18" charset="0"/>
                        </a:rPr>
                        <a:t>Всеукраїнський фестиваль </a:t>
                      </a:r>
                      <a:r>
                        <a:rPr lang="uk-UA" sz="1000" baseline="0" dirty="0" err="1" smtClean="0">
                          <a:latin typeface="Book Antiqua" pitchFamily="18" charset="0"/>
                        </a:rPr>
                        <a:t>“Таланти</a:t>
                      </a:r>
                      <a:r>
                        <a:rPr lang="uk-UA" sz="1000" baseline="0" dirty="0" smtClean="0">
                          <a:latin typeface="Book Antiqua" pitchFamily="18" charset="0"/>
                        </a:rPr>
                        <a:t> твої, </a:t>
                      </a:r>
                      <a:r>
                        <a:rPr lang="uk-UA" sz="1000" baseline="0" dirty="0" err="1" smtClean="0">
                          <a:latin typeface="Book Antiqua" pitchFamily="18" charset="0"/>
                        </a:rPr>
                        <a:t>Україно”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Обласний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2005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err="1" smtClean="0">
                          <a:latin typeface="Book Antiqua" pitchFamily="18" charset="0"/>
                        </a:rPr>
                        <a:t>Голик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Юля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Диплом ІІІ ст.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4.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000" dirty="0" smtClean="0">
                          <a:latin typeface="Book Antiqua" pitchFamily="18" charset="0"/>
                        </a:rPr>
                        <a:t>Виставка, присвячена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міжрегіональ-ному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звіту районів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Районний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2007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Юрків Марія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Учасник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5.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000" dirty="0" smtClean="0">
                          <a:latin typeface="Book Antiqua" pitchFamily="18" charset="0"/>
                        </a:rPr>
                        <a:t>Виставка, присвячена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міжрегіональ-ному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звіту районів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Районний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2007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Довбуш Діана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Учасник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6.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Book Antiqua" pitchFamily="18" charset="0"/>
                        </a:rPr>
                        <a:t>XVII 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Всеукраїнський фестиваль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“Таланти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твої,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Україно”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Обласний 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2009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Гуртківці   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гр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“МКО”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Диплом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7.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000" dirty="0" smtClean="0">
                          <a:latin typeface="Book Antiqua" pitchFamily="18" charset="0"/>
                        </a:rPr>
                        <a:t>Виставка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“Великодні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візерунки”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Районний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2010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err="1" smtClean="0">
                          <a:latin typeface="Book Antiqua" pitchFamily="18" charset="0"/>
                        </a:rPr>
                        <a:t>Якимець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Христина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Учасник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8.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000" dirty="0" smtClean="0">
                          <a:latin typeface="Book Antiqua" pitchFamily="18" charset="0"/>
                        </a:rPr>
                        <a:t>Виставка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“Великодні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візерунки”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Районний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2010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err="1" smtClean="0">
                          <a:latin typeface="Book Antiqua" pitchFamily="18" charset="0"/>
                        </a:rPr>
                        <a:t>Бикалюк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Мар</a:t>
                      </a:r>
                      <a:r>
                        <a:rPr lang="en-US" sz="1000" dirty="0" smtClean="0">
                          <a:latin typeface="Book Antiqua" pitchFamily="18" charset="0"/>
                        </a:rPr>
                        <a:t>’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яна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Учасник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9.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000" dirty="0" smtClean="0">
                          <a:latin typeface="Book Antiqua" pitchFamily="18" charset="0"/>
                        </a:rPr>
                        <a:t>Виставка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“Великодні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візерунки”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Районний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2010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err="1" smtClean="0">
                          <a:latin typeface="Book Antiqua" pitchFamily="18" charset="0"/>
                        </a:rPr>
                        <a:t>Дранц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Оксана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Учасник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ru-RU" sz="1000" dirty="0" smtClean="0">
                          <a:latin typeface="Book Antiqua" pitchFamily="18" charset="0"/>
                        </a:rPr>
                        <a:t>10.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err="1" smtClean="0">
                          <a:latin typeface="Book Antiqua" pitchFamily="18" charset="0"/>
                        </a:rPr>
                        <a:t>Всеукраїнська</a:t>
                      </a:r>
                      <a:r>
                        <a:rPr lang="ru-RU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Book Antiqua" pitchFamily="18" charset="0"/>
                        </a:rPr>
                        <a:t>виставка</a:t>
                      </a:r>
                      <a:r>
                        <a:rPr lang="ru-RU" sz="1000" dirty="0" smtClean="0">
                          <a:latin typeface="Book Antiqua" pitchFamily="18" charset="0"/>
                        </a:rPr>
                        <a:t>-конкурс “</a:t>
                      </a:r>
                      <a:r>
                        <a:rPr lang="ru-RU" sz="1000" dirty="0" err="1" smtClean="0">
                          <a:latin typeface="Book Antiqua" pitchFamily="18" charset="0"/>
                        </a:rPr>
                        <a:t>Український</a:t>
                      </a:r>
                      <a:r>
                        <a:rPr lang="ru-RU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Book Antiqua" pitchFamily="18" charset="0"/>
                        </a:rPr>
                        <a:t>сувенір</a:t>
                      </a:r>
                      <a:r>
                        <a:rPr lang="ru-RU" sz="1000" dirty="0" smtClean="0">
                          <a:latin typeface="Book Antiqua" pitchFamily="18" charset="0"/>
                        </a:rPr>
                        <a:t>»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err="1" smtClean="0">
                          <a:latin typeface="Book Antiqua" pitchFamily="18" charset="0"/>
                        </a:rPr>
                        <a:t>Всеукраїн-ський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Book Antiqua" pitchFamily="18" charset="0"/>
                        </a:rPr>
                        <a:t>2010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 smtClean="0">
                          <a:latin typeface="Book Antiqua" pitchFamily="18" charset="0"/>
                        </a:rPr>
                        <a:t>Прийдун</a:t>
                      </a:r>
                      <a:r>
                        <a:rPr lang="ru-RU" sz="1000" dirty="0" smtClean="0">
                          <a:latin typeface="Book Antiqua" pitchFamily="18" charset="0"/>
                        </a:rPr>
                        <a:t> Оксана</a:t>
                      </a:r>
                    </a:p>
                    <a:p>
                      <a:pPr algn="ctr"/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Book Antiqua" pitchFamily="18" charset="0"/>
                        </a:rPr>
                        <a:t>Грамота МОНУ, НЕНЦ І </a:t>
                      </a:r>
                      <a:r>
                        <a:rPr lang="ru-RU" sz="1000" dirty="0" err="1" smtClean="0">
                          <a:latin typeface="Book Antiqua" pitchFamily="18" charset="0"/>
                        </a:rPr>
                        <a:t>місце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11.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000" dirty="0" smtClean="0">
                          <a:latin typeface="Book Antiqua" pitchFamily="18" charset="0"/>
                        </a:rPr>
                        <a:t>Конкурс-виставка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“Новорічно-Різдвяний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подарунок”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Районний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2011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Прийдун Оксана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Грамота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12.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000" dirty="0" smtClean="0">
                          <a:latin typeface="Book Antiqua" pitchFamily="18" charset="0"/>
                        </a:rPr>
                        <a:t>Конкурс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“Новорічно-Різдвяний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подарунок”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Обласний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2012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 smtClean="0">
                          <a:latin typeface="Book Antiqua" pitchFamily="18" charset="0"/>
                        </a:rPr>
                        <a:t>Прийдун</a:t>
                      </a:r>
                      <a:r>
                        <a:rPr lang="ru-RU" sz="1000" dirty="0" smtClean="0">
                          <a:latin typeface="Book Antiqua" pitchFamily="18" charset="0"/>
                        </a:rPr>
                        <a:t> Оксана</a:t>
                      </a:r>
                    </a:p>
                    <a:p>
                      <a:pPr algn="ctr"/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Грамота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13.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000" dirty="0" smtClean="0">
                          <a:latin typeface="Book Antiqua" pitchFamily="18" charset="0"/>
                        </a:rPr>
                        <a:t>Конкурс-виставка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“Новорічно-Різдвяний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подарунок”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Обласний</a:t>
                      </a:r>
                      <a:endParaRPr lang="ru-RU" sz="1000" dirty="0" smtClean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2014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Вихованці  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гр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“МКО”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Грамота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uk-UA" sz="1000" dirty="0" smtClean="0">
                          <a:latin typeface="Book Antiqua" pitchFamily="18" charset="0"/>
                        </a:rPr>
                        <a:t>14.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000" dirty="0" smtClean="0">
                          <a:latin typeface="Book Antiqua" pitchFamily="18" charset="0"/>
                        </a:rPr>
                        <a:t>Виставка присвячена </a:t>
                      </a:r>
                      <a:r>
                        <a:rPr lang="uk-UA" sz="1000" dirty="0" err="1" smtClean="0">
                          <a:latin typeface="Book Antiqua" pitchFamily="18" charset="0"/>
                        </a:rPr>
                        <a:t>міжрегіональ-ному</a:t>
                      </a:r>
                      <a:r>
                        <a:rPr lang="uk-UA" sz="1000" dirty="0" smtClean="0">
                          <a:latin typeface="Book Antiqua" pitchFamily="18" charset="0"/>
                        </a:rPr>
                        <a:t> звіту районів.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Районний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2016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Кучерява Оля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>
                          <a:latin typeface="Book Antiqua" pitchFamily="18" charset="0"/>
                        </a:rPr>
                        <a:t>Учасник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ru-RU" sz="1000" dirty="0" smtClean="0">
                          <a:latin typeface="Book Antiqua" pitchFamily="18" charset="0"/>
                        </a:rPr>
                        <a:t>15.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latin typeface="Book Antiqua" pitchFamily="18" charset="0"/>
                        </a:rPr>
                        <a:t>Конкурс-</a:t>
                      </a:r>
                      <a:r>
                        <a:rPr lang="ru-RU" sz="1000" dirty="0" err="1" smtClean="0">
                          <a:latin typeface="Book Antiqua" pitchFamily="18" charset="0"/>
                        </a:rPr>
                        <a:t>виставка</a:t>
                      </a:r>
                      <a:r>
                        <a:rPr lang="ru-RU" sz="1000" baseline="0" dirty="0" smtClean="0">
                          <a:latin typeface="Book Antiqua" pitchFamily="18" charset="0"/>
                        </a:rPr>
                        <a:t> «</a:t>
                      </a:r>
                      <a:r>
                        <a:rPr lang="ru-RU" sz="1000" baseline="0" dirty="0" err="1" smtClean="0">
                          <a:latin typeface="Book Antiqua" pitchFamily="18" charset="0"/>
                        </a:rPr>
                        <a:t>Замість</a:t>
                      </a:r>
                      <a:r>
                        <a:rPr lang="ru-RU" sz="1000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Book Antiqua" pitchFamily="18" charset="0"/>
                        </a:rPr>
                        <a:t>ялинки</a:t>
                      </a:r>
                      <a:r>
                        <a:rPr lang="ru-RU" sz="1000" baseline="0" dirty="0" smtClean="0">
                          <a:latin typeface="Book Antiqua" pitchFamily="18" charset="0"/>
                        </a:rPr>
                        <a:t> – зимовий букет»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 smtClean="0">
                          <a:latin typeface="Book Antiqua" pitchFamily="18" charset="0"/>
                        </a:rPr>
                        <a:t>Обласний</a:t>
                      </a:r>
                      <a:r>
                        <a:rPr lang="ru-RU" sz="1000" dirty="0" smtClean="0">
                          <a:latin typeface="Book Antiqua" pitchFamily="18" charset="0"/>
                        </a:rPr>
                        <a:t> 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Book Antiqua" pitchFamily="18" charset="0"/>
                        </a:rPr>
                        <a:t>2018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Book Antiqua" pitchFamily="18" charset="0"/>
                        </a:rPr>
                        <a:t>Миронова</a:t>
                      </a:r>
                      <a:r>
                        <a:rPr lang="ru-RU" sz="1000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Book Antiqua" pitchFamily="18" charset="0"/>
                        </a:rPr>
                        <a:t>Єлизавета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Book Antiqua" pitchFamily="18" charset="0"/>
                        </a:rPr>
                        <a:t>Грамота  </a:t>
                      </a:r>
                      <a:r>
                        <a:rPr lang="ru-RU" sz="1000" dirty="0" err="1" smtClean="0">
                          <a:latin typeface="Book Antiqua" pitchFamily="18" charset="0"/>
                        </a:rPr>
                        <a:t>учасника</a:t>
                      </a:r>
                      <a:endParaRPr lang="ru-RU" sz="100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Лента лицом вниз 3"/>
          <p:cNvSpPr/>
          <p:nvPr/>
        </p:nvSpPr>
        <p:spPr>
          <a:xfrm>
            <a:off x="303028" y="76200"/>
            <a:ext cx="6248400" cy="838200"/>
          </a:xfrm>
          <a:prstGeom prst="ribb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Особливі успіхи гуртківців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5447" y="1028700"/>
            <a:ext cx="2514600" cy="1143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B0230C"/>
                </a:solidFill>
                <a:latin typeface="Georgia" pitchFamily="18" charset="0"/>
              </a:rPr>
              <a:t>Нагороди педагога примножуються нагородами його вихованців</a:t>
            </a:r>
            <a:endParaRPr lang="ru-RU" b="1" i="1" dirty="0">
              <a:solidFill>
                <a:srgbClr val="B0230C"/>
              </a:solidFill>
              <a:latin typeface="Georgia" pitchFamily="18" charset="0"/>
            </a:endParaRPr>
          </a:p>
        </p:txBody>
      </p:sp>
      <p:pic>
        <p:nvPicPr>
          <p:cNvPr id="6" name="Рисунок 5" descr="E:\ВІТАЛІЙ\ТБДЮТ\фото з плакатів кабінету\DSC001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29" y="990600"/>
            <a:ext cx="2438400" cy="137160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95400" y="115186"/>
            <a:ext cx="41148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Творчі роботи гуртківців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6" name="Рисунок 15" descr="E:\ВІТАЛІЙ\ТБДЮТ\фото з плакатів кабінету\1\DSC001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841" y="1905000"/>
            <a:ext cx="1728000" cy="238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447800" y="1220972"/>
            <a:ext cx="3962400" cy="381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Вишивка стрічками</a:t>
            </a:r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00" y="1818962"/>
            <a:ext cx="1832897" cy="255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9" y="1905000"/>
            <a:ext cx="2033983" cy="2536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99" y="4800600"/>
            <a:ext cx="1934701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6" y="4800600"/>
            <a:ext cx="195825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00" y="4882116"/>
            <a:ext cx="1921244" cy="3342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900">
            <a:off x="1669488" y="6763256"/>
            <a:ext cx="3500030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199"/>
            <a:ext cx="2316163" cy="277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817">
            <a:off x="3886199" y="219074"/>
            <a:ext cx="2693987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28181"/>
            <a:ext cx="4876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55" y="6580981"/>
            <a:ext cx="1627187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111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8" y="6479393"/>
            <a:ext cx="1980000" cy="298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338296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7" y="9453338"/>
            <a:ext cx="15478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38225"/>
            <a:ext cx="33655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2407"/>
            <a:ext cx="43465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5995" y="5279064"/>
            <a:ext cx="2741455" cy="1200329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Давній звичай відновили,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Мотаночок накрутили.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Гарно ми їх одягли,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Щоб оселю берегли.</a:t>
            </a:r>
            <a:endParaRPr lang="uk-UA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452" y="6420420"/>
            <a:ext cx="2235573" cy="303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73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4" y="972618"/>
            <a:ext cx="2737950" cy="4045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2111"/>
            <a:ext cx="2743200" cy="3999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-70109"/>
            <a:ext cx="52212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E:\фото замість ялинки зимовий букет 2015\IMG_58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4" y="5017952"/>
            <a:ext cx="2900916" cy="4223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5" y="5017952"/>
            <a:ext cx="2737950" cy="41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326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68228"/>
            <a:ext cx="2667000" cy="3146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00125"/>
            <a:ext cx="2679209" cy="3114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37" y="0"/>
            <a:ext cx="52244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0" y="5486400"/>
            <a:ext cx="2430000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2539" y="4114800"/>
            <a:ext cx="3573029" cy="1200329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Наші ляльки-обереги</a:t>
            </a:r>
          </a:p>
          <a:p>
            <a:pPr algn="ctr"/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Бережуть нас від біди.</a:t>
            </a:r>
          </a:p>
          <a:p>
            <a:pPr algn="ctr"/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Щастя, радість нам приносять,</a:t>
            </a:r>
          </a:p>
          <a:p>
            <a:pPr algn="ctr"/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Щоб добро велось завжди.</a:t>
            </a:r>
            <a:endParaRPr lang="uk-UA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87" y="5486400"/>
            <a:ext cx="2489401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26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12" y="5757862"/>
            <a:ext cx="405447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38" y="8803849"/>
            <a:ext cx="14700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65074"/>
            <a:ext cx="2736850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50798"/>
            <a:ext cx="2554287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8438" y="4981486"/>
            <a:ext cx="2317173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1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Лялька-мотанка</a:t>
            </a:r>
            <a:r>
              <a:rPr lang="uk-UA" sz="1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«Коляда»</a:t>
            </a:r>
            <a:endParaRPr lang="uk-UA" sz="1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8981" y="4981485"/>
            <a:ext cx="160938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Свята родина</a:t>
            </a:r>
            <a:endParaRPr lang="uk-UA" sz="1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00975"/>
            <a:ext cx="319536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B0230C"/>
                </a:solidFill>
                <a:latin typeface="Times New Roman" pitchFamily="18" charset="0"/>
                <a:cs typeface="Times New Roman" pitchFamily="18" charset="0"/>
              </a:rPr>
              <a:t>Конкурсні роботи гуртківців</a:t>
            </a:r>
            <a:endParaRPr lang="uk-UA" b="1" i="1" dirty="0">
              <a:solidFill>
                <a:srgbClr val="B0230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4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узел 9"/>
          <p:cNvSpPr/>
          <p:nvPr/>
        </p:nvSpPr>
        <p:spPr>
          <a:xfrm>
            <a:off x="914400" y="152400"/>
            <a:ext cx="2133600" cy="9144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Зміст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0" y="990600"/>
          <a:ext cx="35052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914400" y="2590800"/>
          <a:ext cx="35052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1752600" y="4495800"/>
          <a:ext cx="32766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2590800" y="6324600"/>
          <a:ext cx="3810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7" y="6405564"/>
            <a:ext cx="2255837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92" y="9557343"/>
            <a:ext cx="11652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99896"/>
            <a:ext cx="5334000" cy="285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4" y="6135426"/>
            <a:ext cx="101123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5334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30" y="6483089"/>
            <a:ext cx="1828800" cy="3021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89" y="6692369"/>
            <a:ext cx="2005805" cy="3021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88612"/>
            <a:ext cx="48768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B03D14"/>
                </a:solidFill>
                <a:latin typeface="Times New Roman" pitchFamily="18" charset="0"/>
                <a:cs typeface="Times New Roman" pitchFamily="18" charset="0"/>
              </a:rPr>
              <a:t>Іграшки-сувеніри</a:t>
            </a:r>
            <a:endParaRPr lang="uk-UA" sz="3200" b="1" i="1" dirty="0">
              <a:solidFill>
                <a:srgbClr val="B03D1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81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28600" y="152400"/>
            <a:ext cx="6172200" cy="10668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200" y="381000"/>
            <a:ext cx="5715000" cy="609600"/>
          </a:xfrm>
          <a:prstGeom prst="roundRect">
            <a:avLst/>
          </a:prstGeom>
          <a:solidFill>
            <a:srgbClr val="B0230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Georgia" pitchFamily="18" charset="0"/>
              </a:rPr>
              <a:t>МОЇ  ТВОРЧІ  РОБОТИ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0789" y="4343400"/>
            <a:ext cx="1764000" cy="245035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549741"/>
            <a:ext cx="1598950" cy="216562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0782893">
            <a:off x="548753" y="7392661"/>
            <a:ext cx="1568104" cy="220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882156">
            <a:off x="4603979" y="7286287"/>
            <a:ext cx="1525905" cy="230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1196" y="4343400"/>
            <a:ext cx="1800000" cy="245035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 rot="21070157">
            <a:off x="4779191" y="1364391"/>
            <a:ext cx="1558584" cy="222555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 rot="460155">
            <a:off x="446045" y="1449707"/>
            <a:ext cx="1550710" cy="211871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893" y="641498"/>
            <a:ext cx="2285999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Вертикальный свиток 12"/>
          <p:cNvSpPr/>
          <p:nvPr/>
        </p:nvSpPr>
        <p:spPr>
          <a:xfrm>
            <a:off x="2666999" y="322521"/>
            <a:ext cx="4190999" cy="4020879"/>
          </a:xfrm>
          <a:prstGeom prst="verticalScroll">
            <a:avLst>
              <a:gd name="adj" fmla="val 1269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Book Antiqua" pitchFamily="18" charset="0"/>
              </a:rPr>
              <a:t>             </a:t>
            </a:r>
          </a:p>
          <a:p>
            <a:pPr algn="ctr"/>
            <a:endParaRPr lang="uk-UA" dirty="0" smtClean="0">
              <a:latin typeface="Book Antiqua" pitchFamily="18" charset="0"/>
            </a:endParaRPr>
          </a:p>
          <a:p>
            <a:pPr algn="ctr"/>
            <a:endParaRPr lang="uk-UA" dirty="0" smtClean="0">
              <a:latin typeface="Book Antiqua" pitchFamily="18" charset="0"/>
            </a:endParaRPr>
          </a:p>
          <a:p>
            <a:pPr algn="ctr"/>
            <a:r>
              <a:rPr lang="uk-UA" dirty="0" smtClean="0">
                <a:latin typeface="Book Antiqua" pitchFamily="18" charset="0"/>
              </a:rPr>
              <a:t>          </a:t>
            </a:r>
          </a:p>
          <a:p>
            <a:pPr algn="ctr"/>
            <a:endParaRPr lang="uk-UA" dirty="0" smtClean="0">
              <a:latin typeface="Book Antiqua" pitchFamily="18" charset="0"/>
            </a:endParaRPr>
          </a:p>
          <a:p>
            <a:pPr algn="ctr"/>
            <a:endParaRPr lang="uk-UA" dirty="0" smtClean="0">
              <a:latin typeface="Book Antiqua" pitchFamily="18" charset="0"/>
            </a:endParaRPr>
          </a:p>
          <a:p>
            <a:pPr algn="ctr"/>
            <a:r>
              <a:rPr lang="uk-UA" dirty="0" smtClean="0">
                <a:latin typeface="Book Antiqua" pitchFamily="18" charset="0"/>
              </a:rPr>
              <a:t>             </a:t>
            </a:r>
          </a:p>
          <a:p>
            <a:pPr algn="ctr"/>
            <a:endParaRPr lang="uk-UA" dirty="0" smtClean="0">
              <a:latin typeface="Book Antiqua" pitchFamily="18" charset="0"/>
            </a:endParaRPr>
          </a:p>
          <a:p>
            <a:pPr algn="ctr"/>
            <a:r>
              <a:rPr lang="uk-UA" sz="2000" dirty="0" smtClean="0">
                <a:latin typeface="Book Antiqua" pitchFamily="18" charset="0"/>
              </a:rPr>
              <a:t>       </a:t>
            </a:r>
            <a:endParaRPr lang="uk-UA" sz="2000" b="1" i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dirty="0" smtClean="0">
              <a:latin typeface="Book Antiqua" pitchFamily="18" charset="0"/>
            </a:endParaRPr>
          </a:p>
          <a:p>
            <a:pPr algn="ctr"/>
            <a:endParaRPr lang="uk-UA" dirty="0" smtClean="0">
              <a:latin typeface="Book Antiqua" pitchFamily="18" charset="0"/>
            </a:endParaRPr>
          </a:p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Переможець  </a:t>
            </a:r>
          </a:p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Всеукраїнської виставки-конкурсу 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“Український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сувенір”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(І місце, 2010 р); обласного конкурсу-виставки 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“Новорічно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- Різдвяний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подарунок”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ru-RU" dirty="0"/>
          </a:p>
        </p:txBody>
      </p:sp>
      <p:sp>
        <p:nvSpPr>
          <p:cNvPr id="14" name="Рамка 13"/>
          <p:cNvSpPr/>
          <p:nvPr/>
        </p:nvSpPr>
        <p:spPr>
          <a:xfrm>
            <a:off x="148855" y="381000"/>
            <a:ext cx="2438400" cy="3962400"/>
          </a:xfrm>
          <a:prstGeom prst="frame">
            <a:avLst>
              <a:gd name="adj1" fmla="val 1697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893" y="4572000"/>
            <a:ext cx="2895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5334000"/>
            <a:ext cx="3048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352800" y="381000"/>
            <a:ext cx="2971800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Прийдун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Оксана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28600" y="0"/>
            <a:ext cx="6172200" cy="11430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3400" y="228600"/>
            <a:ext cx="5638800" cy="685800"/>
          </a:xfrm>
          <a:prstGeom prst="roundRect">
            <a:avLst/>
          </a:prstGeom>
          <a:solidFill>
            <a:srgbClr val="B03D14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Georgia" pitchFamily="18" charset="0"/>
              </a:rPr>
              <a:t>ВИХОВНА РОБОТА</a:t>
            </a:r>
            <a:endParaRPr lang="ru-RU" sz="32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4800" y="1066800"/>
            <a:ext cx="3048000" cy="30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Виховна робота має не менше значення , ніж навчальна діяльність. Діти з великим задоволенням приймають участь у заходах гуртка . Всім виступам передує велика підготовча робота. Гуртківцям дуже подобається різноманітні  турніри , вікторини, конкурси, ігри . Вони завжди беруть активну участь  у масових заходах закладу.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Рисунок 4" descr="IMG_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860299">
            <a:off x="3860394" y="1002499"/>
            <a:ext cx="2288750" cy="327621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762030">
            <a:off x="3266345" y="4175237"/>
            <a:ext cx="3338104" cy="227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IMG_00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5525">
            <a:off x="293317" y="6521829"/>
            <a:ext cx="3276600" cy="24384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IMG_003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2641">
            <a:off x="3453695" y="6766466"/>
            <a:ext cx="3251200" cy="24384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20626502">
            <a:off x="232281" y="4480226"/>
            <a:ext cx="2911862" cy="207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953000" y="3810000"/>
            <a:ext cx="1752600" cy="304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“ Іде Святий Миколай ”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 rot="20799434">
            <a:off x="2205581" y="6170504"/>
            <a:ext cx="1274216" cy="2759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“ Святий вечір ”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0" y="6400800"/>
            <a:ext cx="1219200" cy="304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“ Свято гаївки ”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52600" y="8839200"/>
            <a:ext cx="1676400" cy="304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“ Іде весна – іде красна ”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00600" y="9144000"/>
            <a:ext cx="1905000" cy="381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“ Свято колядок, щедрівок ”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172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59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33400" y="4787900"/>
            <a:ext cx="5486400" cy="48704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i="1" dirty="0" smtClean="0">
                <a:solidFill>
                  <a:srgbClr val="B03D14"/>
                </a:solidFill>
                <a:latin typeface="Book Antiqua" pitchFamily="18" charset="0"/>
              </a:rPr>
              <a:t>                                   Така дісталась вже нам  робота</a:t>
            </a:r>
          </a:p>
          <a:p>
            <a:r>
              <a:rPr lang="uk-UA" sz="1600" i="1" dirty="0" smtClean="0">
                <a:solidFill>
                  <a:srgbClr val="B03D14"/>
                </a:solidFill>
                <a:latin typeface="Book Antiqua" pitchFamily="18" charset="0"/>
              </a:rPr>
              <a:t>                                   Є в ній і радість, та є й турбота, </a:t>
            </a:r>
          </a:p>
          <a:p>
            <a:r>
              <a:rPr lang="uk-UA" sz="1600" i="1" dirty="0" smtClean="0">
                <a:solidFill>
                  <a:srgbClr val="B03D14"/>
                </a:solidFill>
                <a:latin typeface="Book Antiqua" pitchFamily="18" charset="0"/>
              </a:rPr>
              <a:t>                                   Є вічний пошук, безсонні ночі , </a:t>
            </a:r>
          </a:p>
          <a:p>
            <a:r>
              <a:rPr lang="uk-UA" sz="1600" i="1" dirty="0" smtClean="0">
                <a:solidFill>
                  <a:srgbClr val="B03D14"/>
                </a:solidFill>
                <a:latin typeface="Book Antiqua" pitchFamily="18" charset="0"/>
              </a:rPr>
              <a:t>                                    Та гріють душу дитячі очі.</a:t>
            </a:r>
          </a:p>
          <a:p>
            <a:r>
              <a:rPr lang="uk-UA" sz="1600" i="1" dirty="0" smtClean="0">
                <a:solidFill>
                  <a:srgbClr val="B03D14"/>
                </a:solidFill>
                <a:latin typeface="Book Antiqua" pitchFamily="18" charset="0"/>
              </a:rPr>
              <a:t>                                                                      Н. П. Уткіна.</a:t>
            </a:r>
          </a:p>
          <a:p>
            <a:pPr algn="ctr"/>
            <a:endParaRPr lang="uk-UA" sz="1600" dirty="0" smtClean="0"/>
          </a:p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Анкетні дані</a:t>
            </a:r>
          </a:p>
          <a:p>
            <a:pPr algn="ctr"/>
            <a:endParaRPr lang="uk-UA" sz="16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uk-UA" sz="2000" b="1" i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Глинянська</a:t>
            </a: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Олександра Дмитрівна</a:t>
            </a:r>
          </a:p>
          <a:p>
            <a:r>
              <a:rPr lang="uk-UA" sz="16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       </a:t>
            </a:r>
            <a:r>
              <a:rPr lang="uk-UA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  <a:cs typeface="Arial" pitchFamily="34" charset="0"/>
              </a:rPr>
              <a:t>Дата народження:</a:t>
            </a:r>
            <a:r>
              <a:rPr lang="uk-UA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18.06.1956 року</a:t>
            </a:r>
          </a:p>
          <a:p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Arial" pitchFamily="34" charset="0"/>
              </a:rPr>
              <a:t>         </a:t>
            </a:r>
            <a:r>
              <a:rPr lang="uk-UA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  <a:cs typeface="Arial" pitchFamily="34" charset="0"/>
              </a:rPr>
              <a:t>Педагогічний стаж: </a:t>
            </a: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29 років</a:t>
            </a:r>
          </a:p>
          <a:p>
            <a:pPr algn="ctr"/>
            <a:r>
              <a:rPr lang="uk-UA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  <a:cs typeface="Arial" pitchFamily="34" charset="0"/>
              </a:rPr>
              <a:t>Керівник гуртків: </a:t>
            </a: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“ Моделювання та        конструювання одягу ”, “ Одяг для ляльок ”, “ М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’</a:t>
            </a: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яка іграшка ”, </a:t>
            </a:r>
            <a:r>
              <a:rPr lang="uk-UA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“Моделювання</a:t>
            </a: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іграшок - </a:t>
            </a:r>
            <a:r>
              <a:rPr lang="uk-UA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сувенірів”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.</a:t>
            </a:r>
            <a:endParaRPr lang="uk-UA" sz="1600" b="1" i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8" name="Рисунок 7" descr="DSC00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47650"/>
            <a:ext cx="5029200" cy="412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Вертикальный свиток 11"/>
          <p:cNvSpPr/>
          <p:nvPr/>
        </p:nvSpPr>
        <p:spPr>
          <a:xfrm>
            <a:off x="152400" y="412750"/>
            <a:ext cx="6477000" cy="8502650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itchFamily="34" charset="0"/>
                <a:ea typeface="Cambria Math" pitchFamily="18" charset="0"/>
              </a:rPr>
              <a:t>                    </a:t>
            </a:r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Cambria Math" pitchFamily="18" charset="0"/>
              </a:rPr>
              <a:t>ОСВІТА</a:t>
            </a:r>
          </a:p>
          <a:p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Cambria Math" pitchFamily="18" charset="0"/>
              </a:rPr>
              <a:t> </a:t>
            </a: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  <a:p>
            <a:endParaRPr lang="uk-UA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3" name="Вертикальный свиток 22"/>
          <p:cNvSpPr/>
          <p:nvPr/>
        </p:nvSpPr>
        <p:spPr>
          <a:xfrm>
            <a:off x="1066800" y="1752600"/>
            <a:ext cx="3657600" cy="2870200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Навчальний заклад</a:t>
            </a:r>
          </a:p>
          <a:p>
            <a:pPr algn="ctr"/>
            <a:endParaRPr lang="uk-UA" b="1" i="1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algn="ctr"/>
            <a:endParaRPr lang="uk-UA" b="1" i="1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1974 -1979 – Київський технологічний інститут легкої промисловості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Спеціальність: </a:t>
            </a: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інженер - технолог </a:t>
            </a: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Вертикальный свиток 23"/>
          <p:cNvSpPr/>
          <p:nvPr/>
        </p:nvSpPr>
        <p:spPr>
          <a:xfrm>
            <a:off x="1676400" y="5283200"/>
            <a:ext cx="3810000" cy="3251200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</a:p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19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uk-UA" sz="19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Arial" pitchFamily="34" charset="0"/>
              </a:rPr>
              <a:t>Курсова підготовка</a:t>
            </a:r>
          </a:p>
          <a:p>
            <a:pPr algn="ctr"/>
            <a:endParaRPr lang="uk-UA" sz="1900" b="1" i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2018р. – </a:t>
            </a: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Тернопільський обласний комунальний інститут післядипломної педагогічної освіт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и</a:t>
            </a: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Вертикальный свиток 14"/>
          <p:cNvSpPr/>
          <p:nvPr/>
        </p:nvSpPr>
        <p:spPr>
          <a:xfrm>
            <a:off x="152400" y="165100"/>
            <a:ext cx="6400800" cy="9328150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     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ТВОРЧА ВІЗИТКА</a:t>
            </a: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endParaRPr lang="uk-UA" sz="28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66800" y="1155700"/>
            <a:ext cx="4419600" cy="3632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Мета </a:t>
            </a:r>
            <a:r>
              <a:rPr lang="uk-UA" sz="2400" i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портфоліо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:</a:t>
            </a: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9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FontTx/>
              <a:buChar char="-"/>
            </a:pP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проаналізувати, узагальнити і систематизувати результати власної педагогічної діяльності для оцінки своєї професійної компетентності;</a:t>
            </a:r>
          </a:p>
          <a:p>
            <a:pPr algn="ctr"/>
            <a:endParaRPr lang="uk-UA" b="1" i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- об'єктивно оцінити свої можливості  і спланувати свою роботу  для подальшого досягнення  більш високих результатів.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66800" y="4953000"/>
            <a:ext cx="4419600" cy="2228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Моє педагогічне кредо:</a:t>
            </a:r>
          </a:p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“ Зумій запалити іскорку творчості, бажання, навчи працювати точно й акуратно – пожнеш подвійний успіх, щастя творчої співпраці ”.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66800" y="7429500"/>
            <a:ext cx="4419600" cy="14033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Життєве кредо: </a:t>
            </a:r>
          </a:p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“ Мети досягає той , хто її прагне ”.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7010400"/>
            <a:ext cx="3429000" cy="25654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467100"/>
            <a:ext cx="3200400" cy="255905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Горизонтальный свиток 2"/>
          <p:cNvSpPr/>
          <p:nvPr/>
        </p:nvSpPr>
        <p:spPr>
          <a:xfrm>
            <a:off x="381000" y="165100"/>
            <a:ext cx="6019800" cy="1403350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5800" y="495300"/>
            <a:ext cx="5562600" cy="7429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МОЯ ГОРДІСТЬ – МОЇ ГУРТКІВЦІ, </a:t>
            </a:r>
          </a:p>
          <a:p>
            <a:pPr algn="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МОЯ ПРОФЕСІЯ, МІЙ КАБІНЕТ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Рисунок 5" descr="DSC00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9" y="5118100"/>
            <a:ext cx="3505201" cy="24765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00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733550"/>
            <a:ext cx="3387813" cy="23114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152400" y="0"/>
            <a:ext cx="6096000" cy="1238250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600" y="247650"/>
            <a:ext cx="5334000" cy="660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МОЯ  ПЕДАГОГІЧНА ФІЛОСОФІЯ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152400" y="1295400"/>
            <a:ext cx="6400800" cy="8337550"/>
          </a:xfrm>
          <a:prstGeom prst="snip2DiagRect">
            <a:avLst>
              <a:gd name="adj1" fmla="val 26876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just"/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  Не поряд, не над, а разом.</a:t>
            </a:r>
          </a:p>
          <a:p>
            <a:pPr algn="just"/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Дітей немає – є люди, але з іншим масштабом понять, іншим джерелом досвіду, іншими прагненнями, іншою гамою почуттів.</a:t>
            </a:r>
          </a:p>
          <a:p>
            <a:pPr algn="just"/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 І велике щастя, що ми не в змозі підкорити їх нашим педагогічним  впливом та дидактичним замахом на їхній здоровий розум, здорову людську волю, </a:t>
            </a:r>
          </a:p>
          <a:p>
            <a:pPr algn="just"/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    БО</a:t>
            </a:r>
          </a:p>
          <a:p>
            <a:pPr algn="just"/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- якщо дитину постійно критикувати,  вона вчиться ненавидіти;</a:t>
            </a:r>
          </a:p>
          <a:p>
            <a:pPr algn="just">
              <a:buFontTx/>
              <a:buChar char="-"/>
            </a:pP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якщо дитина живе у ворожнечі, вона вчиться агресивності; </a:t>
            </a:r>
          </a:p>
          <a:p>
            <a:pPr algn="just">
              <a:buFontTx/>
              <a:buChar char="-"/>
            </a:pP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якщо дитину висміюють, вона стає замкненою;</a:t>
            </a:r>
          </a:p>
          <a:p>
            <a:pPr algn="just">
              <a:buFontTx/>
              <a:buChar char="-"/>
            </a:pP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якщо дитина росте в докорах, вона вчиться жити з почуттям  провини;</a:t>
            </a:r>
          </a:p>
          <a:p>
            <a:pPr algn="just">
              <a:buFontTx/>
              <a:buChar char="-"/>
            </a:pP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якщо дитина росте в терпимості, вона вчиться сприймати інших;</a:t>
            </a:r>
          </a:p>
          <a:p>
            <a:pPr algn="just">
              <a:buFontTx/>
              <a:buChar char="-"/>
            </a:pP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якщо дитину підбадьорюють, вона вчиться вірити в себе;</a:t>
            </a:r>
          </a:p>
          <a:p>
            <a:pPr algn="just">
              <a:buFontTx/>
              <a:buChar char="-"/>
            </a:pP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якщо дитина росте в чесності, вона вчиться бути справедливою;</a:t>
            </a:r>
          </a:p>
          <a:p>
            <a:pPr algn="just">
              <a:buFontTx/>
              <a:buChar char="-"/>
            </a:pP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якщо дитина живе в безпеці, вона вчиться вірити в себе;</a:t>
            </a:r>
          </a:p>
          <a:p>
            <a:pPr algn="just">
              <a:buFontTx/>
              <a:buChar char="-"/>
            </a:pP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якщо дитину підтримують, вона вчиться цінити себе; </a:t>
            </a:r>
          </a:p>
          <a:p>
            <a:pPr algn="just">
              <a:buFontTx/>
              <a:buChar char="-"/>
            </a:pP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якщо дитина живе в розумінні та </a:t>
            </a:r>
            <a:r>
              <a:rPr lang="uk-UA" sz="1600" b="1" i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дружелюбстві</a:t>
            </a:r>
            <a:r>
              <a:rPr lang="uk-UA" sz="1600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 </a:t>
            </a:r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вона вчиться знаходити любов до всього світу.</a:t>
            </a: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81000" y="1143000"/>
            <a:ext cx="5791200" cy="80772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1. Продовжити вдосконалювати наповнюваність та зміст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портфоліо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.</a:t>
            </a:r>
          </a:p>
          <a:p>
            <a:pPr marL="342900" indent="-34290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2.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Приділяти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більше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часу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підготовці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гуртківців до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виставок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конкурсів.</a:t>
            </a:r>
          </a:p>
          <a:p>
            <a:pPr marL="342900" indent="-34290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3. Розробити методичні рекомендації для збірки.</a:t>
            </a:r>
          </a:p>
          <a:p>
            <a:pPr marL="342900" indent="-34290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4. Написати ряд вже давно задуманих статей до фахових видань.</a:t>
            </a:r>
          </a:p>
          <a:p>
            <a:pPr marL="342900" indent="-34290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5. Отримати педагогічне звання </a:t>
            </a:r>
          </a:p>
          <a:p>
            <a:pPr marL="342900" indent="-34290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“ Керівник гуртків – методист ”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.</a:t>
            </a:r>
          </a:p>
          <a:p>
            <a:pPr marL="342900" indent="-34290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6.Жити і насолоджуватися кожним днем.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8600" y="228600"/>
            <a:ext cx="48006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ОСОБИСТИЙ ПЛАН  ПРОФЕСІЙНОГО ЗРОСТАННЯ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52400" y="152400"/>
            <a:ext cx="6324600" cy="13716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200" y="457200"/>
            <a:ext cx="571500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Науково - методична діяльність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600200"/>
            <a:ext cx="6324600" cy="830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</a:t>
            </a:r>
          </a:p>
          <a:p>
            <a:pPr algn="ctr"/>
            <a:endParaRPr lang="uk-UA" sz="20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uk-UA" sz="20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uk-UA" sz="20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uk-UA" sz="20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uk-UA" sz="20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Самоосвіта</a:t>
            </a: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2000" dirty="0" smtClean="0">
                <a:solidFill>
                  <a:srgbClr val="B0230C"/>
                </a:solidFill>
                <a:latin typeface="Georgia" pitchFamily="18" charset="0"/>
              </a:rPr>
              <a:t>Проблема, над якою працюю</a:t>
            </a:r>
            <a:r>
              <a:rPr lang="uk-UA" sz="2000" dirty="0">
                <a:solidFill>
                  <a:srgbClr val="B0230C"/>
                </a:solidFill>
                <a:latin typeface="Georgia" pitchFamily="18" charset="0"/>
              </a:rPr>
              <a:t>: «Інтерактивні методи навчання й виховання як умова розвитку пізнавальних здібностей дітей на заняттях </a:t>
            </a:r>
            <a:r>
              <a:rPr lang="uk-UA" sz="2000" dirty="0" smtClean="0">
                <a:solidFill>
                  <a:srgbClr val="B0230C"/>
                </a:solidFill>
                <a:latin typeface="Georgia" pitchFamily="18" charset="0"/>
              </a:rPr>
              <a:t>гуртків»</a:t>
            </a:r>
            <a:endParaRPr lang="uk-UA" sz="2000" dirty="0">
              <a:solidFill>
                <a:srgbClr val="B0230C"/>
              </a:solidFill>
              <a:latin typeface="Georgia" pitchFamily="18" charset="0"/>
            </a:endParaRPr>
          </a:p>
          <a:p>
            <a:pPr algn="ctr"/>
            <a:endParaRPr lang="uk-UA" sz="2000" b="1" i="1" dirty="0" smtClean="0">
              <a:solidFill>
                <a:srgbClr val="B0230C"/>
              </a:solidFill>
              <a:latin typeface="Georgia" pitchFamily="18" charset="0"/>
            </a:endParaRPr>
          </a:p>
          <a:p>
            <a:pPr algn="ctr"/>
            <a:endParaRPr lang="uk-UA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Основні педагогічні технології у моїй роботі</a:t>
            </a: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286000" y="6629400"/>
            <a:ext cx="2286000" cy="1143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Педагогічні технології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2438400" y="5181600"/>
            <a:ext cx="1905000" cy="9906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Комп'ютерні</a:t>
            </a:r>
            <a:r>
              <a:rPr lang="uk-UA" sz="1600" dirty="0" smtClean="0"/>
              <a:t> </a:t>
            </a:r>
            <a:endParaRPr lang="ru-RU" sz="1600" dirty="0"/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228600" y="5943600"/>
            <a:ext cx="1828800" cy="9906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ігрові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4800600" y="5867400"/>
            <a:ext cx="1676400" cy="9906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інтерактивні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228600" y="7543800"/>
            <a:ext cx="1752600" cy="9906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Інформаційно</a:t>
            </a:r>
            <a:r>
              <a:rPr lang="uk-UA" sz="1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- комунікативні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4800600" y="7467600"/>
            <a:ext cx="1676400" cy="9906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проектні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2438400" y="8382000"/>
            <a:ext cx="1981200" cy="9906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тренінгові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rot="5400000" flipH="1" flipV="1">
            <a:off x="3277394" y="63246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267200" y="6477000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>
            <a:off x="2209800" y="6477000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 flipV="1">
            <a:off x="2133600" y="7772400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3239294" y="8115300"/>
            <a:ext cx="380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6200000" flipH="1">
            <a:off x="4343400" y="76962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1248</TotalTime>
  <Words>1146</Words>
  <Application>Microsoft Office PowerPoint</Application>
  <PresentationFormat>Лист A4 (210x297 мм)</PresentationFormat>
  <Paragraphs>473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(Всеукраїнський конкурс майстерності педагогічних працівників позашкільних закладів «Джерело творчості»)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Computer</cp:lastModifiedBy>
  <cp:revision>145</cp:revision>
  <dcterms:modified xsi:type="dcterms:W3CDTF">2019-02-05T14:18:28Z</dcterms:modified>
</cp:coreProperties>
</file>