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64" r:id="rId6"/>
    <p:sldId id="263" r:id="rId7"/>
    <p:sldId id="262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5" r:id="rId25"/>
    <p:sldId id="280" r:id="rId26"/>
    <p:sldId id="282" r:id="rId27"/>
    <p:sldId id="283" r:id="rId28"/>
    <p:sldId id="284" r:id="rId29"/>
    <p:sldId id="281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3689" autoAdjust="0"/>
  </p:normalViewPr>
  <p:slideViewPr>
    <p:cSldViewPr>
      <p:cViewPr varScale="1">
        <p:scale>
          <a:sx n="70" d="100"/>
          <a:sy n="70" d="100"/>
        </p:scale>
        <p:origin x="-4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939AD-3E5D-4200-B2D0-A657AD900C92}" type="doc">
      <dgm:prSet loTypeId="urn:microsoft.com/office/officeart/2005/8/layout/radial1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D76E62B-922C-4E9A-87AA-9876461A274C}">
      <dgm:prSet phldrT="[Текст]" custT="1"/>
      <dgm:spPr>
        <a:ln>
          <a:solidFill>
            <a:schemeClr val="tx1"/>
          </a:solidFill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 Що було б, </a:t>
          </a:r>
        </a:p>
        <a:p>
          <a:r>
            <a:rPr lang="uk-UA" sz="2000" dirty="0" smtClean="0">
              <a:solidFill>
                <a:schemeClr val="tx1"/>
              </a:solidFill>
            </a:rPr>
            <a:t>якби не було </a:t>
          </a:r>
        </a:p>
        <a:p>
          <a:r>
            <a:rPr lang="uk-UA" sz="2000" dirty="0" smtClean="0">
              <a:solidFill>
                <a:schemeClr val="tx1"/>
              </a:solidFill>
            </a:rPr>
            <a:t>ляльки - мотанки?</a:t>
          </a:r>
          <a:endParaRPr lang="ru-RU" sz="2000" dirty="0">
            <a:solidFill>
              <a:schemeClr val="tx1"/>
            </a:solidFill>
          </a:endParaRPr>
        </a:p>
      </dgm:t>
    </dgm:pt>
    <dgm:pt modelId="{51C69D62-AEE9-447F-B2C8-3C532A60F041}" type="parTrans" cxnId="{BA712C53-EE96-4D64-A2F1-D5B07CFD7904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B7F0DFE9-AA92-491A-BD71-BAA6FD0FE3A1}" type="sibTrans" cxnId="{BA712C53-EE96-4D64-A2F1-D5B07CFD7904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F2579FE8-36EF-4502-93AC-6819E96C462A}">
      <dgm:prSet phldrT="[Текст]" custT="1"/>
      <dgm:spPr>
        <a:ln>
          <a:solidFill>
            <a:schemeClr val="accent2">
              <a:lumMod val="50000"/>
            </a:schemeClr>
          </a:solidFill>
        </a:ln>
        <a:effectLst>
          <a:glow rad="228600">
            <a:schemeClr val="accent3">
              <a:lumMod val="75000"/>
              <a:alpha val="40000"/>
            </a:schemeClr>
          </a:glow>
        </a:effectLst>
      </dgm:spPr>
      <dgm:t>
        <a:bodyPr/>
        <a:lstStyle/>
        <a:p>
          <a:r>
            <a:rPr lang="uk-UA" sz="1800" dirty="0" smtClean="0">
              <a:solidFill>
                <a:schemeClr val="accent6">
                  <a:lumMod val="50000"/>
                </a:schemeClr>
              </a:solidFill>
            </a:rPr>
            <a:t>Відсутність найпростішої дитячої іграшки</a:t>
          </a:r>
          <a:endParaRPr lang="ru-RU" sz="1800" dirty="0">
            <a:solidFill>
              <a:schemeClr val="accent6">
                <a:lumMod val="50000"/>
              </a:schemeClr>
            </a:solidFill>
          </a:endParaRPr>
        </a:p>
      </dgm:t>
    </dgm:pt>
    <dgm:pt modelId="{0CCAA6FC-9639-4381-A84D-E8F29F89C0C7}" type="parTrans" cxnId="{75D746D6-913D-42B3-827C-E9C10B62BECE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8B9DBAFA-5B88-4492-95E9-FA10BD3FFAAA}" type="sibTrans" cxnId="{75D746D6-913D-42B3-827C-E9C10B62BECE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A51FAC01-F927-46E5-BA7E-D8C966EAB0CB}">
      <dgm:prSet phldrT="[Текст]" custT="1"/>
      <dgm:spPr>
        <a:ln>
          <a:solidFill>
            <a:schemeClr val="tx2">
              <a:lumMod val="75000"/>
            </a:schemeClr>
          </a:solidFill>
        </a:ln>
        <a:effectLst>
          <a:glow rad="228600">
            <a:srgbClr val="92D050">
              <a:alpha val="40000"/>
            </a:srgbClr>
          </a:glow>
        </a:effectLst>
      </dgm:spPr>
      <dgm:t>
        <a:bodyPr/>
        <a:lstStyle/>
        <a:p>
          <a:r>
            <a:rPr lang="uk-UA" sz="1400" dirty="0" smtClean="0">
              <a:solidFill>
                <a:schemeClr val="tx2">
                  <a:lumMod val="75000"/>
                </a:schemeClr>
              </a:solidFill>
            </a:rPr>
            <a:t>Втрата значного культурного прошарку нашого народу 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17B55EB1-BBE6-4486-ABDF-0F83A7BBE5B7}" type="parTrans" cxnId="{DE48A075-F301-455F-B76B-339655939D6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654CCC4E-2F76-48DF-B4E7-8379458871FF}" type="sibTrans" cxnId="{DE48A075-F301-455F-B76B-339655939D6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43742BC9-D9EC-4943-AEBA-43CCC89A91FA}">
      <dgm:prSet phldrT="[Текст]" custT="1"/>
      <dgm:spPr>
        <a:ln>
          <a:solidFill>
            <a:schemeClr val="tx1"/>
          </a:solidFill>
        </a:ln>
        <a:effectLst>
          <a:glow rad="228600">
            <a:schemeClr val="accent6">
              <a:lumMod val="75000"/>
              <a:alpha val="40000"/>
            </a:schemeClr>
          </a:glow>
        </a:effectLst>
      </dgm:spPr>
      <dgm:t>
        <a:bodyPr/>
        <a:lstStyle/>
        <a:p>
          <a:r>
            <a:rPr lang="uk-UA" sz="1400" dirty="0" smtClean="0">
              <a:solidFill>
                <a:srgbClr val="002060"/>
              </a:solidFill>
            </a:rPr>
            <a:t>Втрата зв'язку зі світом заповітного дитинства,  коли все навколо являється живим, чарівним, і таким, що обіцяє диво.</a:t>
          </a:r>
          <a:endParaRPr lang="ru-RU" sz="1400" dirty="0">
            <a:solidFill>
              <a:srgbClr val="002060"/>
            </a:solidFill>
          </a:endParaRPr>
        </a:p>
      </dgm:t>
    </dgm:pt>
    <dgm:pt modelId="{68DF2326-F4BA-4836-BF61-D58620D50C12}" type="parTrans" cxnId="{3875D177-6C41-4A1E-98EC-A9868417D286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C51DBFEB-DEBE-47CF-AF97-634A4A426056}" type="sibTrans" cxnId="{3875D177-6C41-4A1E-98EC-A9868417D286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C881349F-EF51-4CB5-BCFA-0EEF71493B67}">
      <dgm:prSet phldrT="[Текст]" custT="1"/>
      <dgm:spPr>
        <a:ln>
          <a:solidFill>
            <a:schemeClr val="accent4">
              <a:lumMod val="50000"/>
            </a:schemeClr>
          </a:solidFill>
        </a:ln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400" smtClean="0">
              <a:solidFill>
                <a:schemeClr val="accent4">
                  <a:lumMod val="50000"/>
                </a:schemeClr>
              </a:solidFill>
            </a:rPr>
            <a:t>Втрата надбання пращурів, а значить  втрата майбутнього</a:t>
          </a:r>
          <a:endParaRPr lang="ru-RU" sz="1400" dirty="0">
            <a:solidFill>
              <a:schemeClr val="accent4">
                <a:lumMod val="50000"/>
              </a:schemeClr>
            </a:solidFill>
          </a:endParaRPr>
        </a:p>
      </dgm:t>
    </dgm:pt>
    <dgm:pt modelId="{14DD1580-3DE3-46A5-A2D1-6CD092AB3408}" type="parTrans" cxnId="{F163E6EF-C102-4298-A2AD-CC8786FCCD8B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63108FB0-8A23-4594-B321-FE76A02C5089}" type="sibTrans" cxnId="{F163E6EF-C102-4298-A2AD-CC8786FCCD8B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D6B7285D-3947-4D72-B72B-980C856B898C}" type="pres">
      <dgm:prSet presAssocID="{419939AD-3E5D-4200-B2D0-A657AD900C9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A6B78B-D991-4EBA-AC71-4A3C1136E101}" type="pres">
      <dgm:prSet presAssocID="{FD76E62B-922C-4E9A-87AA-9876461A274C}" presName="centerShape" presStyleLbl="node0" presStyleIdx="0" presStyleCnt="1" custScaleX="185456" custScaleY="127579"/>
      <dgm:spPr/>
      <dgm:t>
        <a:bodyPr/>
        <a:lstStyle/>
        <a:p>
          <a:endParaRPr lang="ru-RU"/>
        </a:p>
      </dgm:t>
    </dgm:pt>
    <dgm:pt modelId="{55CE6CAD-5E37-44C2-866F-50C08E2069ED}" type="pres">
      <dgm:prSet presAssocID="{0CCAA6FC-9639-4381-A84D-E8F29F89C0C7}" presName="Name9" presStyleLbl="parChTrans1D2" presStyleIdx="0" presStyleCnt="4"/>
      <dgm:spPr/>
      <dgm:t>
        <a:bodyPr/>
        <a:lstStyle/>
        <a:p>
          <a:endParaRPr lang="ru-RU"/>
        </a:p>
      </dgm:t>
    </dgm:pt>
    <dgm:pt modelId="{1924D7A0-7CEA-46DB-8AD1-C3A72957A83F}" type="pres">
      <dgm:prSet presAssocID="{0CCAA6FC-9639-4381-A84D-E8F29F89C0C7}" presName="connTx" presStyleLbl="parChTrans1D2" presStyleIdx="0" presStyleCnt="4"/>
      <dgm:spPr/>
      <dgm:t>
        <a:bodyPr/>
        <a:lstStyle/>
        <a:p>
          <a:endParaRPr lang="ru-RU"/>
        </a:p>
      </dgm:t>
    </dgm:pt>
    <dgm:pt modelId="{4169A7A2-84DF-4EBE-940C-CB23A169D92B}" type="pres">
      <dgm:prSet presAssocID="{F2579FE8-36EF-4502-93AC-6819E96C462A}" presName="node" presStyleLbl="node1" presStyleIdx="0" presStyleCnt="4" custScaleX="147178" custScaleY="98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3DC3C-8878-467D-B6BF-D11291B12A00}" type="pres">
      <dgm:prSet presAssocID="{17B55EB1-BBE6-4486-ABDF-0F83A7BBE5B7}" presName="Name9" presStyleLbl="parChTrans1D2" presStyleIdx="1" presStyleCnt="4"/>
      <dgm:spPr/>
      <dgm:t>
        <a:bodyPr/>
        <a:lstStyle/>
        <a:p>
          <a:endParaRPr lang="ru-RU"/>
        </a:p>
      </dgm:t>
    </dgm:pt>
    <dgm:pt modelId="{63E02F27-B29B-4A33-A0A5-E4BBBDB583E9}" type="pres">
      <dgm:prSet presAssocID="{17B55EB1-BBE6-4486-ABDF-0F83A7BBE5B7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F836554-A5EE-4EB9-8496-04EEE816B134}" type="pres">
      <dgm:prSet presAssocID="{A51FAC01-F927-46E5-BA7E-D8C966EAB0CB}" presName="node" presStyleLbl="node1" presStyleIdx="1" presStyleCnt="4" custScaleX="135718" custRadScaleRad="162112" custRadScaleInc="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0F86DB-8D04-48E0-9E03-06E86097E7A4}" type="pres">
      <dgm:prSet presAssocID="{68DF2326-F4BA-4836-BF61-D58620D50C12}" presName="Name9" presStyleLbl="parChTrans1D2" presStyleIdx="2" presStyleCnt="4"/>
      <dgm:spPr/>
      <dgm:t>
        <a:bodyPr/>
        <a:lstStyle/>
        <a:p>
          <a:endParaRPr lang="ru-RU"/>
        </a:p>
      </dgm:t>
    </dgm:pt>
    <dgm:pt modelId="{649A04A8-F731-4490-960C-A78E3CCC2972}" type="pres">
      <dgm:prSet presAssocID="{68DF2326-F4BA-4836-BF61-D58620D50C1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87FA21D-10B4-46F7-874E-56EC49A2FBE8}" type="pres">
      <dgm:prSet presAssocID="{43742BC9-D9EC-4943-AEBA-43CCC89A91FA}" presName="node" presStyleLbl="node1" presStyleIdx="2" presStyleCnt="4" custScaleX="150716" custScaleY="96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F0434-DB43-4E71-9E29-59776B1FCF49}" type="pres">
      <dgm:prSet presAssocID="{14DD1580-3DE3-46A5-A2D1-6CD092AB3408}" presName="Name9" presStyleLbl="parChTrans1D2" presStyleIdx="3" presStyleCnt="4"/>
      <dgm:spPr/>
      <dgm:t>
        <a:bodyPr/>
        <a:lstStyle/>
        <a:p>
          <a:endParaRPr lang="ru-RU"/>
        </a:p>
      </dgm:t>
    </dgm:pt>
    <dgm:pt modelId="{B47DD4F5-8E78-439D-A04B-A61A6982481D}" type="pres">
      <dgm:prSet presAssocID="{14DD1580-3DE3-46A5-A2D1-6CD092AB3408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6245265-8F71-4C5D-8F4F-300E5A3D95C9}" type="pres">
      <dgm:prSet presAssocID="{C881349F-EF51-4CB5-BCFA-0EEF71493B67}" presName="node" presStyleLbl="node1" presStyleIdx="3" presStyleCnt="4" custScaleX="132181" custRadScaleRad="163425" custRadScaleInc="2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665184-9294-432A-9639-1621E3D74A08}" type="presOf" srcId="{68DF2326-F4BA-4836-BF61-D58620D50C12}" destId="{420F86DB-8D04-48E0-9E03-06E86097E7A4}" srcOrd="0" destOrd="0" presId="urn:microsoft.com/office/officeart/2005/8/layout/radial1"/>
    <dgm:cxn modelId="{F163E6EF-C102-4298-A2AD-CC8786FCCD8B}" srcId="{FD76E62B-922C-4E9A-87AA-9876461A274C}" destId="{C881349F-EF51-4CB5-BCFA-0EEF71493B67}" srcOrd="3" destOrd="0" parTransId="{14DD1580-3DE3-46A5-A2D1-6CD092AB3408}" sibTransId="{63108FB0-8A23-4594-B321-FE76A02C5089}"/>
    <dgm:cxn modelId="{876E5B40-0F5D-4F21-AD23-2B6C3731C504}" type="presOf" srcId="{14DD1580-3DE3-46A5-A2D1-6CD092AB3408}" destId="{458F0434-DB43-4E71-9E29-59776B1FCF49}" srcOrd="0" destOrd="0" presId="urn:microsoft.com/office/officeart/2005/8/layout/radial1"/>
    <dgm:cxn modelId="{1E214D41-8D1A-45B9-86EF-0956A4B5BFB1}" type="presOf" srcId="{419939AD-3E5D-4200-B2D0-A657AD900C92}" destId="{D6B7285D-3947-4D72-B72B-980C856B898C}" srcOrd="0" destOrd="0" presId="urn:microsoft.com/office/officeart/2005/8/layout/radial1"/>
    <dgm:cxn modelId="{3875D177-6C41-4A1E-98EC-A9868417D286}" srcId="{FD76E62B-922C-4E9A-87AA-9876461A274C}" destId="{43742BC9-D9EC-4943-AEBA-43CCC89A91FA}" srcOrd="2" destOrd="0" parTransId="{68DF2326-F4BA-4836-BF61-D58620D50C12}" sibTransId="{C51DBFEB-DEBE-47CF-AF97-634A4A426056}"/>
    <dgm:cxn modelId="{0E10D69B-ECB7-4849-A167-1501F692308C}" type="presOf" srcId="{17B55EB1-BBE6-4486-ABDF-0F83A7BBE5B7}" destId="{63E02F27-B29B-4A33-A0A5-E4BBBDB583E9}" srcOrd="1" destOrd="0" presId="urn:microsoft.com/office/officeart/2005/8/layout/radial1"/>
    <dgm:cxn modelId="{7D31C412-A52C-4E75-B1ED-3EB18B305B49}" type="presOf" srcId="{C881349F-EF51-4CB5-BCFA-0EEF71493B67}" destId="{A6245265-8F71-4C5D-8F4F-300E5A3D95C9}" srcOrd="0" destOrd="0" presId="urn:microsoft.com/office/officeart/2005/8/layout/radial1"/>
    <dgm:cxn modelId="{A1306625-089C-4EA3-A8C8-E72558771D96}" type="presOf" srcId="{14DD1580-3DE3-46A5-A2D1-6CD092AB3408}" destId="{B47DD4F5-8E78-439D-A04B-A61A6982481D}" srcOrd="1" destOrd="0" presId="urn:microsoft.com/office/officeart/2005/8/layout/radial1"/>
    <dgm:cxn modelId="{F3DEE4A3-1EF8-4E89-9777-0C76DAD9A3D0}" type="presOf" srcId="{0CCAA6FC-9639-4381-A84D-E8F29F89C0C7}" destId="{1924D7A0-7CEA-46DB-8AD1-C3A72957A83F}" srcOrd="1" destOrd="0" presId="urn:microsoft.com/office/officeart/2005/8/layout/radial1"/>
    <dgm:cxn modelId="{DE48A075-F301-455F-B76B-339655939D6F}" srcId="{FD76E62B-922C-4E9A-87AA-9876461A274C}" destId="{A51FAC01-F927-46E5-BA7E-D8C966EAB0CB}" srcOrd="1" destOrd="0" parTransId="{17B55EB1-BBE6-4486-ABDF-0F83A7BBE5B7}" sibTransId="{654CCC4E-2F76-48DF-B4E7-8379458871FF}"/>
    <dgm:cxn modelId="{868BF55A-4A48-4637-8390-B936426BA6BC}" type="presOf" srcId="{43742BC9-D9EC-4943-AEBA-43CCC89A91FA}" destId="{087FA21D-10B4-46F7-874E-56EC49A2FBE8}" srcOrd="0" destOrd="0" presId="urn:microsoft.com/office/officeart/2005/8/layout/radial1"/>
    <dgm:cxn modelId="{BA712C53-EE96-4D64-A2F1-D5B07CFD7904}" srcId="{419939AD-3E5D-4200-B2D0-A657AD900C92}" destId="{FD76E62B-922C-4E9A-87AA-9876461A274C}" srcOrd="0" destOrd="0" parTransId="{51C69D62-AEE9-447F-B2C8-3C532A60F041}" sibTransId="{B7F0DFE9-AA92-491A-BD71-BAA6FD0FE3A1}"/>
    <dgm:cxn modelId="{F853FBFF-E8EB-4CEF-AFA5-9339C5D040D8}" type="presOf" srcId="{FD76E62B-922C-4E9A-87AA-9876461A274C}" destId="{4BA6B78B-D991-4EBA-AC71-4A3C1136E101}" srcOrd="0" destOrd="0" presId="urn:microsoft.com/office/officeart/2005/8/layout/radial1"/>
    <dgm:cxn modelId="{083D53EE-633E-4998-BCF7-D38F27CA05D9}" type="presOf" srcId="{A51FAC01-F927-46E5-BA7E-D8C966EAB0CB}" destId="{3F836554-A5EE-4EB9-8496-04EEE816B134}" srcOrd="0" destOrd="0" presId="urn:microsoft.com/office/officeart/2005/8/layout/radial1"/>
    <dgm:cxn modelId="{288C568E-FDC3-4994-B246-DFB36F5EA43E}" type="presOf" srcId="{17B55EB1-BBE6-4486-ABDF-0F83A7BBE5B7}" destId="{4303DC3C-8878-467D-B6BF-D11291B12A00}" srcOrd="0" destOrd="0" presId="urn:microsoft.com/office/officeart/2005/8/layout/radial1"/>
    <dgm:cxn modelId="{3B32E67D-225B-4321-9541-DEE3DB04080B}" type="presOf" srcId="{F2579FE8-36EF-4502-93AC-6819E96C462A}" destId="{4169A7A2-84DF-4EBE-940C-CB23A169D92B}" srcOrd="0" destOrd="0" presId="urn:microsoft.com/office/officeart/2005/8/layout/radial1"/>
    <dgm:cxn modelId="{EB07C88E-0BBC-4983-BFC9-E71DDFA1579D}" type="presOf" srcId="{68DF2326-F4BA-4836-BF61-D58620D50C12}" destId="{649A04A8-F731-4490-960C-A78E3CCC2972}" srcOrd="1" destOrd="0" presId="urn:microsoft.com/office/officeart/2005/8/layout/radial1"/>
    <dgm:cxn modelId="{75D746D6-913D-42B3-827C-E9C10B62BECE}" srcId="{FD76E62B-922C-4E9A-87AA-9876461A274C}" destId="{F2579FE8-36EF-4502-93AC-6819E96C462A}" srcOrd="0" destOrd="0" parTransId="{0CCAA6FC-9639-4381-A84D-E8F29F89C0C7}" sibTransId="{8B9DBAFA-5B88-4492-95E9-FA10BD3FFAAA}"/>
    <dgm:cxn modelId="{E006D9DE-C809-4DAA-8666-983B13895252}" type="presOf" srcId="{0CCAA6FC-9639-4381-A84D-E8F29F89C0C7}" destId="{55CE6CAD-5E37-44C2-866F-50C08E2069ED}" srcOrd="0" destOrd="0" presId="urn:microsoft.com/office/officeart/2005/8/layout/radial1"/>
    <dgm:cxn modelId="{EDCC7787-DEEB-4853-A646-F6C712BD94B2}" type="presParOf" srcId="{D6B7285D-3947-4D72-B72B-980C856B898C}" destId="{4BA6B78B-D991-4EBA-AC71-4A3C1136E101}" srcOrd="0" destOrd="0" presId="urn:microsoft.com/office/officeart/2005/8/layout/radial1"/>
    <dgm:cxn modelId="{758A7155-5DDD-4A71-A70E-42B25DE8BC96}" type="presParOf" srcId="{D6B7285D-3947-4D72-B72B-980C856B898C}" destId="{55CE6CAD-5E37-44C2-866F-50C08E2069ED}" srcOrd="1" destOrd="0" presId="urn:microsoft.com/office/officeart/2005/8/layout/radial1"/>
    <dgm:cxn modelId="{876C0A30-42C0-4B76-9A6A-8F2A5584132F}" type="presParOf" srcId="{55CE6CAD-5E37-44C2-866F-50C08E2069ED}" destId="{1924D7A0-7CEA-46DB-8AD1-C3A72957A83F}" srcOrd="0" destOrd="0" presId="urn:microsoft.com/office/officeart/2005/8/layout/radial1"/>
    <dgm:cxn modelId="{F824118D-6393-45C6-A2C7-A062D760A1F5}" type="presParOf" srcId="{D6B7285D-3947-4D72-B72B-980C856B898C}" destId="{4169A7A2-84DF-4EBE-940C-CB23A169D92B}" srcOrd="2" destOrd="0" presId="urn:microsoft.com/office/officeart/2005/8/layout/radial1"/>
    <dgm:cxn modelId="{45E0B17A-1E5E-4FC1-8626-AD37FE8C087E}" type="presParOf" srcId="{D6B7285D-3947-4D72-B72B-980C856B898C}" destId="{4303DC3C-8878-467D-B6BF-D11291B12A00}" srcOrd="3" destOrd="0" presId="urn:microsoft.com/office/officeart/2005/8/layout/radial1"/>
    <dgm:cxn modelId="{DACCA741-D097-4CC0-87D9-35473AC01897}" type="presParOf" srcId="{4303DC3C-8878-467D-B6BF-D11291B12A00}" destId="{63E02F27-B29B-4A33-A0A5-E4BBBDB583E9}" srcOrd="0" destOrd="0" presId="urn:microsoft.com/office/officeart/2005/8/layout/radial1"/>
    <dgm:cxn modelId="{FD7865EE-906F-458F-8A61-FACA7E0B6FF3}" type="presParOf" srcId="{D6B7285D-3947-4D72-B72B-980C856B898C}" destId="{3F836554-A5EE-4EB9-8496-04EEE816B134}" srcOrd="4" destOrd="0" presId="urn:microsoft.com/office/officeart/2005/8/layout/radial1"/>
    <dgm:cxn modelId="{31C55957-6858-49F9-939F-6AC36B511FE8}" type="presParOf" srcId="{D6B7285D-3947-4D72-B72B-980C856B898C}" destId="{420F86DB-8D04-48E0-9E03-06E86097E7A4}" srcOrd="5" destOrd="0" presId="urn:microsoft.com/office/officeart/2005/8/layout/radial1"/>
    <dgm:cxn modelId="{DCBF36C0-D245-434D-97AB-533F2705B374}" type="presParOf" srcId="{420F86DB-8D04-48E0-9E03-06E86097E7A4}" destId="{649A04A8-F731-4490-960C-A78E3CCC2972}" srcOrd="0" destOrd="0" presId="urn:microsoft.com/office/officeart/2005/8/layout/radial1"/>
    <dgm:cxn modelId="{B83E2FD1-CCB1-4C3C-875F-3F45F7690E41}" type="presParOf" srcId="{D6B7285D-3947-4D72-B72B-980C856B898C}" destId="{087FA21D-10B4-46F7-874E-56EC49A2FBE8}" srcOrd="6" destOrd="0" presId="urn:microsoft.com/office/officeart/2005/8/layout/radial1"/>
    <dgm:cxn modelId="{6E2DA746-251C-476F-A3BC-FCA806C6AD13}" type="presParOf" srcId="{D6B7285D-3947-4D72-B72B-980C856B898C}" destId="{458F0434-DB43-4E71-9E29-59776B1FCF49}" srcOrd="7" destOrd="0" presId="urn:microsoft.com/office/officeart/2005/8/layout/radial1"/>
    <dgm:cxn modelId="{70B5CD09-C03F-42DF-9E1E-77E7F391B18F}" type="presParOf" srcId="{458F0434-DB43-4E71-9E29-59776B1FCF49}" destId="{B47DD4F5-8E78-439D-A04B-A61A6982481D}" srcOrd="0" destOrd="0" presId="urn:microsoft.com/office/officeart/2005/8/layout/radial1"/>
    <dgm:cxn modelId="{ED97D668-CA54-43F7-B5F2-10F1F043DE2A}" type="presParOf" srcId="{D6B7285D-3947-4D72-B72B-980C856B898C}" destId="{A6245265-8F71-4C5D-8F4F-300E5A3D95C9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F03DD-0FEC-4759-A22E-BB68FD39CEA1}" type="doc">
      <dgm:prSet loTypeId="urn:microsoft.com/office/officeart/2005/8/layout/v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6300B77-08DA-40A1-A7E9-2B9DFD402737}">
      <dgm:prSet phldrT="[Текст]" custT="1"/>
      <dgm:spPr>
        <a:effectLst>
          <a:glow rad="635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algn="ctr">
            <a:tabLst>
              <a:tab pos="5829300" algn="l"/>
            </a:tabLst>
          </a:pPr>
          <a:r>
            <a:rPr lang="uk-UA" sz="1200" dirty="0" smtClean="0">
              <a:solidFill>
                <a:schemeClr val="tx1"/>
              </a:solidFill>
            </a:rPr>
            <a:t> Обереги не можуть бути виготовленні для себе. Найсильніші обереги – ті, які зроблені для вас вашими кровними родичами: батьком, матір'ю, братом, дітьми. Щоб лялька оберігала та захищала свою власницю  потрібно, щоб майстриня , яка працює над лялькою була в доброму настрої.</a:t>
          </a:r>
          <a:endParaRPr lang="ru-RU" sz="1200" dirty="0">
            <a:solidFill>
              <a:schemeClr val="tx1"/>
            </a:solidFill>
          </a:endParaRPr>
        </a:p>
      </dgm:t>
    </dgm:pt>
    <dgm:pt modelId="{F02D9045-B029-424C-A5ED-5EABBE11947A}" type="parTrans" cxnId="{3F955016-D41A-4622-A601-A276C810A820}">
      <dgm:prSet/>
      <dgm:spPr/>
      <dgm:t>
        <a:bodyPr/>
        <a:lstStyle/>
        <a:p>
          <a:endParaRPr lang="ru-RU"/>
        </a:p>
      </dgm:t>
    </dgm:pt>
    <dgm:pt modelId="{A83270AE-B4D6-4099-A9D5-65C30B8D5A04}" type="sibTrans" cxnId="{3F955016-D41A-4622-A601-A276C810A820}">
      <dgm:prSet/>
      <dgm:spPr>
        <a:ln>
          <a:solidFill>
            <a:schemeClr val="accent4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905F0B2A-9612-46AB-8499-F7468022560D}">
      <dgm:prSet phldrT="[Текст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uk-UA" sz="1200" dirty="0" smtClean="0">
              <a:solidFill>
                <a:schemeClr val="tx1"/>
              </a:solidFill>
            </a:rPr>
            <a:t>Потрібно дуже ретельно ставитись до вибору матеріалів для оберегів. Так нитки мають бути натуральні: бавовна, льон або вовна. Можна робити ляльку із соломи чи трави. Солому треба розпарити у воді, а траву прив'ялити на сонці для гнучкості.</a:t>
          </a:r>
          <a:endParaRPr lang="ru-RU" sz="1200" dirty="0">
            <a:solidFill>
              <a:schemeClr val="tx1"/>
            </a:solidFill>
          </a:endParaRPr>
        </a:p>
      </dgm:t>
    </dgm:pt>
    <dgm:pt modelId="{6C2E8483-F068-44C1-8221-E4C73BB839F8}" type="parTrans" cxnId="{5F1D8601-534C-4F26-A0C7-03D79C12BA45}">
      <dgm:prSet/>
      <dgm:spPr/>
      <dgm:t>
        <a:bodyPr/>
        <a:lstStyle/>
        <a:p>
          <a:endParaRPr lang="ru-RU"/>
        </a:p>
      </dgm:t>
    </dgm:pt>
    <dgm:pt modelId="{F41BCAA4-AFE2-4366-8CAF-4C6E9A6CC6E8}" type="sibTrans" cxnId="{5F1D8601-534C-4F26-A0C7-03D79C12BA45}">
      <dgm:prSet/>
      <dgm:spPr>
        <a:ln>
          <a:solidFill>
            <a:schemeClr val="accent4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CF985517-5CA3-40C7-A866-A28DB03CD6A8}">
      <dgm:prSet phldrT="[Текст]" custT="1"/>
      <dgm:spPr>
        <a:effectLst>
          <a:glow rad="635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uk-UA" sz="1200" dirty="0" smtClean="0">
              <a:solidFill>
                <a:schemeClr val="tx1"/>
              </a:solidFill>
            </a:rPr>
            <a:t>Нитку мотаємо за Сонцем, тобто спрямовуємо енергію у русло росту і розвитку. На кожен зав'язаний вузлик  наговорюємо бажання . Можна молитву, можна просто “ на здоров'я ”, “ на добробут ”, “  на щастя ” і т. п..</a:t>
          </a:r>
          <a:endParaRPr lang="ru-RU" sz="1200" dirty="0">
            <a:solidFill>
              <a:schemeClr val="tx1"/>
            </a:solidFill>
          </a:endParaRPr>
        </a:p>
      </dgm:t>
    </dgm:pt>
    <dgm:pt modelId="{B9AF28BA-0CAE-4878-B796-8D78507030F9}" type="parTrans" cxnId="{506CF5B3-DDFE-4ADF-A269-8BF3C76A64A0}">
      <dgm:prSet/>
      <dgm:spPr/>
      <dgm:t>
        <a:bodyPr/>
        <a:lstStyle/>
        <a:p>
          <a:endParaRPr lang="ru-RU"/>
        </a:p>
      </dgm:t>
    </dgm:pt>
    <dgm:pt modelId="{2F60FCC0-BAFE-48F2-ABA5-90514419B26A}" type="sibTrans" cxnId="{506CF5B3-DDFE-4ADF-A269-8BF3C76A64A0}">
      <dgm:prSet/>
      <dgm:spPr>
        <a:ln>
          <a:solidFill>
            <a:schemeClr val="accent4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2C5381BF-B9EC-4A19-AD98-2264346428C2}">
      <dgm:prSet custT="1"/>
      <dgm:spPr>
        <a:effectLst>
          <a:glow rad="635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r>
            <a:rPr lang="uk-UA" sz="1200" dirty="0" smtClean="0">
              <a:solidFill>
                <a:schemeClr val="tx1"/>
              </a:solidFill>
            </a:rPr>
            <a:t>При рівнянні ляльки, обрізанні зайвих ниточок говоримо за говір: “ Нитку відрізаю – все лихе, недобре від себе відтинаю, коли нитка перегниє, все лихе недобре в землю піде ”. Ці шматочки закопуємо в місці, де не ходять люди .    </a:t>
          </a:r>
          <a:endParaRPr lang="ru-RU" sz="1200" dirty="0">
            <a:solidFill>
              <a:schemeClr val="tx1"/>
            </a:solidFill>
          </a:endParaRPr>
        </a:p>
      </dgm:t>
    </dgm:pt>
    <dgm:pt modelId="{25D5B155-6216-43C1-998F-DF045431603D}" type="parTrans" cxnId="{30AE6F7C-5C8D-42FE-BD62-05334E9900C7}">
      <dgm:prSet/>
      <dgm:spPr/>
      <dgm:t>
        <a:bodyPr/>
        <a:lstStyle/>
        <a:p>
          <a:endParaRPr lang="ru-RU"/>
        </a:p>
      </dgm:t>
    </dgm:pt>
    <dgm:pt modelId="{2D864882-6A23-47D5-A91C-39A150C2F0D4}" type="sibTrans" cxnId="{30AE6F7C-5C8D-42FE-BD62-05334E9900C7}">
      <dgm:prSet/>
      <dgm:spPr>
        <a:ln>
          <a:solidFill>
            <a:schemeClr val="accent4">
              <a:lumMod val="50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33ACE7AC-5276-4B9A-B066-A6FCE6022B20}">
      <dgm:prSet custT="1"/>
      <dgm:spPr>
        <a:effectLst>
          <a:glow rad="635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 algn="ctr"/>
          <a:endParaRPr lang="uk-UA" sz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algn="ctr"/>
          <a:r>
            <a:rPr lang="uk-UA" sz="1200" dirty="0" smtClean="0">
              <a:solidFill>
                <a:schemeClr val="tx1"/>
              </a:solidFill>
            </a:rPr>
            <a:t>Слідкуйте щоб не обрізати дуже багато, бо можна відмовитися і від хорошого у житті.  </a:t>
          </a:r>
        </a:p>
        <a:p>
          <a:pPr algn="ctr"/>
          <a:r>
            <a:rPr lang="uk-UA" sz="1200" dirty="0" smtClean="0">
              <a:solidFill>
                <a:schemeClr val="tx1"/>
              </a:solidFill>
            </a:rPr>
            <a:t>Ляльці не роблять обличчя, лише прямий хрест – символ Сонця.</a:t>
          </a:r>
        </a:p>
        <a:p>
          <a:pPr algn="l"/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6C7F3D4-0EE1-4B9D-9074-B814F117A080}" type="parTrans" cxnId="{87137394-4987-4904-B7CE-69A9F54335CF}">
      <dgm:prSet/>
      <dgm:spPr/>
      <dgm:t>
        <a:bodyPr/>
        <a:lstStyle/>
        <a:p>
          <a:endParaRPr lang="ru-RU"/>
        </a:p>
      </dgm:t>
    </dgm:pt>
    <dgm:pt modelId="{92C46F6D-3003-48DB-98CB-EBCE486DEA5F}" type="sibTrans" cxnId="{87137394-4987-4904-B7CE-69A9F54335CF}">
      <dgm:prSet/>
      <dgm:spPr/>
      <dgm:t>
        <a:bodyPr/>
        <a:lstStyle/>
        <a:p>
          <a:endParaRPr lang="ru-RU"/>
        </a:p>
      </dgm:t>
    </dgm:pt>
    <dgm:pt modelId="{B39B8BC8-CBDC-413B-B5D4-15C98A031DA6}" type="pres">
      <dgm:prSet presAssocID="{7C0F03DD-0FEC-4759-A22E-BB68FD39CEA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8372F2-E4F8-47CD-9136-995A12401B16}" type="pres">
      <dgm:prSet presAssocID="{7C0F03DD-0FEC-4759-A22E-BB68FD39CEA1}" presName="dummyMaxCanvas" presStyleCnt="0">
        <dgm:presLayoutVars/>
      </dgm:prSet>
      <dgm:spPr/>
    </dgm:pt>
    <dgm:pt modelId="{4AAE7A33-B53C-4E52-A5AA-3589CDF6DDF4}" type="pres">
      <dgm:prSet presAssocID="{7C0F03DD-0FEC-4759-A22E-BB68FD39CEA1}" presName="FiveNodes_1" presStyleLbl="node1" presStyleIdx="0" presStyleCnt="5" custScaleX="102466" custLinFactNeighborX="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7F327-31C7-41DC-A77C-15A44384DA36}" type="pres">
      <dgm:prSet presAssocID="{7C0F03DD-0FEC-4759-A22E-BB68FD39CEA1}" presName="FiveNodes_2" presStyleLbl="node1" presStyleIdx="1" presStyleCnt="5" custScaleX="102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F6528-994B-43F7-82A7-2C16806007EF}" type="pres">
      <dgm:prSet presAssocID="{7C0F03DD-0FEC-4759-A22E-BB68FD39CEA1}" presName="FiveNodes_3" presStyleLbl="node1" presStyleIdx="2" presStyleCnt="5" custLinFactNeighborX="2058" custLinFactNeighborY="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3F6A1-FBC0-4C5B-87FC-8B6712416FE3}" type="pres">
      <dgm:prSet presAssocID="{7C0F03DD-0FEC-4759-A22E-BB68FD39CEA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FA630-6777-4BCB-AA30-CC16078CDB9B}" type="pres">
      <dgm:prSet presAssocID="{7C0F03DD-0FEC-4759-A22E-BB68FD39CEA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B9913-F974-4EC4-9E8A-CB1CD5FEF793}" type="pres">
      <dgm:prSet presAssocID="{7C0F03DD-0FEC-4759-A22E-BB68FD39CEA1}" presName="FiveConn_1-2" presStyleLbl="fgAccFollowNode1" presStyleIdx="0" presStyleCnt="4" custLinFactNeighborX="-30972" custLinFactNeighborY="-1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0DDBA-47A3-42C7-9D09-A8B223EC0843}" type="pres">
      <dgm:prSet presAssocID="{7C0F03DD-0FEC-4759-A22E-BB68FD39CEA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995B5-2BDC-4319-9C21-29095E843AAC}" type="pres">
      <dgm:prSet presAssocID="{7C0F03DD-0FEC-4759-A22E-BB68FD39CEA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8EDE8-9627-4818-90A7-2D59F932142A}" type="pres">
      <dgm:prSet presAssocID="{7C0F03DD-0FEC-4759-A22E-BB68FD39CEA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3C78A-5AEF-4084-AA5D-7700F82374F5}" type="pres">
      <dgm:prSet presAssocID="{7C0F03DD-0FEC-4759-A22E-BB68FD39CEA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4282C-93D9-49E7-8017-513C8D37E67C}" type="pres">
      <dgm:prSet presAssocID="{7C0F03DD-0FEC-4759-A22E-BB68FD39CEA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49A3E-6859-4884-BD15-6451281CE4DB}" type="pres">
      <dgm:prSet presAssocID="{7C0F03DD-0FEC-4759-A22E-BB68FD39CEA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0FE6B-C1DB-4826-9303-9FC3B3748E39}" type="pres">
      <dgm:prSet presAssocID="{7C0F03DD-0FEC-4759-A22E-BB68FD39CEA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AB6E5-C8E3-4CC4-8960-D1803E95C065}" type="pres">
      <dgm:prSet presAssocID="{7C0F03DD-0FEC-4759-A22E-BB68FD39CEA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5D6020-7E17-4B9D-8686-BBB788E3BF0C}" type="presOf" srcId="{CF985517-5CA3-40C7-A866-A28DB03CD6A8}" destId="{167F6528-994B-43F7-82A7-2C16806007EF}" srcOrd="0" destOrd="0" presId="urn:microsoft.com/office/officeart/2005/8/layout/vProcess5"/>
    <dgm:cxn modelId="{0C819B14-5946-4DEA-8C8A-79307209C9EA}" type="presOf" srcId="{CF985517-5CA3-40C7-A866-A28DB03CD6A8}" destId="{BD849A3E-6859-4884-BD15-6451281CE4DB}" srcOrd="1" destOrd="0" presId="urn:microsoft.com/office/officeart/2005/8/layout/vProcess5"/>
    <dgm:cxn modelId="{90465E74-AB57-40CD-A02E-E036829A5034}" type="presOf" srcId="{A83270AE-B4D6-4099-A9D5-65C30B8D5A04}" destId="{978B9913-F974-4EC4-9E8A-CB1CD5FEF793}" srcOrd="0" destOrd="0" presId="urn:microsoft.com/office/officeart/2005/8/layout/vProcess5"/>
    <dgm:cxn modelId="{9956EB3F-89B0-496D-8D5C-F5028134C365}" type="presOf" srcId="{2C5381BF-B9EC-4A19-AD98-2264346428C2}" destId="{7983F6A1-FBC0-4C5B-87FC-8B6712416FE3}" srcOrd="0" destOrd="0" presId="urn:microsoft.com/office/officeart/2005/8/layout/vProcess5"/>
    <dgm:cxn modelId="{13552640-5722-4A2E-9492-541D6374DD49}" type="presOf" srcId="{33ACE7AC-5276-4B9A-B066-A6FCE6022B20}" destId="{004FA630-6777-4BCB-AA30-CC16078CDB9B}" srcOrd="0" destOrd="0" presId="urn:microsoft.com/office/officeart/2005/8/layout/vProcess5"/>
    <dgm:cxn modelId="{061DC9FE-16F6-473B-9B5D-9545C41F421A}" type="presOf" srcId="{D6300B77-08DA-40A1-A7E9-2B9DFD402737}" destId="{4AAE7A33-B53C-4E52-A5AA-3589CDF6DDF4}" srcOrd="0" destOrd="0" presId="urn:microsoft.com/office/officeart/2005/8/layout/vProcess5"/>
    <dgm:cxn modelId="{2868AF8A-D140-4CBB-95A6-5F1A37298A09}" type="presOf" srcId="{2D864882-6A23-47D5-A91C-39A150C2F0D4}" destId="{7F88EDE8-9627-4818-90A7-2D59F932142A}" srcOrd="0" destOrd="0" presId="urn:microsoft.com/office/officeart/2005/8/layout/vProcess5"/>
    <dgm:cxn modelId="{D31566EB-0FE9-4ECB-9903-060C22EDF11D}" type="presOf" srcId="{7C0F03DD-0FEC-4759-A22E-BB68FD39CEA1}" destId="{B39B8BC8-CBDC-413B-B5D4-15C98A031DA6}" srcOrd="0" destOrd="0" presId="urn:microsoft.com/office/officeart/2005/8/layout/vProcess5"/>
    <dgm:cxn modelId="{547A3B1A-D0CB-4F3F-990E-652687F001F2}" type="presOf" srcId="{905F0B2A-9612-46AB-8499-F7468022560D}" destId="{C464282C-93D9-49E7-8017-513C8D37E67C}" srcOrd="1" destOrd="0" presId="urn:microsoft.com/office/officeart/2005/8/layout/vProcess5"/>
    <dgm:cxn modelId="{F68CA456-9AE3-45CA-86C1-F56101E23D8C}" type="presOf" srcId="{33ACE7AC-5276-4B9A-B066-A6FCE6022B20}" destId="{C75AB6E5-C8E3-4CC4-8960-D1803E95C065}" srcOrd="1" destOrd="0" presId="urn:microsoft.com/office/officeart/2005/8/layout/vProcess5"/>
    <dgm:cxn modelId="{BDA49A49-C96E-44AA-9341-AFC56A52053E}" type="presOf" srcId="{D6300B77-08DA-40A1-A7E9-2B9DFD402737}" destId="{9E73C78A-5AEF-4084-AA5D-7700F82374F5}" srcOrd="1" destOrd="0" presId="urn:microsoft.com/office/officeart/2005/8/layout/vProcess5"/>
    <dgm:cxn modelId="{700D7372-A027-46C5-96A0-BB2B2BD33AAD}" type="presOf" srcId="{905F0B2A-9612-46AB-8499-F7468022560D}" destId="{1017F327-31C7-41DC-A77C-15A44384DA36}" srcOrd="0" destOrd="0" presId="urn:microsoft.com/office/officeart/2005/8/layout/vProcess5"/>
    <dgm:cxn modelId="{4AB023CA-ABFC-4806-9147-DB8A37861775}" type="presOf" srcId="{2C5381BF-B9EC-4A19-AD98-2264346428C2}" destId="{D8A0FE6B-C1DB-4826-9303-9FC3B3748E39}" srcOrd="1" destOrd="0" presId="urn:microsoft.com/office/officeart/2005/8/layout/vProcess5"/>
    <dgm:cxn modelId="{FCD05C17-83C1-4906-887E-05DE53EFCFB9}" type="presOf" srcId="{2F60FCC0-BAFE-48F2-ABA5-90514419B26A}" destId="{A32995B5-2BDC-4319-9C21-29095E843AAC}" srcOrd="0" destOrd="0" presId="urn:microsoft.com/office/officeart/2005/8/layout/vProcess5"/>
    <dgm:cxn modelId="{87137394-4987-4904-B7CE-69A9F54335CF}" srcId="{7C0F03DD-0FEC-4759-A22E-BB68FD39CEA1}" destId="{33ACE7AC-5276-4B9A-B066-A6FCE6022B20}" srcOrd="4" destOrd="0" parTransId="{C6C7F3D4-0EE1-4B9D-9074-B814F117A080}" sibTransId="{92C46F6D-3003-48DB-98CB-EBCE486DEA5F}"/>
    <dgm:cxn modelId="{5F1D8601-534C-4F26-A0C7-03D79C12BA45}" srcId="{7C0F03DD-0FEC-4759-A22E-BB68FD39CEA1}" destId="{905F0B2A-9612-46AB-8499-F7468022560D}" srcOrd="1" destOrd="0" parTransId="{6C2E8483-F068-44C1-8221-E4C73BB839F8}" sibTransId="{F41BCAA4-AFE2-4366-8CAF-4C6E9A6CC6E8}"/>
    <dgm:cxn modelId="{3F955016-D41A-4622-A601-A276C810A820}" srcId="{7C0F03DD-0FEC-4759-A22E-BB68FD39CEA1}" destId="{D6300B77-08DA-40A1-A7E9-2B9DFD402737}" srcOrd="0" destOrd="0" parTransId="{F02D9045-B029-424C-A5ED-5EABBE11947A}" sibTransId="{A83270AE-B4D6-4099-A9D5-65C30B8D5A04}"/>
    <dgm:cxn modelId="{506CF5B3-DDFE-4ADF-A269-8BF3C76A64A0}" srcId="{7C0F03DD-0FEC-4759-A22E-BB68FD39CEA1}" destId="{CF985517-5CA3-40C7-A866-A28DB03CD6A8}" srcOrd="2" destOrd="0" parTransId="{B9AF28BA-0CAE-4878-B796-8D78507030F9}" sibTransId="{2F60FCC0-BAFE-48F2-ABA5-90514419B26A}"/>
    <dgm:cxn modelId="{30AE6F7C-5C8D-42FE-BD62-05334E9900C7}" srcId="{7C0F03DD-0FEC-4759-A22E-BB68FD39CEA1}" destId="{2C5381BF-B9EC-4A19-AD98-2264346428C2}" srcOrd="3" destOrd="0" parTransId="{25D5B155-6216-43C1-998F-DF045431603D}" sibTransId="{2D864882-6A23-47D5-A91C-39A150C2F0D4}"/>
    <dgm:cxn modelId="{6F181235-1692-4AB6-9F58-E03ADE3F503D}" type="presOf" srcId="{F41BCAA4-AFE2-4366-8CAF-4C6E9A6CC6E8}" destId="{13F0DDBA-47A3-42C7-9D09-A8B223EC0843}" srcOrd="0" destOrd="0" presId="urn:microsoft.com/office/officeart/2005/8/layout/vProcess5"/>
    <dgm:cxn modelId="{03ED0EA8-F91E-4847-B960-5716B78B605B}" type="presParOf" srcId="{B39B8BC8-CBDC-413B-B5D4-15C98A031DA6}" destId="{EA8372F2-E4F8-47CD-9136-995A12401B16}" srcOrd="0" destOrd="0" presId="urn:microsoft.com/office/officeart/2005/8/layout/vProcess5"/>
    <dgm:cxn modelId="{B515A3C9-E7B4-406F-9E5C-915BC557E953}" type="presParOf" srcId="{B39B8BC8-CBDC-413B-B5D4-15C98A031DA6}" destId="{4AAE7A33-B53C-4E52-A5AA-3589CDF6DDF4}" srcOrd="1" destOrd="0" presId="urn:microsoft.com/office/officeart/2005/8/layout/vProcess5"/>
    <dgm:cxn modelId="{74F1D459-F316-45E5-9543-07082F82DB90}" type="presParOf" srcId="{B39B8BC8-CBDC-413B-B5D4-15C98A031DA6}" destId="{1017F327-31C7-41DC-A77C-15A44384DA36}" srcOrd="2" destOrd="0" presId="urn:microsoft.com/office/officeart/2005/8/layout/vProcess5"/>
    <dgm:cxn modelId="{F9645677-8223-479E-AFBB-448B7F6C7654}" type="presParOf" srcId="{B39B8BC8-CBDC-413B-B5D4-15C98A031DA6}" destId="{167F6528-994B-43F7-82A7-2C16806007EF}" srcOrd="3" destOrd="0" presId="urn:microsoft.com/office/officeart/2005/8/layout/vProcess5"/>
    <dgm:cxn modelId="{1748A97F-63D9-4091-AAC1-5D436C2CC617}" type="presParOf" srcId="{B39B8BC8-CBDC-413B-B5D4-15C98A031DA6}" destId="{7983F6A1-FBC0-4C5B-87FC-8B6712416FE3}" srcOrd="4" destOrd="0" presId="urn:microsoft.com/office/officeart/2005/8/layout/vProcess5"/>
    <dgm:cxn modelId="{04F76874-2A4D-4BFA-8EAA-61B94E26A5A1}" type="presParOf" srcId="{B39B8BC8-CBDC-413B-B5D4-15C98A031DA6}" destId="{004FA630-6777-4BCB-AA30-CC16078CDB9B}" srcOrd="5" destOrd="0" presId="urn:microsoft.com/office/officeart/2005/8/layout/vProcess5"/>
    <dgm:cxn modelId="{EFFE51FB-D560-4EB7-B355-DCEFD8760AC2}" type="presParOf" srcId="{B39B8BC8-CBDC-413B-B5D4-15C98A031DA6}" destId="{978B9913-F974-4EC4-9E8A-CB1CD5FEF793}" srcOrd="6" destOrd="0" presId="urn:microsoft.com/office/officeart/2005/8/layout/vProcess5"/>
    <dgm:cxn modelId="{716F31EA-DC2E-4691-9F87-955A6D7F6525}" type="presParOf" srcId="{B39B8BC8-CBDC-413B-B5D4-15C98A031DA6}" destId="{13F0DDBA-47A3-42C7-9D09-A8B223EC0843}" srcOrd="7" destOrd="0" presId="urn:microsoft.com/office/officeart/2005/8/layout/vProcess5"/>
    <dgm:cxn modelId="{F3AFCF2D-EFBE-4369-9645-3556EDC49972}" type="presParOf" srcId="{B39B8BC8-CBDC-413B-B5D4-15C98A031DA6}" destId="{A32995B5-2BDC-4319-9C21-29095E843AAC}" srcOrd="8" destOrd="0" presId="urn:microsoft.com/office/officeart/2005/8/layout/vProcess5"/>
    <dgm:cxn modelId="{D83AA9B1-DFB0-4FE9-A7FE-02E3D819A6F4}" type="presParOf" srcId="{B39B8BC8-CBDC-413B-B5D4-15C98A031DA6}" destId="{7F88EDE8-9627-4818-90A7-2D59F932142A}" srcOrd="9" destOrd="0" presId="urn:microsoft.com/office/officeart/2005/8/layout/vProcess5"/>
    <dgm:cxn modelId="{D90668D8-3DBE-41CA-B763-04219483486F}" type="presParOf" srcId="{B39B8BC8-CBDC-413B-B5D4-15C98A031DA6}" destId="{9E73C78A-5AEF-4084-AA5D-7700F82374F5}" srcOrd="10" destOrd="0" presId="urn:microsoft.com/office/officeart/2005/8/layout/vProcess5"/>
    <dgm:cxn modelId="{AF3EFFF9-380E-44E1-AED0-D5C2053FF8F4}" type="presParOf" srcId="{B39B8BC8-CBDC-413B-B5D4-15C98A031DA6}" destId="{C464282C-93D9-49E7-8017-513C8D37E67C}" srcOrd="11" destOrd="0" presId="urn:microsoft.com/office/officeart/2005/8/layout/vProcess5"/>
    <dgm:cxn modelId="{838FE8D5-B39C-4B3F-99A7-7BD8A285676A}" type="presParOf" srcId="{B39B8BC8-CBDC-413B-B5D4-15C98A031DA6}" destId="{BD849A3E-6859-4884-BD15-6451281CE4DB}" srcOrd="12" destOrd="0" presId="urn:microsoft.com/office/officeart/2005/8/layout/vProcess5"/>
    <dgm:cxn modelId="{21E1BDC7-C61B-4F91-8C9C-403DF1D5722C}" type="presParOf" srcId="{B39B8BC8-CBDC-413B-B5D4-15C98A031DA6}" destId="{D8A0FE6B-C1DB-4826-9303-9FC3B3748E39}" srcOrd="13" destOrd="0" presId="urn:microsoft.com/office/officeart/2005/8/layout/vProcess5"/>
    <dgm:cxn modelId="{A54A2D2F-72CF-43CE-B022-448AC02A6B4F}" type="presParOf" srcId="{B39B8BC8-CBDC-413B-B5D4-15C98A031DA6}" destId="{C75AB6E5-C8E3-4CC4-8960-D1803E95C06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FC3DFA-3000-4C16-AB58-36C06FDB58FD}" type="doc">
      <dgm:prSet loTypeId="urn:microsoft.com/office/officeart/2005/8/layout/vList3#1" loCatId="list" qsTypeId="urn:microsoft.com/office/officeart/2005/8/quickstyle/simple1" qsCatId="simple" csTypeId="urn:microsoft.com/office/officeart/2005/8/colors/colorful2" csCatId="colorful" phldr="1"/>
      <dgm:spPr/>
    </dgm:pt>
    <dgm:pt modelId="{359C06BF-76F1-4DA5-ADB5-5A5116247117}">
      <dgm:prSet phldrT="[Текст]" custT="1"/>
      <dgm:spPr>
        <a:ln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000" dirty="0" smtClean="0">
              <a:solidFill>
                <a:schemeClr val="tx2">
                  <a:lumMod val="50000"/>
                </a:schemeClr>
              </a:solidFill>
            </a:rPr>
            <a:t>Котушка лляних ниток – шпагат.</a:t>
          </a:r>
          <a:endParaRPr lang="ru-RU" sz="2000" dirty="0">
            <a:solidFill>
              <a:schemeClr val="tx2">
                <a:lumMod val="50000"/>
              </a:schemeClr>
            </a:solidFill>
          </a:endParaRPr>
        </a:p>
      </dgm:t>
    </dgm:pt>
    <dgm:pt modelId="{B6C05E4E-FF0C-4F42-A22A-55F51817CC67}" type="parTrans" cxnId="{DE311F56-0A5B-4146-A088-415851E644C6}">
      <dgm:prSet/>
      <dgm:spPr/>
      <dgm:t>
        <a:bodyPr/>
        <a:lstStyle/>
        <a:p>
          <a:endParaRPr lang="ru-RU"/>
        </a:p>
      </dgm:t>
    </dgm:pt>
    <dgm:pt modelId="{D223B8F2-D8B1-4FBF-8F93-9CD6E9BE94D6}" type="sibTrans" cxnId="{DE311F56-0A5B-4146-A088-415851E644C6}">
      <dgm:prSet/>
      <dgm:spPr/>
      <dgm:t>
        <a:bodyPr/>
        <a:lstStyle/>
        <a:p>
          <a:endParaRPr lang="ru-RU"/>
        </a:p>
      </dgm:t>
    </dgm:pt>
    <dgm:pt modelId="{F1169AD1-6CFB-4F27-823C-A1A2D4F03650}">
      <dgm:prSet phldrT="[Текст]"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000" dirty="0" smtClean="0">
              <a:solidFill>
                <a:schemeClr val="tx2">
                  <a:lumMod val="50000"/>
                </a:schemeClr>
              </a:solidFill>
            </a:rPr>
            <a:t>Тканина: біла бавовняна, квітчаста, різнокольоровий атлас. Нитки, ножиці, голки</a:t>
          </a:r>
          <a:r>
            <a:rPr lang="uk-UA" sz="1600" dirty="0" smtClean="0">
              <a:solidFill>
                <a:schemeClr val="tx2">
                  <a:lumMod val="50000"/>
                </a:schemeClr>
              </a:solidFill>
            </a:rPr>
            <a:t>.     </a:t>
          </a:r>
          <a:endParaRPr lang="ru-RU" sz="1600" dirty="0">
            <a:solidFill>
              <a:schemeClr val="tx2">
                <a:lumMod val="50000"/>
              </a:schemeClr>
            </a:solidFill>
          </a:endParaRPr>
        </a:p>
      </dgm:t>
    </dgm:pt>
    <dgm:pt modelId="{FF42C6B6-B707-4D60-B746-75983AFE77A0}" type="parTrans" cxnId="{3BB5FFF6-E1D6-4381-82D9-7A92E8819AA4}">
      <dgm:prSet/>
      <dgm:spPr/>
      <dgm:t>
        <a:bodyPr/>
        <a:lstStyle/>
        <a:p>
          <a:endParaRPr lang="ru-RU"/>
        </a:p>
      </dgm:t>
    </dgm:pt>
    <dgm:pt modelId="{BDD70BD3-F13B-4A15-B55A-4A0E84C94A8B}" type="sibTrans" cxnId="{3BB5FFF6-E1D6-4381-82D9-7A92E8819AA4}">
      <dgm:prSet/>
      <dgm:spPr/>
      <dgm:t>
        <a:bodyPr/>
        <a:lstStyle/>
        <a:p>
          <a:endParaRPr lang="ru-RU"/>
        </a:p>
      </dgm:t>
    </dgm:pt>
    <dgm:pt modelId="{465C2849-1D2F-43A0-A726-F082B558A4BC}">
      <dgm:prSet phldrT="[Текст]" custT="1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000" dirty="0" smtClean="0">
              <a:solidFill>
                <a:schemeClr val="bg2">
                  <a:lumMod val="10000"/>
                </a:schemeClr>
              </a:solidFill>
            </a:rPr>
            <a:t>Нитки – муліне,  декоративні та атласні стрічки, бісер , квіти виготовлені  власноруч із атласної стрічки.</a:t>
          </a:r>
          <a:endParaRPr lang="ru-RU" sz="2000" dirty="0">
            <a:solidFill>
              <a:schemeClr val="bg2">
                <a:lumMod val="10000"/>
              </a:schemeClr>
            </a:solidFill>
          </a:endParaRPr>
        </a:p>
      </dgm:t>
    </dgm:pt>
    <dgm:pt modelId="{C39570F3-E7D9-4E4A-BBCA-A40104829203}" type="parTrans" cxnId="{98FAFCA4-92EC-4A9F-B199-70140DFDC927}">
      <dgm:prSet/>
      <dgm:spPr/>
      <dgm:t>
        <a:bodyPr/>
        <a:lstStyle/>
        <a:p>
          <a:endParaRPr lang="ru-RU"/>
        </a:p>
      </dgm:t>
    </dgm:pt>
    <dgm:pt modelId="{A6D92E13-ACC9-435A-82AB-7EBBC78E0D99}" type="sibTrans" cxnId="{98FAFCA4-92EC-4A9F-B199-70140DFDC927}">
      <dgm:prSet/>
      <dgm:spPr/>
      <dgm:t>
        <a:bodyPr/>
        <a:lstStyle/>
        <a:p>
          <a:endParaRPr lang="ru-RU"/>
        </a:p>
      </dgm:t>
    </dgm:pt>
    <dgm:pt modelId="{E8DB98CF-FF01-4C60-B90C-55F72199B1EB}" type="pres">
      <dgm:prSet presAssocID="{BEFC3DFA-3000-4C16-AB58-36C06FDB58FD}" presName="linearFlow" presStyleCnt="0">
        <dgm:presLayoutVars>
          <dgm:dir/>
          <dgm:resizeHandles val="exact"/>
        </dgm:presLayoutVars>
      </dgm:prSet>
      <dgm:spPr/>
    </dgm:pt>
    <dgm:pt modelId="{A4FC3525-0280-498B-8B8C-70E0569D47AD}" type="pres">
      <dgm:prSet presAssocID="{359C06BF-76F1-4DA5-ADB5-5A5116247117}" presName="composite" presStyleCnt="0"/>
      <dgm:spPr/>
    </dgm:pt>
    <dgm:pt modelId="{31B392E6-317F-40E8-AB72-9F8E651DEF8F}" type="pres">
      <dgm:prSet presAssocID="{359C06BF-76F1-4DA5-ADB5-5A5116247117}" presName="imgShp" presStyleLbl="fgImgPlace1" presStyleIdx="0" presStyleCnt="3" custScaleX="211201" custScaleY="142215" custLinFactNeighborX="-68463" custLinFactNeighborY="-339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57150"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</dgm:pt>
    <dgm:pt modelId="{52810D39-FE6A-4546-8511-5677891FCA52}" type="pres">
      <dgm:prSet presAssocID="{359C06BF-76F1-4DA5-ADB5-5A5116247117}" presName="txShp" presStyleLbl="node1" presStyleIdx="0" presStyleCnt="3" custLinFactNeighborX="9186" custLinFactNeighborY="-2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CEC81-4F0E-468E-9EC1-C9FDC2D554F4}" type="pres">
      <dgm:prSet presAssocID="{D223B8F2-D8B1-4FBF-8F93-9CD6E9BE94D6}" presName="spacing" presStyleCnt="0"/>
      <dgm:spPr/>
    </dgm:pt>
    <dgm:pt modelId="{80CA02EA-6422-424C-9661-567827494E78}" type="pres">
      <dgm:prSet presAssocID="{F1169AD1-6CFB-4F27-823C-A1A2D4F03650}" presName="composite" presStyleCnt="0"/>
      <dgm:spPr/>
    </dgm:pt>
    <dgm:pt modelId="{29775168-770A-4191-8C8A-2EF8763DDBF2}" type="pres">
      <dgm:prSet presAssocID="{F1169AD1-6CFB-4F27-823C-A1A2D4F03650}" presName="imgShp" presStyleLbl="fgImgPlace1" presStyleIdx="1" presStyleCnt="3" custScaleX="215072" custScaleY="161509" custLinFactNeighborX="-64207" custLinFactNeighborY="-1863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57150"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</dgm:pt>
    <dgm:pt modelId="{6E4DA5B7-262B-49E2-9E4E-5B3F65F31DE4}" type="pres">
      <dgm:prSet presAssocID="{F1169AD1-6CFB-4F27-823C-A1A2D4F03650}" presName="txShp" presStyleLbl="node1" presStyleIdx="1" presStyleCnt="3" custScaleX="103299" custScaleY="116799" custLinFactNeighborX="10158" custLinFactNeighborY="3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33259-C84A-4A3E-8D8D-9508FD00582E}" type="pres">
      <dgm:prSet presAssocID="{BDD70BD3-F13B-4A15-B55A-4A0E84C94A8B}" presName="spacing" presStyleCnt="0"/>
      <dgm:spPr/>
    </dgm:pt>
    <dgm:pt modelId="{249FA57F-C638-4831-A204-A94E267FAD5E}" type="pres">
      <dgm:prSet presAssocID="{465C2849-1D2F-43A0-A726-F082B558A4BC}" presName="composite" presStyleCnt="0"/>
      <dgm:spPr/>
    </dgm:pt>
    <dgm:pt modelId="{66230670-31E6-45C2-BB33-C2236FE11CB2}" type="pres">
      <dgm:prSet presAssocID="{465C2849-1D2F-43A0-A726-F082B558A4BC}" presName="imgShp" presStyleLbl="fgImgPlace1" presStyleIdx="2" presStyleCnt="3" custScaleX="210513" custScaleY="153719" custLinFactNeighborX="-68634" custLinFactNeighborY="339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57150">
          <a:solidFill>
            <a:schemeClr val="bg1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</dgm:pt>
    <dgm:pt modelId="{759362DF-748C-4AC1-BA80-480462D7C4B5}" type="pres">
      <dgm:prSet presAssocID="{465C2849-1D2F-43A0-A726-F082B558A4BC}" presName="txShp" presStyleLbl="node1" presStyleIdx="2" presStyleCnt="3" custScaleX="100449" custScaleY="123528" custLinFactNeighborX="10099" custLinFactNeighborY="-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B5FFF6-E1D6-4381-82D9-7A92E8819AA4}" srcId="{BEFC3DFA-3000-4C16-AB58-36C06FDB58FD}" destId="{F1169AD1-6CFB-4F27-823C-A1A2D4F03650}" srcOrd="1" destOrd="0" parTransId="{FF42C6B6-B707-4D60-B746-75983AFE77A0}" sibTransId="{BDD70BD3-F13B-4A15-B55A-4A0E84C94A8B}"/>
    <dgm:cxn modelId="{98FAFCA4-92EC-4A9F-B199-70140DFDC927}" srcId="{BEFC3DFA-3000-4C16-AB58-36C06FDB58FD}" destId="{465C2849-1D2F-43A0-A726-F082B558A4BC}" srcOrd="2" destOrd="0" parTransId="{C39570F3-E7D9-4E4A-BBCA-A40104829203}" sibTransId="{A6D92E13-ACC9-435A-82AB-7EBBC78E0D99}"/>
    <dgm:cxn modelId="{147BCCCF-1D06-4025-ACCA-7130150E4F2D}" type="presOf" srcId="{BEFC3DFA-3000-4C16-AB58-36C06FDB58FD}" destId="{E8DB98CF-FF01-4C60-B90C-55F72199B1EB}" srcOrd="0" destOrd="0" presId="urn:microsoft.com/office/officeart/2005/8/layout/vList3#1"/>
    <dgm:cxn modelId="{91E7A149-9D5E-4413-BD14-DCD7DF78459B}" type="presOf" srcId="{359C06BF-76F1-4DA5-ADB5-5A5116247117}" destId="{52810D39-FE6A-4546-8511-5677891FCA52}" srcOrd="0" destOrd="0" presId="urn:microsoft.com/office/officeart/2005/8/layout/vList3#1"/>
    <dgm:cxn modelId="{1AF69463-89D3-4A92-B62B-E7F29AF249A1}" type="presOf" srcId="{F1169AD1-6CFB-4F27-823C-A1A2D4F03650}" destId="{6E4DA5B7-262B-49E2-9E4E-5B3F65F31DE4}" srcOrd="0" destOrd="0" presId="urn:microsoft.com/office/officeart/2005/8/layout/vList3#1"/>
    <dgm:cxn modelId="{DE311F56-0A5B-4146-A088-415851E644C6}" srcId="{BEFC3DFA-3000-4C16-AB58-36C06FDB58FD}" destId="{359C06BF-76F1-4DA5-ADB5-5A5116247117}" srcOrd="0" destOrd="0" parTransId="{B6C05E4E-FF0C-4F42-A22A-55F51817CC67}" sibTransId="{D223B8F2-D8B1-4FBF-8F93-9CD6E9BE94D6}"/>
    <dgm:cxn modelId="{89CFDD3E-5107-477E-996D-9DCDEDB3835F}" type="presOf" srcId="{465C2849-1D2F-43A0-A726-F082B558A4BC}" destId="{759362DF-748C-4AC1-BA80-480462D7C4B5}" srcOrd="0" destOrd="0" presId="urn:microsoft.com/office/officeart/2005/8/layout/vList3#1"/>
    <dgm:cxn modelId="{DB0B84C5-C4D0-422D-BDAF-862D17D8195F}" type="presParOf" srcId="{E8DB98CF-FF01-4C60-B90C-55F72199B1EB}" destId="{A4FC3525-0280-498B-8B8C-70E0569D47AD}" srcOrd="0" destOrd="0" presId="urn:microsoft.com/office/officeart/2005/8/layout/vList3#1"/>
    <dgm:cxn modelId="{61855D1B-4609-4FAB-9B74-A02223160363}" type="presParOf" srcId="{A4FC3525-0280-498B-8B8C-70E0569D47AD}" destId="{31B392E6-317F-40E8-AB72-9F8E651DEF8F}" srcOrd="0" destOrd="0" presId="urn:microsoft.com/office/officeart/2005/8/layout/vList3#1"/>
    <dgm:cxn modelId="{3761A515-2ED0-4FA0-A3F9-312B7D1AB574}" type="presParOf" srcId="{A4FC3525-0280-498B-8B8C-70E0569D47AD}" destId="{52810D39-FE6A-4546-8511-5677891FCA52}" srcOrd="1" destOrd="0" presId="urn:microsoft.com/office/officeart/2005/8/layout/vList3#1"/>
    <dgm:cxn modelId="{D6E1258A-6764-4B16-AD6F-8A694A7BD9C3}" type="presParOf" srcId="{E8DB98CF-FF01-4C60-B90C-55F72199B1EB}" destId="{D6CCEC81-4F0E-468E-9EC1-C9FDC2D554F4}" srcOrd="1" destOrd="0" presId="urn:microsoft.com/office/officeart/2005/8/layout/vList3#1"/>
    <dgm:cxn modelId="{C0C6D465-BFCE-438F-89CB-A0853B01D312}" type="presParOf" srcId="{E8DB98CF-FF01-4C60-B90C-55F72199B1EB}" destId="{80CA02EA-6422-424C-9661-567827494E78}" srcOrd="2" destOrd="0" presId="urn:microsoft.com/office/officeart/2005/8/layout/vList3#1"/>
    <dgm:cxn modelId="{0D62B8BB-4115-45E9-9CC9-FE50923D7E81}" type="presParOf" srcId="{80CA02EA-6422-424C-9661-567827494E78}" destId="{29775168-770A-4191-8C8A-2EF8763DDBF2}" srcOrd="0" destOrd="0" presId="urn:microsoft.com/office/officeart/2005/8/layout/vList3#1"/>
    <dgm:cxn modelId="{E646A629-87F8-4240-AB8A-12DC31CC4823}" type="presParOf" srcId="{80CA02EA-6422-424C-9661-567827494E78}" destId="{6E4DA5B7-262B-49E2-9E4E-5B3F65F31DE4}" srcOrd="1" destOrd="0" presId="urn:microsoft.com/office/officeart/2005/8/layout/vList3#1"/>
    <dgm:cxn modelId="{C9E10434-DBBA-408F-B4F1-17DBCE20361B}" type="presParOf" srcId="{E8DB98CF-FF01-4C60-B90C-55F72199B1EB}" destId="{84133259-C84A-4A3E-8D8D-9508FD00582E}" srcOrd="3" destOrd="0" presId="urn:microsoft.com/office/officeart/2005/8/layout/vList3#1"/>
    <dgm:cxn modelId="{E84C31C9-DD5B-4B9B-81FC-992CAF0A51F1}" type="presParOf" srcId="{E8DB98CF-FF01-4C60-B90C-55F72199B1EB}" destId="{249FA57F-C638-4831-A204-A94E267FAD5E}" srcOrd="4" destOrd="0" presId="urn:microsoft.com/office/officeart/2005/8/layout/vList3#1"/>
    <dgm:cxn modelId="{7B7B3477-A6D5-4AB2-82D4-ECBD892CB624}" type="presParOf" srcId="{249FA57F-C638-4831-A204-A94E267FAD5E}" destId="{66230670-31E6-45C2-BB33-C2236FE11CB2}" srcOrd="0" destOrd="0" presId="urn:microsoft.com/office/officeart/2005/8/layout/vList3#1"/>
    <dgm:cxn modelId="{2CC8F197-9E94-4FE7-B174-6EDC72B91AD4}" type="presParOf" srcId="{249FA57F-C638-4831-A204-A94E267FAD5E}" destId="{759362DF-748C-4AC1-BA80-480462D7C4B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6B78B-D991-4EBA-AC71-4A3C1136E101}">
      <dsp:nvSpPr>
        <dsp:cNvPr id="0" name=""/>
        <dsp:cNvSpPr/>
      </dsp:nvSpPr>
      <dsp:spPr>
        <a:xfrm>
          <a:off x="2712389" y="2061568"/>
          <a:ext cx="3231207" cy="222281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tx1"/>
          </a:solidFill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 Що було б,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якби не було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ляльки - мотанки?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185588" y="2387092"/>
        <a:ext cx="2284809" cy="1571766"/>
      </dsp:txXfrm>
    </dsp:sp>
    <dsp:sp modelId="{55CE6CAD-5E37-44C2-866F-50C08E2069ED}">
      <dsp:nvSpPr>
        <dsp:cNvPr id="0" name=""/>
        <dsp:cNvSpPr/>
      </dsp:nvSpPr>
      <dsp:spPr>
        <a:xfrm rot="16200000">
          <a:off x="4179780" y="1895304"/>
          <a:ext cx="296426" cy="36102"/>
        </a:xfrm>
        <a:custGeom>
          <a:avLst/>
          <a:gdLst/>
          <a:ahLst/>
          <a:cxnLst/>
          <a:rect l="0" t="0" r="0" b="0"/>
          <a:pathLst>
            <a:path>
              <a:moveTo>
                <a:pt x="0" y="18051"/>
              </a:moveTo>
              <a:lnTo>
                <a:pt x="296426" y="180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320583" y="1905945"/>
        <a:ext cx="14821" cy="14821"/>
      </dsp:txXfrm>
    </dsp:sp>
    <dsp:sp modelId="{4169A7A2-84DF-4EBE-940C-CB23A169D92B}">
      <dsp:nvSpPr>
        <dsp:cNvPr id="0" name=""/>
        <dsp:cNvSpPr/>
      </dsp:nvSpPr>
      <dsp:spPr>
        <a:xfrm>
          <a:off x="3045849" y="43868"/>
          <a:ext cx="2564288" cy="1721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accent2">
              <a:lumMod val="50000"/>
            </a:schemeClr>
          </a:solidFill>
        </a:ln>
        <a:effectLst>
          <a:glow rad="228600">
            <a:schemeClr val="accent3">
              <a:lumMod val="75000"/>
              <a:alpha val="40000"/>
            </a:schemeClr>
          </a:glo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accent6">
                  <a:lumMod val="50000"/>
                </a:schemeClr>
              </a:solidFill>
            </a:rPr>
            <a:t>Відсутність найпростішої дитячої іграшки</a:t>
          </a:r>
          <a:endParaRPr lang="ru-RU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421380" y="295943"/>
        <a:ext cx="1813226" cy="1217124"/>
      </dsp:txXfrm>
    </dsp:sp>
    <dsp:sp modelId="{4303DC3C-8878-467D-B6BF-D11291B12A00}">
      <dsp:nvSpPr>
        <dsp:cNvPr id="0" name=""/>
        <dsp:cNvSpPr/>
      </dsp:nvSpPr>
      <dsp:spPr>
        <a:xfrm rot="17567">
          <a:off x="5943550" y="3164147"/>
          <a:ext cx="378660" cy="36102"/>
        </a:xfrm>
        <a:custGeom>
          <a:avLst/>
          <a:gdLst/>
          <a:ahLst/>
          <a:cxnLst/>
          <a:rect l="0" t="0" r="0" b="0"/>
          <a:pathLst>
            <a:path>
              <a:moveTo>
                <a:pt x="0" y="18051"/>
              </a:moveTo>
              <a:lnTo>
                <a:pt x="378660" y="180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accent6">
                <a:lumMod val="50000"/>
              </a:schemeClr>
            </a:solidFill>
          </a:endParaRPr>
        </a:p>
      </dsp:txBody>
      <dsp:txXfrm>
        <a:off x="6123413" y="3172732"/>
        <a:ext cx="18933" cy="18933"/>
      </dsp:txXfrm>
    </dsp:sp>
    <dsp:sp modelId="{3F836554-A5EE-4EB9-8496-04EEE816B134}">
      <dsp:nvSpPr>
        <dsp:cNvPr id="0" name=""/>
        <dsp:cNvSpPr/>
      </dsp:nvSpPr>
      <dsp:spPr>
        <a:xfrm>
          <a:off x="6322179" y="2318055"/>
          <a:ext cx="2364620" cy="1742304"/>
        </a:xfrm>
        <a:prstGeom prst="ellipse">
          <a:avLst/>
        </a:prstGeom>
        <a:gradFill rotWithShape="0">
          <a:gsLst>
            <a:gs pos="0">
              <a:schemeClr val="accent3">
                <a:hueOff val="5865114"/>
                <a:satOff val="-13363"/>
                <a:lumOff val="536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5865114"/>
                <a:satOff val="-13363"/>
                <a:lumOff val="5360"/>
                <a:alphaOff val="0"/>
                <a:tint val="86000"/>
                <a:satMod val="115000"/>
              </a:schemeClr>
            </a:gs>
            <a:gs pos="100000">
              <a:schemeClr val="accent3">
                <a:hueOff val="5865114"/>
                <a:satOff val="-13363"/>
                <a:lumOff val="536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tx2">
              <a:lumMod val="75000"/>
            </a:schemeClr>
          </a:solidFill>
        </a:ln>
        <a:effectLst>
          <a:glow rad="228600">
            <a:srgbClr val="92D050">
              <a:alpha val="40000"/>
            </a:srgbClr>
          </a:glo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2">
                  <a:lumMod val="75000"/>
                </a:schemeClr>
              </a:solidFill>
            </a:rPr>
            <a:t>Втрата значного культурного прошарку нашого народу 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668470" y="2573210"/>
        <a:ext cx="1672038" cy="1231994"/>
      </dsp:txXfrm>
    </dsp:sp>
    <dsp:sp modelId="{420F86DB-8D04-48E0-9E03-06E86097E7A4}">
      <dsp:nvSpPr>
        <dsp:cNvPr id="0" name=""/>
        <dsp:cNvSpPr/>
      </dsp:nvSpPr>
      <dsp:spPr>
        <a:xfrm rot="5400000">
          <a:off x="4169104" y="4425220"/>
          <a:ext cx="317777" cy="36102"/>
        </a:xfrm>
        <a:custGeom>
          <a:avLst/>
          <a:gdLst/>
          <a:ahLst/>
          <a:cxnLst/>
          <a:rect l="0" t="0" r="0" b="0"/>
          <a:pathLst>
            <a:path>
              <a:moveTo>
                <a:pt x="0" y="18051"/>
              </a:moveTo>
              <a:lnTo>
                <a:pt x="317777" y="180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accent6">
                <a:lumMod val="50000"/>
              </a:schemeClr>
            </a:solidFill>
          </a:endParaRPr>
        </a:p>
      </dsp:txBody>
      <dsp:txXfrm>
        <a:off x="4320049" y="4435327"/>
        <a:ext cx="15888" cy="15888"/>
      </dsp:txXfrm>
    </dsp:sp>
    <dsp:sp modelId="{087FA21D-10B4-46F7-874E-56EC49A2FBE8}">
      <dsp:nvSpPr>
        <dsp:cNvPr id="0" name=""/>
        <dsp:cNvSpPr/>
      </dsp:nvSpPr>
      <dsp:spPr>
        <a:xfrm>
          <a:off x="3015028" y="4602161"/>
          <a:ext cx="2625931" cy="1678570"/>
        </a:xfrm>
        <a:prstGeom prst="ellipse">
          <a:avLst/>
        </a:prstGeom>
        <a:gradFill rotWithShape="0">
          <a:gsLst>
            <a:gs pos="0">
              <a:schemeClr val="accent3">
                <a:hueOff val="11730227"/>
                <a:satOff val="-26725"/>
                <a:lumOff val="1072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1730227"/>
                <a:satOff val="-26725"/>
                <a:lumOff val="10720"/>
                <a:alphaOff val="0"/>
                <a:tint val="86000"/>
                <a:satMod val="115000"/>
              </a:schemeClr>
            </a:gs>
            <a:gs pos="100000">
              <a:schemeClr val="accent3">
                <a:hueOff val="11730227"/>
                <a:satOff val="-26725"/>
                <a:lumOff val="1072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tx1"/>
          </a:solidFill>
        </a:ln>
        <a:effectLst>
          <a:glow rad="228600">
            <a:schemeClr val="accent6">
              <a:lumMod val="75000"/>
              <a:alpha val="40000"/>
            </a:schemeClr>
          </a:glo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2060"/>
              </a:solidFill>
            </a:rPr>
            <a:t>Втрата зв'язку зі світом заповітного дитинства,  коли все навколо являється живим, чарівним, і таким, що обіцяє диво.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3399587" y="4847982"/>
        <a:ext cx="1856813" cy="1186928"/>
      </dsp:txXfrm>
    </dsp:sp>
    <dsp:sp modelId="{458F0434-DB43-4E71-9E29-59776B1FCF49}">
      <dsp:nvSpPr>
        <dsp:cNvPr id="0" name=""/>
        <dsp:cNvSpPr/>
      </dsp:nvSpPr>
      <dsp:spPr>
        <a:xfrm rot="10874949">
          <a:off x="2302468" y="3115236"/>
          <a:ext cx="410781" cy="36102"/>
        </a:xfrm>
        <a:custGeom>
          <a:avLst/>
          <a:gdLst/>
          <a:ahLst/>
          <a:cxnLst/>
          <a:rect l="0" t="0" r="0" b="0"/>
          <a:pathLst>
            <a:path>
              <a:moveTo>
                <a:pt x="0" y="18051"/>
              </a:moveTo>
              <a:lnTo>
                <a:pt x="410781" y="180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accent6">
                <a:lumMod val="50000"/>
              </a:schemeClr>
            </a:solidFill>
          </a:endParaRPr>
        </a:p>
      </dsp:txBody>
      <dsp:txXfrm rot="10800000">
        <a:off x="2497589" y="3123017"/>
        <a:ext cx="20539" cy="20539"/>
      </dsp:txXfrm>
    </dsp:sp>
    <dsp:sp modelId="{A6245265-8F71-4C5D-8F4F-300E5A3D95C9}">
      <dsp:nvSpPr>
        <dsp:cNvPr id="0" name=""/>
        <dsp:cNvSpPr/>
      </dsp:nvSpPr>
      <dsp:spPr>
        <a:xfrm>
          <a:off x="0" y="2232559"/>
          <a:ext cx="2302995" cy="1742304"/>
        </a:xfrm>
        <a:prstGeom prst="ellipse">
          <a:avLst/>
        </a:prstGeom>
        <a:gradFill rotWithShape="0">
          <a:gsLst>
            <a:gs pos="0">
              <a:schemeClr val="accent3">
                <a:hueOff val="17595341"/>
                <a:satOff val="-40088"/>
                <a:lumOff val="1608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17595341"/>
                <a:satOff val="-40088"/>
                <a:lumOff val="16080"/>
                <a:alphaOff val="0"/>
                <a:tint val="86000"/>
                <a:satMod val="115000"/>
              </a:schemeClr>
            </a:gs>
            <a:gs pos="100000">
              <a:schemeClr val="accent3">
                <a:hueOff val="17595341"/>
                <a:satOff val="-40088"/>
                <a:lumOff val="1608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accent4">
              <a:lumMod val="50000"/>
            </a:schemeClr>
          </a:solidFill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>
              <a:solidFill>
                <a:schemeClr val="accent4">
                  <a:lumMod val="50000"/>
                </a:schemeClr>
              </a:solidFill>
            </a:rPr>
            <a:t>Втрата надбання пращурів, а значить  втрата майбутнього</a:t>
          </a:r>
          <a:endParaRPr lang="ru-RU" sz="1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37266" y="2487714"/>
        <a:ext cx="1628463" cy="1231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E7A33-B53C-4E52-A5AA-3589CDF6DDF4}">
      <dsp:nvSpPr>
        <dsp:cNvPr id="0" name=""/>
        <dsp:cNvSpPr/>
      </dsp:nvSpPr>
      <dsp:spPr>
        <a:xfrm>
          <a:off x="-34" y="0"/>
          <a:ext cx="7094266" cy="9326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5829300" algn="l"/>
            </a:tabLst>
          </a:pPr>
          <a:r>
            <a:rPr lang="uk-UA" sz="1200" kern="1200" dirty="0" smtClean="0">
              <a:solidFill>
                <a:schemeClr val="tx1"/>
              </a:solidFill>
            </a:rPr>
            <a:t> Обереги не можуть бути виготовленні для себе. Найсильніші обереги – ті, які зроблені для вас вашими кровними родичами: батьком, матір'ю, братом, дітьми. Щоб лялька оберігала та захищала свою власницю  потрібно, щоб майстриня , яка працює над лялькою була в доброму настрої.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7283" y="27317"/>
        <a:ext cx="5952537" cy="878054"/>
      </dsp:txXfrm>
    </dsp:sp>
    <dsp:sp modelId="{1017F327-31C7-41DC-A77C-15A44384DA36}">
      <dsp:nvSpPr>
        <dsp:cNvPr id="0" name=""/>
        <dsp:cNvSpPr/>
      </dsp:nvSpPr>
      <dsp:spPr>
        <a:xfrm>
          <a:off x="457197" y="1062228"/>
          <a:ext cx="7128537" cy="9326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Потрібно дуже ретельно ставитись до вибору матеріалів для оберегів. Так нитки мають бути натуральні: бавовна, льон або вовна. Можна робити ляльку із соломи чи трави. Солому треба розпарити у воді, а траву прив'ялити на сонці для гнучкості.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84514" y="1089545"/>
        <a:ext cx="5917379" cy="878054"/>
      </dsp:txXfrm>
    </dsp:sp>
    <dsp:sp modelId="{167F6528-994B-43F7-82A7-2C16806007EF}">
      <dsp:nvSpPr>
        <dsp:cNvPr id="0" name=""/>
        <dsp:cNvSpPr/>
      </dsp:nvSpPr>
      <dsp:spPr>
        <a:xfrm>
          <a:off x="1219203" y="2133596"/>
          <a:ext cx="6923532" cy="9326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Нитку мотаємо за Сонцем, тобто спрямовуємо енергію у русло росту і розвитку. На кожен зав'язаний вузлик  наговорюємо бажання . Можна молитву, можна просто “ на здоров'я ”, “ на добробут ”, “  на щастя ” і т. п..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246520" y="2160913"/>
        <a:ext cx="5745633" cy="878054"/>
      </dsp:txXfrm>
    </dsp:sp>
    <dsp:sp modelId="{7983F6A1-FBC0-4C5B-87FC-8B6712416FE3}">
      <dsp:nvSpPr>
        <dsp:cNvPr id="0" name=""/>
        <dsp:cNvSpPr/>
      </dsp:nvSpPr>
      <dsp:spPr>
        <a:xfrm>
          <a:off x="1593734" y="3186684"/>
          <a:ext cx="6923532" cy="9326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При рівнянні ляльки, обрізанні зайвих ниточок говоримо за говір: “ Нитку відрізаю – все лихе, недобре від себе відтинаю, коли нитка перегниє, все лихе недобре в землю піде ”. Ці шматочки закопуємо в місці, де не ходять люди .   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621051" y="3214001"/>
        <a:ext cx="5745633" cy="878054"/>
      </dsp:txXfrm>
    </dsp:sp>
    <dsp:sp modelId="{004FA630-6777-4BCB-AA30-CC16078CDB9B}">
      <dsp:nvSpPr>
        <dsp:cNvPr id="0" name=""/>
        <dsp:cNvSpPr/>
      </dsp:nvSpPr>
      <dsp:spPr>
        <a:xfrm>
          <a:off x="2110751" y="4248912"/>
          <a:ext cx="6923532" cy="9326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Слідкуйте щоб не обрізати дуже багато, бо можна відмовитися і від хорошого у житті.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Ляльці не роблять обличчя, лише прямий хрест – символ Сонця.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38068" y="4276229"/>
        <a:ext cx="5745633" cy="878054"/>
      </dsp:txXfrm>
    </dsp:sp>
    <dsp:sp modelId="{978B9913-F974-4EC4-9E8A-CB1CD5FEF793}">
      <dsp:nvSpPr>
        <dsp:cNvPr id="0" name=""/>
        <dsp:cNvSpPr/>
      </dsp:nvSpPr>
      <dsp:spPr>
        <a:xfrm>
          <a:off x="6172201" y="609600"/>
          <a:ext cx="606247" cy="6062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308607" y="609600"/>
        <a:ext cx="333435" cy="456201"/>
      </dsp:txXfrm>
    </dsp:sp>
    <dsp:sp modelId="{13F0DDBA-47A3-42C7-9D09-A8B223EC0843}">
      <dsp:nvSpPr>
        <dsp:cNvPr id="0" name=""/>
        <dsp:cNvSpPr/>
      </dsp:nvSpPr>
      <dsp:spPr>
        <a:xfrm>
          <a:off x="6876985" y="1743608"/>
          <a:ext cx="606247" cy="60624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7013391" y="1743608"/>
        <a:ext cx="333435" cy="456201"/>
      </dsp:txXfrm>
    </dsp:sp>
    <dsp:sp modelId="{A32995B5-2BDC-4319-9C21-29095E843AAC}">
      <dsp:nvSpPr>
        <dsp:cNvPr id="0" name=""/>
        <dsp:cNvSpPr/>
      </dsp:nvSpPr>
      <dsp:spPr>
        <a:xfrm>
          <a:off x="7394002" y="2790291"/>
          <a:ext cx="606247" cy="6062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7530408" y="2790291"/>
        <a:ext cx="333435" cy="456201"/>
      </dsp:txXfrm>
    </dsp:sp>
    <dsp:sp modelId="{7F88EDE8-9627-4818-90A7-2D59F932142A}">
      <dsp:nvSpPr>
        <dsp:cNvPr id="0" name=""/>
        <dsp:cNvSpPr/>
      </dsp:nvSpPr>
      <dsp:spPr>
        <a:xfrm>
          <a:off x="7911019" y="3862882"/>
          <a:ext cx="606247" cy="60624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8047425" y="3862882"/>
        <a:ext cx="333435" cy="456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10D39-FE6A-4546-8511-5677891FCA52}">
      <dsp:nvSpPr>
        <dsp:cNvPr id="0" name=""/>
        <dsp:cNvSpPr/>
      </dsp:nvSpPr>
      <dsp:spPr>
        <a:xfrm rot="10800000">
          <a:off x="2552883" y="208870"/>
          <a:ext cx="5776722" cy="10742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70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>
                  <a:lumMod val="50000"/>
                </a:schemeClr>
              </a:solidFill>
            </a:rPr>
            <a:t>Котушка лляних ниток – шпагат.</a:t>
          </a:r>
          <a:endParaRPr lang="ru-RU" sz="20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2821440" y="208870"/>
        <a:ext cx="5508165" cy="1074228"/>
      </dsp:txXfrm>
    </dsp:sp>
    <dsp:sp modelId="{31B392E6-317F-40E8-AB72-9F8E651DEF8F}">
      <dsp:nvSpPr>
        <dsp:cNvPr id="0" name=""/>
        <dsp:cNvSpPr/>
      </dsp:nvSpPr>
      <dsp:spPr>
        <a:xfrm>
          <a:off x="152395" y="2"/>
          <a:ext cx="2268780" cy="15277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7150" cap="flat" cmpd="sng" algn="ctr">
          <a:solidFill>
            <a:schemeClr val="bg1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DA5B7-262B-49E2-9E4E-5B3F65F31DE4}">
      <dsp:nvSpPr>
        <dsp:cNvPr id="0" name=""/>
        <dsp:cNvSpPr/>
      </dsp:nvSpPr>
      <dsp:spPr>
        <a:xfrm rot="10800000">
          <a:off x="2476498" y="2133599"/>
          <a:ext cx="5967296" cy="1254687"/>
        </a:xfrm>
        <a:prstGeom prst="homePlate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70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>
                  <a:lumMod val="50000"/>
                </a:schemeClr>
              </a:solidFill>
            </a:rPr>
            <a:t>Тканина: біла бавовняна, квітчаста, різнокольоровий атлас. Нитки, ножиці, голки</a:t>
          </a:r>
          <a:r>
            <a:rPr lang="uk-UA" sz="1600" kern="1200" dirty="0" smtClean="0">
              <a:solidFill>
                <a:schemeClr val="tx2">
                  <a:lumMod val="50000"/>
                </a:schemeClr>
              </a:solidFill>
            </a:rPr>
            <a:t>.     </a:t>
          </a:r>
          <a:endParaRPr lang="ru-RU" sz="16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2790170" y="2133599"/>
        <a:ext cx="5653624" cy="1254687"/>
      </dsp:txXfrm>
    </dsp:sp>
    <dsp:sp modelId="{29775168-770A-4191-8C8A-2EF8763DDBF2}">
      <dsp:nvSpPr>
        <dsp:cNvPr id="0" name=""/>
        <dsp:cNvSpPr/>
      </dsp:nvSpPr>
      <dsp:spPr>
        <a:xfrm>
          <a:off x="140074" y="1832010"/>
          <a:ext cx="2310363" cy="17349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7150" cap="flat" cmpd="sng" algn="ctr">
          <a:solidFill>
            <a:schemeClr val="bg1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362DF-748C-4AC1-BA80-480462D7C4B5}">
      <dsp:nvSpPr>
        <dsp:cNvPr id="0" name=""/>
        <dsp:cNvSpPr/>
      </dsp:nvSpPr>
      <dsp:spPr>
        <a:xfrm rot="10800000">
          <a:off x="2584324" y="4038090"/>
          <a:ext cx="5802659" cy="1326972"/>
        </a:xfrm>
        <a:prstGeom prst="homePlate">
          <a:avLst/>
        </a:prstGeom>
        <a:solidFill>
          <a:schemeClr val="accent2">
            <a:hueOff val="838776"/>
            <a:satOff val="-7923"/>
            <a:lumOff val="-82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70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2">
                  <a:lumMod val="10000"/>
                </a:schemeClr>
              </a:solidFill>
            </a:rPr>
            <a:t>Нитки – муліне,  декоративні та атласні стрічки, бісер , квіти виготовлені  власноруч із атласної стрічки.</a:t>
          </a:r>
          <a:endParaRPr lang="ru-RU" sz="2000" kern="1200" dirty="0">
            <a:solidFill>
              <a:schemeClr val="bg2">
                <a:lumMod val="10000"/>
              </a:schemeClr>
            </a:solidFill>
          </a:endParaRPr>
        </a:p>
      </dsp:txBody>
      <dsp:txXfrm rot="10800000">
        <a:off x="2916067" y="4038090"/>
        <a:ext cx="5470916" cy="1326972"/>
      </dsp:txXfrm>
    </dsp:sp>
    <dsp:sp modelId="{66230670-31E6-45C2-BB33-C2236FE11CB2}">
      <dsp:nvSpPr>
        <dsp:cNvPr id="0" name=""/>
        <dsp:cNvSpPr/>
      </dsp:nvSpPr>
      <dsp:spPr>
        <a:xfrm>
          <a:off x="145921" y="3911304"/>
          <a:ext cx="2261389" cy="16512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7150" cap="flat" cmpd="sng" algn="ctr">
          <a:solidFill>
            <a:schemeClr val="bg1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E26E9-841D-43EF-B799-4FA6ECEAE989}" type="datetimeFigureOut">
              <a:rPr lang="ru-RU" smtClean="0"/>
              <a:pPr/>
              <a:t>24.04.2012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3D6EE-CED4-475F-846F-50C6224FEB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55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3D6EE-CED4-475F-846F-50C6224FEBF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859758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14601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1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5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6" y="5816601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1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6" y="-714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1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8382000" cy="1600200"/>
          </a:xfrm>
        </p:spPr>
        <p:txBody>
          <a:bodyPr>
            <a:normAutofit fontScale="90000"/>
          </a:bodyPr>
          <a:lstStyle/>
          <a:p>
            <a:r>
              <a:rPr lang="uk-UA" sz="4500" dirty="0" smtClean="0">
                <a:latin typeface="Georgia" pitchFamily="18" charset="0"/>
              </a:rPr>
              <a:t>Українська лялька-мотанка – </a:t>
            </a:r>
            <a:br>
              <a:rPr lang="uk-UA" sz="4500" dirty="0" smtClean="0">
                <a:latin typeface="Georgia" pitchFamily="18" charset="0"/>
              </a:rPr>
            </a:br>
            <a:r>
              <a:rPr lang="uk-UA" sz="4500" dirty="0" smtClean="0">
                <a:latin typeface="Georgia" pitchFamily="18" charset="0"/>
              </a:rPr>
              <a:t>оберіг наших душ.</a:t>
            </a:r>
            <a:endParaRPr lang="ru-RU" sz="4500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2819400"/>
            <a:ext cx="2514600" cy="36576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uk-UA" sz="42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Проект </a:t>
            </a:r>
          </a:p>
          <a:p>
            <a:pPr algn="ctr"/>
            <a:r>
              <a:rPr lang="uk-UA" sz="4200" dirty="0" smtClean="0">
                <a:latin typeface="Times New Roman" pitchFamily="18" charset="0"/>
              </a:rPr>
              <a:t>виконали вихованці гуртка  </a:t>
            </a:r>
          </a:p>
          <a:p>
            <a:pPr algn="ctr"/>
            <a:r>
              <a:rPr lang="uk-UA" sz="4200" b="1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</a:rPr>
              <a:t>“ Моделювання іграшок – сувенірів ”</a:t>
            </a:r>
            <a:r>
              <a:rPr lang="uk-UA" sz="4200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4200" dirty="0" err="1" smtClean="0">
                <a:latin typeface="Times New Roman" pitchFamily="18" charset="0"/>
              </a:rPr>
              <a:t>Товстенського</a:t>
            </a:r>
            <a:r>
              <a:rPr lang="uk-UA" sz="4200" dirty="0" smtClean="0">
                <a:latin typeface="Times New Roman" pitchFamily="18" charset="0"/>
              </a:rPr>
              <a:t> Будинку дитячої та юнацької творчості  під керівництвом керівника гуртків </a:t>
            </a:r>
            <a:r>
              <a:rPr lang="uk-UA" sz="4200" dirty="0" err="1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</a:rPr>
              <a:t>Глинянської</a:t>
            </a:r>
            <a:r>
              <a:rPr lang="uk-UA" sz="4200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</a:rPr>
              <a:t> Олександри Дмитрівни</a:t>
            </a:r>
          </a:p>
          <a:p>
            <a:pPr algn="ctr"/>
            <a:endParaRPr lang="ru-RU" sz="3600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D:\Наші фотографії і відео\23.04.2011\IMG_1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65751" y="3168651"/>
            <a:ext cx="3886200" cy="28829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Наші фотографії і відео\23.04.2011\IMG_1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24100" y="3162300"/>
            <a:ext cx="3886200" cy="28956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09600" y="762000"/>
            <a:ext cx="64008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228600">
              <a:schemeClr val="bg2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 лялька мала чудодійні властивості, була справжнім оберегом, то потрібно дотримуватися певних правил: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676400"/>
          <a:ext cx="8991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8" name="Picture 6" descr="C:\Documents and Settings\777\Рабочий стол\1285840754_3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95800"/>
            <a:ext cx="17526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lum bright="-20000" contrast="20000"/>
          </a:blip>
          <a:srcRect/>
          <a:stretch>
            <a:fillRect/>
          </a:stretch>
        </p:blipFill>
        <p:spPr bwMode="auto">
          <a:xfrm>
            <a:off x="7239000" y="762000"/>
            <a:ext cx="1905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19200" y="609600"/>
            <a:ext cx="32766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cs typeface="Times New Roman" pitchFamily="18" charset="0"/>
              </a:rPr>
              <a:t>Нам потрібні: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04800" y="12954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990600"/>
            <a:ext cx="4343400" cy="57150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Основа тіла ляльки намотується лляною ниткою за годинниковою стрілкою.</a:t>
            </a: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uk-UA" sz="1400" dirty="0" smtClean="0">
              <a:solidFill>
                <a:schemeClr val="tx2"/>
              </a:solidFill>
            </a:endParaRPr>
          </a:p>
          <a:p>
            <a:pPr algn="ctr"/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76800" y="304800"/>
            <a:ext cx="3733800" cy="10668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</a:rPr>
              <a:t>Процес виготовлення ляльки - мотанки є незвичайно творчим не потребує спеціальних навиків та знань.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1027" name="Picture 3" descr="D:\Наші фотографії і відео\лялька\IMG_2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1"/>
            <a:ext cx="3296883" cy="306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Наші фотографії і відео\лялька\IMG_2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08024" y="4002179"/>
            <a:ext cx="1828411" cy="342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181600" y="1905000"/>
            <a:ext cx="3657600" cy="46482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2.Намотане пасмо лляних ниток для основи тіла зв'язуємо дуже міцно вузлом. Це буде потилиця голови ляльки.</a:t>
            </a:r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pic>
        <p:nvPicPr>
          <p:cNvPr id="1029" name="Picture 5" descr="D:\Наші фотографії і відео\лялька\IMG_2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53856" y="3232947"/>
            <a:ext cx="2987987" cy="322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1600200"/>
            <a:ext cx="8534400" cy="49530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Для рук ляльки намотуємо ниткою пасмо в декілька витків.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D:\Наші фотографії і відео\лялька\IMG_2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2362201"/>
            <a:ext cx="4081324" cy="3732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Наші фотографії і відео\лялька\IMG_2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362200"/>
            <a:ext cx="33528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5800" y="838200"/>
            <a:ext cx="7543800" cy="457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Усе в ляльці є символічним та має прихований зміст. Ручки в ляльки - мотанки була символом того що вона буде працьовитою господинею.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066800"/>
            <a:ext cx="3733800" cy="54864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Формуємо голову ляльки, фіксуючи одним витком нитки кругом шиї, зав'язуємо міцним вузлом.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Вставляємо пасмо для рук під основу шиї ляльки.  </a:t>
            </a: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аші фотографії і відео\лялька\IMG_2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2" y="2819401"/>
            <a:ext cx="3428999" cy="3477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24400" y="1066800"/>
            <a:ext cx="3962400" cy="54864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Пасмо для рук фіксуємо ниткою, обмотуючи основу ляльки навхрест навколо рук і голови.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3075" name="Picture 3" descr="D:\Наші фотографії і відео\лялька\IMG_2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133600"/>
            <a:ext cx="31242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990600"/>
            <a:ext cx="8458200" cy="56388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Формуємо руки. Обмотуючи тугими витками нитки за годинниковою стрілкою до кісті руки, вертаємося до основи, спочатку одну руку. Далі обмотуємо навхрест тулуб ляльки декількома витками нитки, переходимо обмотувати другу руку.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Наші фотографії і відео\лялька\IMG_2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213" y="2286001"/>
            <a:ext cx="3757960" cy="409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D:\Наші фотографії і відео\лялька\IMG_2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657600" cy="410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914400"/>
            <a:ext cx="8534400" cy="57912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8.Після закінчення мотання руки, не відриваючи нитки переходимо на формування тулуба. Для цього обмотуємо основу ниткою ляльки круговими витками під руками, і вище рук, і навхрест. Нитку ззаду міцно зав'язуємо на вузлик.</a:t>
            </a: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3" name="Picture 3" descr="D:\Наші фотографії і відео\лялька\IMG_2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1" y="2514601"/>
            <a:ext cx="3722483" cy="387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D:\Наші фотографії і відео\лялька\IMG_2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2" y="2514600"/>
            <a:ext cx="3730351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990600"/>
            <a:ext cx="8610600" cy="55626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Розрізаємо і рівняємо низ ляльки і кінці рук. Обрізаємо зайві ниточки, говорячи заговір : “ Нитку відрізаю  - все не добре від себе відтинаю ”.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аші фотографії і відео\лялька\IMG_2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6" y="2133600"/>
            <a:ext cx="3667125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D:\Наші фотографії і відео\лялька\IMG_2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709480" cy="420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914400"/>
            <a:ext cx="8534400" cy="56388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Лялька - мотанка готова.</a:t>
            </a: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pPr algn="ctr"/>
            <a:endParaRPr lang="uk-UA" dirty="0" smtClean="0">
              <a:solidFill>
                <a:schemeClr val="tx1"/>
              </a:solidFill>
            </a:endParaRPr>
          </a:p>
          <a:p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D:\Наші фотографії і відео\лялька\IMG_2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1"/>
            <a:ext cx="3583179" cy="4395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Наші фотографії і відео\лялька\IMG_2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1905000"/>
            <a:ext cx="371450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990600"/>
            <a:ext cx="8153400" cy="5486400"/>
          </a:xfrm>
          <a:prstGeom prst="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Для того що лялька – мотанка стала справжнім оберегом, потрібно на обличчі викласти хрест. Хрест вданому випадку є   і оберегом – символом Сонця, життя і нових починань, і символізує саму людину, гармонію її персонального фізичного світу ( горизонталь) і духовного (вертикаль).</a:t>
            </a: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Наші фотографії і відео\лялька\IMG_2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3779572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3400" y="1371600"/>
            <a:ext cx="8077200" cy="449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tx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Мета проекту.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    Ознайомлення з історією оберегів у християнстві, з історією народної ляльки; 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     навчитися створювати ляльку – мотанку, ляльку-оберіг, здобувати нові знання про звичаї та обряди нашого народу, пов'язані з виготовленням ляльок –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обе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егів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    виховувати повагу вихованців до традицій українського народу, пробуджувати в них пізнавальні інтереси до історії свого народу. </a:t>
            </a:r>
          </a:p>
          <a:p>
            <a:pPr algn="ctr"/>
            <a:endParaRPr lang="uk-UA" sz="1400" dirty="0" smtClean="0"/>
          </a:p>
        </p:txBody>
      </p:sp>
      <p:pic>
        <p:nvPicPr>
          <p:cNvPr id="3" name="~PP3246.WAV">
            <a:hlinkClick r:id="" action="ppaction://media"/>
          </p:cNvPr>
          <p:cNvPicPr>
            <a:picLocks noRot="1" noChangeAspect="1"/>
          </p:cNvPicPr>
          <p:nvPr>
            <a:wavAudioFile r:embed="rId1" name="~PP3246.WAV"/>
          </p:nvPr>
        </p:nvPicPr>
        <p:blipFill>
          <a:blip r:embed="rId3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ші фотографії і відео\лялька\IMG_2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61487" y="1805916"/>
            <a:ext cx="4692917" cy="351948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28600" y="1143000"/>
            <a:ext cx="3810000" cy="48768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Зараз ляльку - мотанку вдягаємо. Спочатку ляльку одягаємо у світлу вишивану сорочечку та під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юпник (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або нижня спідниця т. з. галька)  . Всі елементи одягу є оберегами: сорочка позначає три часи – минулий, теперішній і майбутній.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Наші фотографії і відео\лялька\IMG_2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19403" y="1666999"/>
            <a:ext cx="5410252" cy="405745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81000" y="1295400"/>
            <a:ext cx="3657600" cy="48006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Вдягаємо ляльку в спідницю, яку шиємо із синього атласу. Низ оздоблюємо атласними стрічками і в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юнчиком  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 вишивкою.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Спідницю можна шити з іншої тканини, особливо на Поділлі поширена спідниця – шелянівка.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Спідниця символізує землю.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Наші фотографії і відео\лялька\IMG_2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23410" y="1720191"/>
            <a:ext cx="5226231" cy="391945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85800" y="1371600"/>
            <a:ext cx="3352800" cy="434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Фартух для ляльки шиємо з домотканої білої тканини, оздоблюємо такою ж вишивкою як і сорочку. Ним підперезуємо ляльку. Фартух з вишивкою символізує родинне щастя.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Наші фотографії і відео\лялька\IMG_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93574">
            <a:off x="5125642" y="2482578"/>
            <a:ext cx="4592702" cy="344433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Picture 5" descr="D:\Наші фотографії і відео\лялька\IMG_2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52480">
            <a:off x="-643360" y="2720771"/>
            <a:ext cx="4389354" cy="293320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95600" y="685800"/>
            <a:ext cx="3124200" cy="4267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Лялька майже готова, але що ж то за дівка, коли без намиста і вінка.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</a:rPr>
              <a:t>Отже</a:t>
            </a:r>
            <a:r>
              <a:rPr lang="ru-RU" sz="1600" b="1" dirty="0" smtClean="0">
                <a:solidFill>
                  <a:schemeClr val="tx1"/>
                </a:solidFill>
              </a:rPr>
              <a:t>, </a:t>
            </a:r>
            <a:r>
              <a:rPr lang="uk-UA" sz="1600" b="1" dirty="0" smtClean="0">
                <a:solidFill>
                  <a:schemeClr val="tx1"/>
                </a:solidFill>
              </a:rPr>
              <a:t>нанизуємо</a:t>
            </a:r>
            <a:r>
              <a:rPr lang="ru-RU" sz="1600" b="1" dirty="0" smtClean="0">
                <a:solidFill>
                  <a:schemeClr val="tx1"/>
                </a:solidFill>
              </a:rPr>
              <a:t> великий </a:t>
            </a:r>
            <a:r>
              <a:rPr lang="uk-UA" sz="1600" b="1" dirty="0" smtClean="0">
                <a:solidFill>
                  <a:schemeClr val="tx1"/>
                </a:solidFill>
              </a:rPr>
              <a:t>бісер</a:t>
            </a:r>
            <a:r>
              <a:rPr lang="ru-RU" sz="1600" b="1" dirty="0" smtClean="0">
                <a:solidFill>
                  <a:schemeClr val="tx1"/>
                </a:solidFill>
              </a:rPr>
              <a:t> на нитку, </a:t>
            </a:r>
            <a:r>
              <a:rPr lang="uk-UA" sz="1600" b="1" dirty="0" smtClean="0">
                <a:solidFill>
                  <a:schemeClr val="tx1"/>
                </a:solidFill>
              </a:rPr>
              <a:t>робимо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</a:rPr>
              <a:t>декілька</a:t>
            </a:r>
            <a:r>
              <a:rPr lang="ru-RU" sz="1600" b="1" dirty="0" smtClean="0">
                <a:solidFill>
                  <a:schemeClr val="tx1"/>
                </a:solidFill>
              </a:rPr>
              <a:t> низок </a:t>
            </a:r>
            <a:r>
              <a:rPr lang="uk-UA" sz="1600" b="1" dirty="0" smtClean="0">
                <a:solidFill>
                  <a:schemeClr val="tx1"/>
                </a:solidFill>
              </a:rPr>
              <a:t>– і маємо намисто. 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Головним убором для ляльки буде червона  стрічка, оздоблена  квіточками.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Намисто уособлює достаток. Очіпок, стрічка чи хустина  символізують зв’язок  з небом</a:t>
            </a:r>
            <a:r>
              <a:rPr lang="ru-RU" sz="1600" b="1" dirty="0" smtClean="0">
                <a:solidFill>
                  <a:schemeClr val="tx1"/>
                </a:solidFill>
              </a:rPr>
              <a:t> .</a:t>
            </a:r>
            <a:endParaRPr lang="uk-UA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ВІТАЛІЙ\ТБДЮТ\лялька\IMG_2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5427472" cy="601486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24600" y="1600200"/>
            <a:ext cx="2438400" cy="381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“ Наш оберіг ішов з землі,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Коли нас скіфами ще звали,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І талісман той берегли,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І щастя в доленьці шукали.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Або коли була війна,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І ворог йшов на схил Дніпровий,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Чи то котилася чума,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Чи хтось був дуже тяжко хворий …</a:t>
            </a:r>
            <a:r>
              <a:rPr lang="uk-UA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              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</a:rPr>
              <a:t>               О. Онищенко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1" y="1752600"/>
            <a:ext cx="8207297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itchFamily="18" charset="0"/>
              </a:rPr>
              <a:t>Наші </a:t>
            </a:r>
          </a:p>
          <a:p>
            <a:pPr algn="ctr"/>
            <a:r>
              <a:rPr lang="uk-UA" sz="7200" b="1" cap="none" spc="0" dirty="0" smtClean="0">
                <a:ln w="24500" cmpd="dbl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itchFamily="18" charset="0"/>
              </a:rPr>
              <a:t>ляльки - мотанки</a:t>
            </a:r>
            <a:endParaRPr lang="ru-RU" sz="7200" b="1" cap="none" spc="0" dirty="0">
              <a:ln w="24500" cmpd="dbl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ІТАЛІЙ\ТБДЮТ\мамина робота\IMG_0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2" y="762001"/>
            <a:ext cx="3962399" cy="57912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5" name="Picture 3" descr="E:\ВІТАЛІЙ\ТБДЮТ\мамина робота\IMG_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4191000" cy="57912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ВІТАЛІЙ\ТБДЮТ\мамина робота\IMG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0" y="1143000"/>
            <a:ext cx="4114800" cy="54864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19616" y="1919816"/>
            <a:ext cx="5439832" cy="3886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ІТАЛІЙ\ТБДЮТ\мамина робота\IMG_0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1" y="838200"/>
            <a:ext cx="3172176" cy="58674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 descr="E:\ВІТАЛІЙ\ТБДЮТ\мамина робота\IMG_07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1" y="838200"/>
            <a:ext cx="3312041" cy="58674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ІТАЛІЙ\ТБДЮТ\фото з плакатів кабінету\DSC00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1"/>
            <a:ext cx="7848600" cy="539406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7200" y="762000"/>
            <a:ext cx="8382000" cy="5867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tx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</a:rPr>
              <a:t>Завдання проекту.</a:t>
            </a:r>
          </a:p>
          <a:p>
            <a:pPr marL="342900" indent="-342900">
              <a:buAutoNum type="arabicPeriod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Систематизувати знання щодо:</a:t>
            </a:r>
          </a:p>
          <a:p>
            <a:pPr marL="342900" indent="-342900">
              <a:buFontTx/>
              <a:buChar char="-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теоретичних основ щодо історії української іграшки, українських оберегів, зокрема ляльки – мотанки;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технологій виготовлення української національної ляльки – мотанки.</a:t>
            </a:r>
          </a:p>
          <a:p>
            <a:pPr marL="342900" indent="-342900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2.     Провести дослідження різноманітних джерел інформації, проаналізувати їх, виділити основну функцію ляльки – мотанки - оберега. </a:t>
            </a:r>
          </a:p>
          <a:p>
            <a:pPr marL="342900" indent="-342900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3.     Сформувати вміння і навички: </a:t>
            </a:r>
          </a:p>
          <a:p>
            <a:pPr marL="342900" indent="-342900">
              <a:buFontTx/>
              <a:buChar char="-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застосовувати теоретичні знання для вибору моделі ляльки – мотанки;</a:t>
            </a:r>
          </a:p>
          <a:p>
            <a:pPr marL="342900" indent="-342900">
              <a:buFontTx/>
              <a:buChar char="-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розробляти технологічну послідовність виготовлення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ляльок-оберегів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з різних природніх матеріалів;</a:t>
            </a:r>
          </a:p>
          <a:p>
            <a:pPr marL="342900" indent="-342900">
              <a:buFontTx/>
              <a:buChar char="-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виготовляти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ляльку-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оберіг.</a:t>
            </a:r>
          </a:p>
          <a:p>
            <a:pPr marL="342900" indent="-342900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4.     Навчити гуртківців практичних навичок творчої діяльності у виготовленні ляльок – оберегів, творчого і критичного мислення в процесі вивчення проектної технології, ознайомити з місцем і роллю інформаційно-комунікаційних технологій в сучасному виробництві,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повсякденному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житті </a:t>
            </a:r>
          </a:p>
          <a:p>
            <a:pPr marL="342900" indent="-342900">
              <a:buFontTx/>
              <a:buChar char="-"/>
            </a:pPr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777\Рабочий стол\IMG_15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66800"/>
            <a:ext cx="3200400" cy="54102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171" name="Picture 3" descr="C:\Documents and Settings\777\Рабочий стол\IMG_14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066800"/>
            <a:ext cx="3503599" cy="54102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914400"/>
            <a:ext cx="37338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Робота учнів над проектом</a:t>
            </a:r>
            <a:endParaRPr lang="ru-RU" sz="4000" b="1" cap="all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2" name="Picture 4" descr="E:\ТБДЮТ\Фото ляльки 20  04  2012\IMG_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76600"/>
            <a:ext cx="4318359" cy="339116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1" name="Picture 3" descr="E:\ТБДЮТ\Фото ляльки 20  04  2012\IMG_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14400"/>
            <a:ext cx="4495800" cy="33528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76800" y="4572000"/>
            <a:ext cx="411480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 Українська Лялька – мотанка оберіг  наших душ ”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67600" y="4191000"/>
            <a:ext cx="1524000" cy="22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Мотання ляльок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2800" y="6553200"/>
            <a:ext cx="2362200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Вибір тканини і оздоблювальних матеріалів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ТБДЮТ\Фото ляльки 20  04  2012\IMG_2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95400"/>
            <a:ext cx="6350319" cy="4953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2400" y="1219200"/>
            <a:ext cx="2133600" cy="502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Давній звичай відновили,</a:t>
            </a: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Мотаночок накрутили.</a:t>
            </a: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Гарно ми їх одягли, Щоб оселю берегли.</a:t>
            </a:r>
          </a:p>
          <a:p>
            <a:pPr algn="ctr"/>
            <a:endParaRPr lang="uk-UA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Наші ляльки – обереги </a:t>
            </a: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Бережуть нас від біди. </a:t>
            </a: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Щастя радість нам приносять, </a:t>
            </a:r>
          </a:p>
          <a:p>
            <a:pPr algn="ctr"/>
            <a:r>
              <a:rPr lang="uk-UA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Щоб добро велось завжди.</a:t>
            </a: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19800" y="6019800"/>
            <a:ext cx="2895600" cy="381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Виконавці проекту зі своїми виробами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066800"/>
            <a:ext cx="8839200" cy="5638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tx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100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r>
              <a:rPr lang="uk-UA" sz="1600" b="1" dirty="0" smtClean="0">
                <a:solidFill>
                  <a:schemeClr val="accent1">
                    <a:lumMod val="50000"/>
                  </a:schemeClr>
                </a:solidFill>
              </a:rPr>
              <a:t>Історія народної ляльки, ляльки-мотанки.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Перша лялька-мотанка була виготовлена більше 5 тисяч років тому. Такі ляльки можна знайти в будь-якій країні. Це була не просто іграшка. Вважалося, що вона захищала людину від неприємностей та бід.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Перші знахідки дрібної пластики які можна вважати прототипами ляльки – це кістяні фігурки жінки, знайдені на пізньопалеолітичній стоянці(близько 25 тис. р. до н.е.) біля села Мезим Чернігівської області.    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 Зображення жіночої фігурки представлені у пам'ятках трипільської культури(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IV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IIII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тис. до н.е.). Порівняно з кістяними та </a:t>
            </a:r>
            <a:r>
              <a:rPr lang="uk-UA" sz="1050" dirty="0" err="1" smtClean="0">
                <a:solidFill>
                  <a:schemeClr val="accent1">
                    <a:lumMod val="50000"/>
                  </a:schemeClr>
                </a:solidFill>
              </a:rPr>
              <a:t>кам</a:t>
            </a:r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яними фігурками, глиняні жіночі зображення Трипілля вирізняються детальними формами тіла.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 У Єгипті знайдена римська ганчір'яна набивна лялька: виконана з грубого полотна та набита клаптиками і папірусом. Дітки часів Римської імперії грали не тільки ляльками.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 Достеменно відомо, що в Древньому Римі були лялькові будиночки з мініатюрними меблями, іграшкові звірики, солдатики, вовчки (дзига по-нашому), кульки і холо-хупи ... Виготовлялися ляльки з обпаленої глини (найдешевший варіант), а також з кістки, дерева, воску, бурштину, бронзи, міді і навіть срібла з золотом.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      Подібно грецьким лялькам, римські робилися голенькими, без одягу. Ганчір'яна лялька, Стародавній Рим (4-3 ст. до н.е.) Висота 19 см (Британський музей). </a:t>
            </a:r>
            <a:endParaRPr lang="en-US" sz="105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</a:rPr>
              <a:t>Українська лялька-мотанка</a:t>
            </a:r>
            <a:r>
              <a:rPr lang="uk-UA" sz="10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Мотанка відрізняється від звичайної іграшки відсутністю обличчя. За уявленнями язичників через обличчя в ляльку вселяється душа. А душа буває доброю чи поганою. </a:t>
            </a:r>
          </a:p>
          <a:p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Матеріалами для виготовлення служать натуральні матеріали (сіно, солома, дерево, трави, сухе листя, насіння, зерна). Прикрашали мотанку народними орнаментами та вишивкою. </a:t>
            </a:r>
          </a:p>
          <a:p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Народ вірив, що в мотанці знаходиться дух предків і що вона може передавати досвід з покоління в покоління. Українці вважали, що цей символ приносить їм багатство та успіх. </a:t>
            </a:r>
          </a:p>
          <a:p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Секрети виготовлення ляльок передавалися в родині від матері до дочки. Коли дівчина виходила заміж, мати дарувала їй ляльку-мотанку, як оберіг для нової домівки. </a:t>
            </a:r>
          </a:p>
          <a:p>
            <a:r>
              <a:rPr lang="en-US" sz="1050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Хворій дитині давали пограти з лялькою. Після чого її знищували. У народі вірили, що вона вбере в себе її недугу. Коли дитина виростала, її місце в колисці займала лялька. Вона охороняла це місце від нечистої сили до народження наступної дитини.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 Різдво виготовляли спеціальних ляльок із зерна. Вони символізували добрий урожай.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Існувало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три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типи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ляльок-мотанок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немовля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баба-берегиня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наречена. В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Україні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народну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ляльку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робили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соломи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тканини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шматочків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старого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одягу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ниток.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Спосіб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простий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перекручування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й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перев'язування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тканини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       На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обличчі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такої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ляльки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різними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нитками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намотується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хрест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Ляльок-мотанок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або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не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одягали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або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шили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їм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одяг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Іноді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були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мініатюрні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народні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костюми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традиційні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для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тієї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чи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іншої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місцевості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Колись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такі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ляльки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робили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всюди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наші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прапрабабусі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інших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ляльок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</a:rPr>
              <a:t>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не знали.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Оскільки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народні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ляльки </a:t>
            </a:r>
            <a:r>
              <a:rPr lang="ru-RU" sz="1050" dirty="0" err="1" smtClean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тканини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були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невід'ємною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частиною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селянського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побутового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середовища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пов'язаної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землеробською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роботою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домашнім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вогнищем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тому вони і в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давні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часи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і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сьогодні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є символом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родючості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материнства й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своєрідним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оберегом.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Майстерно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зроблена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пишно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вдягнена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лялька є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цінним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предметом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домашнього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майна, разом з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тим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виступаючи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посередницею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між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старшим і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молодшим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поколіннями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запорукою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добробуту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щасливого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родинного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життя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, й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захисту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від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050" dirty="0" smtClean="0">
                <a:solidFill>
                  <a:schemeClr val="accent1">
                    <a:lumMod val="50000"/>
                  </a:schemeClr>
                </a:solidFill>
              </a:rPr>
              <a:t>злих</a:t>
            </a:r>
            <a:r>
              <a:rPr lang="ru-RU" sz="1050" dirty="0" smtClean="0">
                <a:solidFill>
                  <a:schemeClr val="accent1">
                    <a:lumMod val="50000"/>
                  </a:schemeClr>
                </a:solidFill>
              </a:rPr>
              <a:t> сил!</a:t>
            </a:r>
            <a:endParaRPr lang="en-US" sz="105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14400" y="304800"/>
            <a:ext cx="44958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2">
                <a:lumMod val="5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Організаційно - підготовчий етап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09600" y="609600"/>
            <a:ext cx="41148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bg2"/>
                </a:solidFill>
                <a:latin typeface="Georgia" pitchFamily="18" charset="0"/>
              </a:rPr>
              <a:t>Основні функції </a:t>
            </a:r>
          </a:p>
          <a:p>
            <a:pPr algn="ctr"/>
            <a:r>
              <a:rPr lang="uk-UA" sz="2400" dirty="0" smtClean="0">
                <a:solidFill>
                  <a:schemeClr val="bg2"/>
                </a:solidFill>
                <a:latin typeface="Georgia" pitchFamily="18" charset="0"/>
              </a:rPr>
              <a:t>ляльки - мотанки</a:t>
            </a:r>
            <a:endParaRPr lang="ru-RU" sz="2400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2400" y="2057400"/>
            <a:ext cx="2895600" cy="3962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Обрядова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Весільна подвійна лялька, що зображувала молодого і молоду. Такий подвійній ляльці робили одну ручку на двох, що повинно було символізувати злагоджене любов'ю життя. Ця лялька робилася на добробут і щастя.</a:t>
            </a: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5" descr="C:\Documents and Settings\777\Рабочий стол\66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572000"/>
            <a:ext cx="2180773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352800" y="1828800"/>
            <a:ext cx="2743200" cy="4648200"/>
          </a:xfrm>
          <a:prstGeom prst="roundRect">
            <a:avLst/>
          </a:prstGeom>
          <a:solidFill>
            <a:schemeClr val="bg2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Захисна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Мішкувата дівоча лялька, яку мати робила з мішковини і дарувала дочці, коли вона вперше закохувалася. Дівчина шепотіла свої секрети мішкуватій подружці. Така лялька має жити біля дівочого дзеркала, вона оберігає репутацію сім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ї.</a:t>
            </a: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24600" y="838200"/>
            <a:ext cx="2590800" cy="4724400"/>
          </a:xfrm>
          <a:prstGeom prst="roundRect">
            <a:avLst/>
          </a:prstGeom>
          <a:solidFill>
            <a:schemeClr val="bg2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Магічна</a:t>
            </a:r>
          </a:p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Створення “ магічних ” пов'язане з матеріалами та обрядами, спрямованих на отримання доброго врожаю, відвертання засухи ,або навпаки припинення дощів після виконання свого призначення така лялька знищувалася.</a:t>
            </a: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777\Рабочий стол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495800"/>
            <a:ext cx="1600200" cy="2129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Documents and Settings\777\Рабочий стол\73162108_motan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1" y="3657600"/>
            <a:ext cx="180975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52400" y="533400"/>
          <a:ext cx="86868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066800"/>
            <a:ext cx="8610600" cy="5562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       Українська лялька – мотанка – це особливий вид ляльки, одна з найдавніших народних іграшок, яка, пройшовши крізь тисячоліття , існує і є дуже популярною навіть сьогодні. Зроблена з любов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ю лялька – мотанка радує своєю простотою, викликає позитивні емоції, надихає на нові творчі вчинки, додає польоту фантазії. </a:t>
            </a:r>
          </a:p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       У наш час майстри, які працюють з традиційною народною лялькою відзначають позитивний вплив, який має процес виготовлення такої ляльки на психіку людини. Виготовлення ляльки – мотанки – це свого роду психотерапія, яка бере свої витоки в глибокій 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давнині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, яка допомагає зняти певні психологічні травми. Наприклад, помічено, що діти – сироти, які пройшли майстер - класи по виготовлені ляльки, стають врівноваженішими, і разом з тим, вони роблячи свою лялечку, формують образ своєї майбутньої матері. І зрозумілий потяг малюків до неї: 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вони дуже 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радо граються з лялькою - мотанкою, яка приємна на дотик, м'якенька – з нею так затишно спати. А ще дітям подобається що ця іграшка не має обличчя, а значить можна на фантазувати все, що забажаєш. Так само, жінки, які в період вагітності, проходять майстер – клас, формують для своєї дитини щастя, здоров'я, успіх. </a:t>
            </a:r>
          </a:p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        Лялька – мотанка – це один із найдревніших архетипічних символів, який єднає  культури і традиції. Це ознака швидше не історичної спорідненості культурних традицій, які розвивалися у певних регіонах, а ознака єдності духовного, сакрального простору для всіх людей, у яких попри всі війни і роздори, якими повна людська історія, завжди було прагнення до злагоди й гармонійного життя, яке уособлює зроблена з молитвою та любов'ю лялька – мотанка. </a:t>
            </a:r>
          </a:p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       Українська народна лялька є втіленням добра і лагідності. Це оберіг людської душі й долі, символ предків. Це символ Великої Матері, яка сотворила все суще і береже до тепер народженні нею душі.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00" y="1066800"/>
            <a:ext cx="5334000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Обґрунтування вибору  об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єкта проектування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762000"/>
            <a:ext cx="40386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Аналіз зразків - аналогів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447800"/>
            <a:ext cx="8610600" cy="51816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chemeClr val="tx2"/>
                </a:solidFill>
              </a:rPr>
              <a:t>      Сьогодні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серед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розмаїття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сучасних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ляльок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народні</a:t>
            </a:r>
            <a:r>
              <a:rPr lang="ru-RU" sz="1400" dirty="0" smtClean="0">
                <a:solidFill>
                  <a:schemeClr val="tx2"/>
                </a:solidFill>
              </a:rPr>
              <a:t> ляльки </a:t>
            </a:r>
            <a:r>
              <a:rPr lang="uk-UA" sz="1400" dirty="0" smtClean="0">
                <a:solidFill>
                  <a:schemeClr val="tx2"/>
                </a:solidFill>
              </a:rPr>
              <a:t>з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тканини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є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uk-UA" sz="1400" dirty="0" smtClean="0">
                <a:solidFill>
                  <a:schemeClr val="tx2"/>
                </a:solidFill>
              </a:rPr>
              <a:t>особливим</a:t>
            </a:r>
            <a:r>
              <a:rPr lang="ru-RU" sz="1400" dirty="0" smtClean="0">
                <a:solidFill>
                  <a:schemeClr val="tx2"/>
                </a:solidFill>
              </a:rPr>
              <a:t> видом </a:t>
            </a:r>
            <a:r>
              <a:rPr lang="uk-UA" sz="1400" dirty="0" smtClean="0">
                <a:solidFill>
                  <a:schemeClr val="tx2"/>
                </a:solidFill>
              </a:rPr>
              <a:t>з неосяжною енергетикою. Символічним є те ,що лялька – мотанка не шиється, а робиться за допомогою ниток, стрічок, тканини шляхом намотування.</a:t>
            </a:r>
          </a:p>
          <a:p>
            <a:r>
              <a:rPr lang="uk-UA" sz="1400" dirty="0" smtClean="0">
                <a:solidFill>
                  <a:schemeClr val="tx2"/>
                </a:solidFill>
              </a:rPr>
              <a:t>       Опрацювавши літературні джерела , Інтернет - ресурси , виконавши пошукову роботу та визначивши історичні витоки </a:t>
            </a:r>
            <a:r>
              <a:rPr lang="uk-UA" sz="1400" dirty="0" smtClean="0">
                <a:solidFill>
                  <a:schemeClr val="tx2"/>
                </a:solidFill>
              </a:rPr>
              <a:t>ляльки-мотанки</a:t>
            </a:r>
            <a:r>
              <a:rPr lang="uk-UA" sz="1400" dirty="0" smtClean="0">
                <a:solidFill>
                  <a:schemeClr val="tx2"/>
                </a:solidFill>
              </a:rPr>
              <a:t>, дослідивши основні її функції – ми помітили, що та лялька  в основі якої лляне, вовняне пасмо, одежина – з тканини, оздоблена українською вишивкою, бісером, декоративною тасьмою, виходить дуже пишна ляля – </a:t>
            </a:r>
            <a:r>
              <a:rPr lang="uk-UA" sz="1400" dirty="0" smtClean="0">
                <a:solidFill>
                  <a:schemeClr val="tx2"/>
                </a:solidFill>
              </a:rPr>
              <a:t>пані</a:t>
            </a:r>
            <a:endParaRPr lang="uk-UA" sz="1400" dirty="0">
              <a:solidFill>
                <a:schemeClr val="tx2"/>
              </a:solidFill>
            </a:endParaRPr>
          </a:p>
          <a:p>
            <a:r>
              <a:rPr lang="uk-UA" sz="1400" dirty="0" smtClean="0">
                <a:solidFill>
                  <a:schemeClr val="tx2"/>
                </a:solidFill>
              </a:rPr>
              <a:t>  </a:t>
            </a:r>
            <a:r>
              <a:rPr lang="uk-UA" sz="1400" dirty="0" smtClean="0">
                <a:solidFill>
                  <a:schemeClr val="tx2"/>
                </a:solidFill>
              </a:rPr>
              <a:t>Тому вирішили </a:t>
            </a:r>
            <a:r>
              <a:rPr lang="uk-UA" sz="1400" dirty="0" smtClean="0">
                <a:solidFill>
                  <a:schemeClr val="tx2"/>
                </a:solidFill>
              </a:rPr>
              <a:t>виготовити ляльку </a:t>
            </a:r>
            <a:r>
              <a:rPr lang="uk-UA" sz="1400" dirty="0" smtClean="0">
                <a:solidFill>
                  <a:schemeClr val="tx2"/>
                </a:solidFill>
              </a:rPr>
              <a:t>з натуральних  лляних ниток – шпагату.</a:t>
            </a:r>
          </a:p>
          <a:p>
            <a:r>
              <a:rPr lang="uk-UA" sz="1400" dirty="0" smtClean="0">
                <a:solidFill>
                  <a:schemeClr val="tx2"/>
                </a:solidFill>
              </a:rPr>
              <a:t>         </a:t>
            </a:r>
            <a:r>
              <a:rPr lang="uk-UA" sz="1400" dirty="0" smtClean="0">
                <a:solidFill>
                  <a:schemeClr val="tx2"/>
                </a:solidFill>
              </a:rPr>
              <a:t>Виглядає вона </a:t>
            </a:r>
            <a:r>
              <a:rPr lang="uk-UA" sz="1400" dirty="0" smtClean="0">
                <a:solidFill>
                  <a:schemeClr val="tx2"/>
                </a:solidFill>
              </a:rPr>
              <a:t>чудово і навіть пахне травою.</a:t>
            </a: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uk-UA" sz="1400" dirty="0" smtClean="0">
              <a:solidFill>
                <a:schemeClr val="tx2"/>
              </a:solidFill>
            </a:endParaRPr>
          </a:p>
          <a:p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D:\Фото\мамина робота\IMG_0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581400"/>
            <a:ext cx="2133600" cy="2971800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Фото\мамина робота\IMG_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657600"/>
            <a:ext cx="2057400" cy="2895600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9" name="Picture 5" descr="D:\Фото\мамина робота\IMG_0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048000"/>
            <a:ext cx="1890712" cy="3505200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олна 4"/>
          <p:cNvSpPr/>
          <p:nvPr/>
        </p:nvSpPr>
        <p:spPr>
          <a:xfrm>
            <a:off x="304800" y="685800"/>
            <a:ext cx="8458200" cy="1752600"/>
          </a:xfrm>
          <a:prstGeom prst="wave">
            <a:avLst>
              <a:gd name="adj1" fmla="val 13773"/>
              <a:gd name="adj2" fmla="val -27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i="1" dirty="0" smtClean="0">
                <a:solidFill>
                  <a:schemeClr val="tx1"/>
                </a:solidFill>
              </a:rPr>
              <a:t>Технологія виготовлення </a:t>
            </a:r>
          </a:p>
          <a:p>
            <a:pPr algn="r"/>
            <a:r>
              <a:rPr lang="uk-UA" sz="3600" b="1" i="1" dirty="0" smtClean="0">
                <a:solidFill>
                  <a:schemeClr val="tx1"/>
                </a:solidFill>
              </a:rPr>
              <a:t>ляльки - мотанки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Наші фотографії і відео\лялька\IMG_2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92342">
            <a:off x="535450" y="2810402"/>
            <a:ext cx="4419599" cy="331451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228600">
              <a:srgbClr val="EBC94B">
                <a:alpha val="40000"/>
              </a:srgbClr>
            </a:glow>
          </a:effectLst>
        </p:spPr>
      </p:pic>
      <p:pic>
        <p:nvPicPr>
          <p:cNvPr id="2051" name="Picture 3" descr="D:\Наші фотографії і відео\лялька\IMG_2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21739">
            <a:off x="3829048" y="2876554"/>
            <a:ext cx="4419601" cy="3238493"/>
          </a:xfrm>
          <a:prstGeom prst="rect">
            <a:avLst/>
          </a:prstGeom>
          <a:noFill/>
          <a:effectLst>
            <a:glow rad="228600">
              <a:srgbClr val="EBC94B">
                <a:alpha val="40000"/>
              </a:srgbClr>
            </a:glo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2262</Words>
  <Application>Microsoft Office PowerPoint</Application>
  <PresentationFormat>Экран (4:3)</PresentationFormat>
  <Paragraphs>348</Paragraphs>
  <Slides>32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Українська лялька-мотанка –  оберіг наших душ.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110</cp:revision>
  <dcterms:modified xsi:type="dcterms:W3CDTF">2012-04-24T16:07:18Z</dcterms:modified>
</cp:coreProperties>
</file>