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0" r:id="rId1"/>
  </p:sldMasterIdLst>
  <p:notesMasterIdLst>
    <p:notesMasterId r:id="rId22"/>
  </p:notesMasterIdLst>
  <p:sldIdLst>
    <p:sldId id="256" r:id="rId2"/>
    <p:sldId id="277" r:id="rId3"/>
    <p:sldId id="276" r:id="rId4"/>
    <p:sldId id="275" r:id="rId5"/>
    <p:sldId id="274" r:id="rId6"/>
    <p:sldId id="273" r:id="rId7"/>
    <p:sldId id="299" r:id="rId8"/>
    <p:sldId id="271" r:id="rId9"/>
    <p:sldId id="301" r:id="rId10"/>
    <p:sldId id="279" r:id="rId11"/>
    <p:sldId id="288" r:id="rId12"/>
    <p:sldId id="281" r:id="rId13"/>
    <p:sldId id="258" r:id="rId14"/>
    <p:sldId id="300" r:id="rId15"/>
    <p:sldId id="295" r:id="rId16"/>
    <p:sldId id="302" r:id="rId17"/>
    <p:sldId id="303" r:id="rId18"/>
    <p:sldId id="285" r:id="rId19"/>
    <p:sldId id="289" r:id="rId20"/>
    <p:sldId id="292" r:id="rId21"/>
  </p:sldIdLst>
  <p:sldSz cx="6858000" cy="9144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615" autoAdjust="0"/>
    <p:restoredTop sz="86453" autoAdjust="0"/>
  </p:normalViewPr>
  <p:slideViewPr>
    <p:cSldViewPr>
      <p:cViewPr>
        <p:scale>
          <a:sx n="50" d="100"/>
          <a:sy n="50" d="100"/>
        </p:scale>
        <p:origin x="-2004" y="48"/>
      </p:cViewPr>
      <p:guideLst>
        <p:guide orient="horz" pos="2880"/>
        <p:guide pos="216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50"/>
    </p:cViewPr>
  </p:sorterViewPr>
  <p:notesViewPr>
    <p:cSldViewPr>
      <p:cViewPr varScale="1">
        <p:scale>
          <a:sx n="56" d="100"/>
          <a:sy n="56" d="100"/>
        </p:scale>
        <p:origin x="-2580" y="-78"/>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uk-UA"/>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4D7CDAC-7070-4441-9ABB-7FCF700ED407}" type="datetimeFigureOut">
              <a:rPr lang="uk-UA" smtClean="0"/>
              <a:pPr/>
              <a:t>08.02.2019</a:t>
            </a:fld>
            <a:endParaRPr lang="uk-UA"/>
          </a:p>
        </p:txBody>
      </p:sp>
      <p:sp>
        <p:nvSpPr>
          <p:cNvPr id="4" name="Образ слайда 3"/>
          <p:cNvSpPr>
            <a:spLocks noGrp="1" noRot="1" noChangeAspect="1"/>
          </p:cNvSpPr>
          <p:nvPr>
            <p:ph type="sldImg" idx="2"/>
          </p:nvPr>
        </p:nvSpPr>
        <p:spPr>
          <a:xfrm>
            <a:off x="2143125" y="685800"/>
            <a:ext cx="2571750" cy="3429000"/>
          </a:xfrm>
          <a:prstGeom prst="rect">
            <a:avLst/>
          </a:prstGeom>
          <a:noFill/>
          <a:ln w="12700">
            <a:solidFill>
              <a:prstClr val="black"/>
            </a:solidFill>
          </a:ln>
        </p:spPr>
        <p:txBody>
          <a:bodyPr vert="horz" lIns="91440" tIns="45720" rIns="91440" bIns="45720" rtlCol="0" anchor="ctr"/>
          <a:lstStyle/>
          <a:p>
            <a:endParaRPr lang="uk-UA"/>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uk-UA"/>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3A422A6-1B7C-4722-9879-61CD51113AE7}" type="slidenum">
              <a:rPr lang="uk-UA" smtClean="0"/>
              <a:pPr/>
              <a:t>‹#›</a:t>
            </a:fld>
            <a:endParaRPr lang="uk-UA"/>
          </a:p>
        </p:txBody>
      </p:sp>
    </p:spTree>
    <p:extLst>
      <p:ext uri="{BB962C8B-B14F-4D97-AF65-F5344CB8AC3E}">
        <p14:creationId xmlns:p14="http://schemas.microsoft.com/office/powerpoint/2010/main" xmlns="" val="33177458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2143125" y="685800"/>
            <a:ext cx="2571750" cy="3429000"/>
          </a:xfrm>
        </p:spPr>
      </p:sp>
      <p:sp>
        <p:nvSpPr>
          <p:cNvPr id="3" name="Заметки 2"/>
          <p:cNvSpPr>
            <a:spLocks noGrp="1"/>
          </p:cNvSpPr>
          <p:nvPr>
            <p:ph type="body" idx="1"/>
          </p:nvPr>
        </p:nvSpPr>
        <p:spPr/>
        <p:txBody>
          <a:bodyPr>
            <a:normAutofit/>
          </a:bodyPr>
          <a:lstStyle/>
          <a:p>
            <a:endParaRPr lang="uk-UA"/>
          </a:p>
        </p:txBody>
      </p:sp>
      <p:sp>
        <p:nvSpPr>
          <p:cNvPr id="4" name="Номер слайда 3"/>
          <p:cNvSpPr>
            <a:spLocks noGrp="1"/>
          </p:cNvSpPr>
          <p:nvPr>
            <p:ph type="sldNum" sz="quarter" idx="10"/>
          </p:nvPr>
        </p:nvSpPr>
        <p:spPr/>
        <p:txBody>
          <a:bodyPr/>
          <a:lstStyle/>
          <a:p>
            <a:fld id="{B3A422A6-1B7C-4722-9879-61CD51113AE7}" type="slidenum">
              <a:rPr lang="uk-UA" smtClean="0"/>
              <a:pPr/>
              <a:t>8</a:t>
            </a:fld>
            <a:endParaRPr lang="uk-UA"/>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14350" y="2840568"/>
            <a:ext cx="5829300" cy="1960033"/>
          </a:xfrm>
        </p:spPr>
        <p:txBody>
          <a:bodyPr/>
          <a:lstStyle/>
          <a:p>
            <a:r>
              <a:rPr lang="ru-RU" smtClean="0"/>
              <a:t>Образец заголовка</a:t>
            </a:r>
            <a:endParaRPr lang="uk-UA"/>
          </a:p>
        </p:txBody>
      </p:sp>
      <p:sp>
        <p:nvSpPr>
          <p:cNvPr id="3" name="Подзаголовок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uk-UA"/>
          </a:p>
        </p:txBody>
      </p:sp>
      <p:sp>
        <p:nvSpPr>
          <p:cNvPr id="4" name="Дата 3"/>
          <p:cNvSpPr>
            <a:spLocks noGrp="1"/>
          </p:cNvSpPr>
          <p:nvPr>
            <p:ph type="dt" sz="half" idx="10"/>
          </p:nvPr>
        </p:nvSpPr>
        <p:spPr/>
        <p:txBody>
          <a:bodyPr/>
          <a:lstStyle/>
          <a:p>
            <a:fld id="{5B106E36-FD25-4E2D-B0AA-010F637433A0}" type="datetimeFigureOut">
              <a:rPr lang="ru-RU" smtClean="0"/>
              <a:pPr/>
              <a:t>08.02.2019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5B106E36-FD25-4E2D-B0AA-010F637433A0}" type="datetimeFigureOut">
              <a:rPr lang="ru-RU" smtClean="0"/>
              <a:pPr/>
              <a:t>08.02.2019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4972050" y="366185"/>
            <a:ext cx="1543050" cy="7802033"/>
          </a:xfrm>
        </p:spPr>
        <p:txBody>
          <a:bodyPr vert="eaVert"/>
          <a:lstStyle/>
          <a:p>
            <a:r>
              <a:rPr lang="ru-RU" smtClean="0"/>
              <a:t>Образец заголовка</a:t>
            </a:r>
            <a:endParaRPr lang="uk-UA"/>
          </a:p>
        </p:txBody>
      </p:sp>
      <p:sp>
        <p:nvSpPr>
          <p:cNvPr id="3" name="Вертикальный текст 2"/>
          <p:cNvSpPr>
            <a:spLocks noGrp="1"/>
          </p:cNvSpPr>
          <p:nvPr>
            <p:ph type="body" orient="vert" idx="1"/>
          </p:nvPr>
        </p:nvSpPr>
        <p:spPr>
          <a:xfrm>
            <a:off x="342900" y="366185"/>
            <a:ext cx="4514850" cy="7802033"/>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5B106E36-FD25-4E2D-B0AA-010F637433A0}" type="datetimeFigureOut">
              <a:rPr lang="ru-RU" smtClean="0"/>
              <a:pPr/>
              <a:t>08.02.2019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5B106E36-FD25-4E2D-B0AA-010F637433A0}" type="datetimeFigureOut">
              <a:rPr lang="ru-RU" smtClean="0"/>
              <a:pPr/>
              <a:t>08.02.2019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1735" y="5875867"/>
            <a:ext cx="5829300" cy="1816100"/>
          </a:xfrm>
        </p:spPr>
        <p:txBody>
          <a:bodyPr anchor="t"/>
          <a:lstStyle>
            <a:lvl1pPr algn="l">
              <a:defRPr sz="4000" b="1" cap="all"/>
            </a:lvl1pPr>
          </a:lstStyle>
          <a:p>
            <a:r>
              <a:rPr lang="ru-RU" smtClean="0"/>
              <a:t>Образец заголовка</a:t>
            </a:r>
            <a:endParaRPr lang="uk-UA"/>
          </a:p>
        </p:txBody>
      </p:sp>
      <p:sp>
        <p:nvSpPr>
          <p:cNvPr id="3" name="Текст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08.02.2019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Содержимое 2"/>
          <p:cNvSpPr>
            <a:spLocks noGrp="1"/>
          </p:cNvSpPr>
          <p:nvPr>
            <p:ph sz="half" idx="1"/>
          </p:nvPr>
        </p:nvSpPr>
        <p:spPr>
          <a:xfrm>
            <a:off x="34290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Содержимое 3"/>
          <p:cNvSpPr>
            <a:spLocks noGrp="1"/>
          </p:cNvSpPr>
          <p:nvPr>
            <p:ph sz="half" idx="2"/>
          </p:nvPr>
        </p:nvSpPr>
        <p:spPr>
          <a:xfrm>
            <a:off x="348615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Дата 4"/>
          <p:cNvSpPr>
            <a:spLocks noGrp="1"/>
          </p:cNvSpPr>
          <p:nvPr>
            <p:ph type="dt" sz="half" idx="10"/>
          </p:nvPr>
        </p:nvSpPr>
        <p:spPr/>
        <p:txBody>
          <a:bodyPr/>
          <a:lstStyle/>
          <a:p>
            <a:fld id="{5B106E36-FD25-4E2D-B0AA-010F637433A0}" type="datetimeFigureOut">
              <a:rPr lang="ru-RU" smtClean="0"/>
              <a:pPr/>
              <a:t>08.02.2019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uk-UA"/>
          </a:p>
        </p:txBody>
      </p:sp>
      <p:sp>
        <p:nvSpPr>
          <p:cNvPr id="3" name="Текст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Текст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7" name="Дата 6"/>
          <p:cNvSpPr>
            <a:spLocks noGrp="1"/>
          </p:cNvSpPr>
          <p:nvPr>
            <p:ph type="dt" sz="half" idx="10"/>
          </p:nvPr>
        </p:nvSpPr>
        <p:spPr/>
        <p:txBody>
          <a:bodyPr/>
          <a:lstStyle/>
          <a:p>
            <a:fld id="{5B106E36-FD25-4E2D-B0AA-010F637433A0}" type="datetimeFigureOut">
              <a:rPr lang="ru-RU" smtClean="0"/>
              <a:pPr/>
              <a:t>08.02.2019</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Дата 2"/>
          <p:cNvSpPr>
            <a:spLocks noGrp="1"/>
          </p:cNvSpPr>
          <p:nvPr>
            <p:ph type="dt" sz="half" idx="10"/>
          </p:nvPr>
        </p:nvSpPr>
        <p:spPr/>
        <p:txBody>
          <a:bodyPr/>
          <a:lstStyle/>
          <a:p>
            <a:fld id="{5B106E36-FD25-4E2D-B0AA-010F637433A0}" type="datetimeFigureOut">
              <a:rPr lang="ru-RU" smtClean="0"/>
              <a:pPr/>
              <a:t>08.02.2019</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08.02.2019</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364067"/>
            <a:ext cx="2256235" cy="1549400"/>
          </a:xfrm>
        </p:spPr>
        <p:txBody>
          <a:bodyPr anchor="b"/>
          <a:lstStyle>
            <a:lvl1pPr algn="l">
              <a:defRPr sz="2000" b="1"/>
            </a:lvl1pPr>
          </a:lstStyle>
          <a:p>
            <a:r>
              <a:rPr lang="ru-RU" smtClean="0"/>
              <a:t>Образец заголовка</a:t>
            </a:r>
            <a:endParaRPr lang="uk-UA"/>
          </a:p>
        </p:txBody>
      </p:sp>
      <p:sp>
        <p:nvSpPr>
          <p:cNvPr id="3" name="Содержимое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Текст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08.02.2019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44216" y="6400800"/>
            <a:ext cx="4114800" cy="755651"/>
          </a:xfrm>
        </p:spPr>
        <p:txBody>
          <a:bodyPr anchor="b"/>
          <a:lstStyle>
            <a:lvl1pPr algn="l">
              <a:defRPr sz="2000" b="1"/>
            </a:lvl1pPr>
          </a:lstStyle>
          <a:p>
            <a:r>
              <a:rPr lang="ru-RU" smtClean="0"/>
              <a:t>Образец заголовка</a:t>
            </a:r>
            <a:endParaRPr lang="uk-UA"/>
          </a:p>
        </p:txBody>
      </p:sp>
      <p:sp>
        <p:nvSpPr>
          <p:cNvPr id="3" name="Рисунок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uk-UA"/>
          </a:p>
        </p:txBody>
      </p:sp>
      <p:sp>
        <p:nvSpPr>
          <p:cNvPr id="4" name="Текст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08.02.2019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ru-RU" smtClean="0"/>
              <a:t>Образец заголовка</a:t>
            </a:r>
            <a:endParaRPr lang="uk-UA"/>
          </a:p>
        </p:txBody>
      </p:sp>
      <p:sp>
        <p:nvSpPr>
          <p:cNvPr id="3" name="Текст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08.02.2019</a:t>
            </a:fld>
            <a:endParaRPr lang="ru-RU"/>
          </a:p>
        </p:txBody>
      </p:sp>
      <p:sp>
        <p:nvSpPr>
          <p:cNvPr id="5" name="Нижний колонтитул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17.jpeg"/></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 Id="rId5" Type="http://schemas.openxmlformats.org/officeDocument/2006/relationships/image" Target="../media/image22.jpeg"/><Relationship Id="rId4" Type="http://schemas.openxmlformats.org/officeDocument/2006/relationships/image" Target="../media/image21.jpeg"/></Relationships>
</file>

<file path=ppt/slides/_rels/slide1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3.xml"/><Relationship Id="rId5" Type="http://schemas.openxmlformats.org/officeDocument/2006/relationships/image" Target="../media/image27.jpeg"/><Relationship Id="rId4" Type="http://schemas.openxmlformats.org/officeDocument/2006/relationships/image" Target="../media/image26.jpeg"/></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2000" r="-54000"/>
          </a:stretch>
        </a:blipFill>
        <a:effectLst/>
      </p:bgPr>
    </p:bg>
    <p:spTree>
      <p:nvGrpSpPr>
        <p:cNvPr id="1" name=""/>
        <p:cNvGrpSpPr/>
        <p:nvPr/>
      </p:nvGrpSpPr>
      <p:grpSpPr>
        <a:xfrm>
          <a:off x="0" y="0"/>
          <a:ext cx="0" cy="0"/>
          <a:chOff x="0" y="0"/>
          <a:chExt cx="0" cy="0"/>
        </a:xfrm>
      </p:grpSpPr>
      <p:sp>
        <p:nvSpPr>
          <p:cNvPr id="3" name="Прямоугольник 2"/>
          <p:cNvSpPr/>
          <p:nvPr/>
        </p:nvSpPr>
        <p:spPr>
          <a:xfrm>
            <a:off x="0" y="323528"/>
            <a:ext cx="6597352" cy="2031325"/>
          </a:xfrm>
          <a:prstGeom prst="rect">
            <a:avLst/>
          </a:prstGeom>
          <a:ln>
            <a:noFill/>
          </a:ln>
          <a:effectLst>
            <a:glow rad="63500">
              <a:schemeClr val="accent3">
                <a:satMod val="175000"/>
                <a:alpha val="40000"/>
              </a:schemeClr>
            </a:glow>
            <a:reflection blurRad="6350" stA="50000" endA="300" endPos="90000" dir="5400000" sy="-100000" algn="bl" rotWithShape="0"/>
          </a:effectLst>
          <a:scene3d>
            <a:camera prst="orthographicFront"/>
            <a:lightRig rig="threePt" dir="t"/>
          </a:scene3d>
          <a:sp3d>
            <a:bevelT prst="relaxedInset"/>
          </a:sp3d>
        </p:spPr>
        <p:txBody>
          <a:bodyPr wrap="square" anchor="b">
            <a:spAutoFit/>
          </a:bodyPr>
          <a:lstStyle/>
          <a:p>
            <a:pPr algn="ctr"/>
            <a:r>
              <a:rPr lang="uk-UA" sz="2000" i="1"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nstantia" pitchFamily="18" charset="0"/>
                <a:cs typeface="Times New Roman" pitchFamily="18" charset="0"/>
              </a:rPr>
              <a:t>Шумський</a:t>
            </a:r>
            <a:r>
              <a:rPr lang="uk-UA" sz="20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nstantia" pitchFamily="18" charset="0"/>
                <a:cs typeface="Times New Roman" pitchFamily="18" charset="0"/>
              </a:rPr>
              <a:t> відділ освіти,культури, молоді та спорту </a:t>
            </a:r>
          </a:p>
          <a:p>
            <a:pPr algn="ctr"/>
            <a:r>
              <a:rPr lang="uk-UA" sz="2000" i="1"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nstantia" pitchFamily="18" charset="0"/>
                <a:cs typeface="Times New Roman" pitchFamily="18" charset="0"/>
              </a:rPr>
              <a:t>Шумської</a:t>
            </a:r>
            <a:r>
              <a:rPr lang="uk-UA" sz="20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nstantia" pitchFamily="18" charset="0"/>
                <a:cs typeface="Times New Roman" pitchFamily="18" charset="0"/>
              </a:rPr>
              <a:t> міської ради </a:t>
            </a:r>
          </a:p>
          <a:p>
            <a:pPr algn="ctr"/>
            <a:r>
              <a:rPr lang="uk-UA" sz="2000" i="1"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nstantia" pitchFamily="18" charset="0"/>
                <a:cs typeface="Times New Roman" pitchFamily="18" charset="0"/>
              </a:rPr>
              <a:t>Шумський</a:t>
            </a:r>
            <a:r>
              <a:rPr lang="uk-UA" sz="20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nstantia" pitchFamily="18" charset="0"/>
                <a:cs typeface="Times New Roman" pitchFamily="18" charset="0"/>
              </a:rPr>
              <a:t> центр позашкільної роботи </a:t>
            </a:r>
          </a:p>
          <a:p>
            <a:pPr algn="ctr"/>
            <a:r>
              <a:rPr lang="uk-UA" sz="6600" b="1" i="1" cap="all"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Constantia" pitchFamily="18" charset="0"/>
                <a:cs typeface="Times New Roman" pitchFamily="18" charset="0"/>
              </a:rPr>
              <a:t>ПОРТФОЛІО</a:t>
            </a:r>
            <a:endParaRPr lang="ru-RU" sz="6600" i="1" dirty="0">
              <a:ln w="18415" cmpd="sng">
                <a:solidFill>
                  <a:srgbClr val="FFFFFF"/>
                </a:solidFill>
                <a:prstDash val="solid"/>
              </a:ln>
              <a:effectLst>
                <a:outerShdw blurRad="63500" dir="3600000" algn="tl" rotWithShape="0">
                  <a:srgbClr val="000000">
                    <a:alpha val="70000"/>
                  </a:srgbClr>
                </a:outerShdw>
              </a:effectLst>
              <a:latin typeface="Constantia" pitchFamily="18" charset="0"/>
              <a:cs typeface="Times New Roman" pitchFamily="18" charset="0"/>
            </a:endParaRPr>
          </a:p>
        </p:txBody>
      </p:sp>
      <p:sp>
        <p:nvSpPr>
          <p:cNvPr id="7" name="Прямоугольник 6"/>
          <p:cNvSpPr/>
          <p:nvPr/>
        </p:nvSpPr>
        <p:spPr>
          <a:xfrm>
            <a:off x="3429000" y="3851920"/>
            <a:ext cx="3429000" cy="4524315"/>
          </a:xfrm>
          <a:prstGeom prst="rect">
            <a:avLst/>
          </a:prstGeom>
        </p:spPr>
        <p:txBody>
          <a:bodyPr wrap="square">
            <a:spAutoFit/>
          </a:bodyPr>
          <a:lstStyle/>
          <a:p>
            <a:pPr algn="ctr">
              <a:lnSpc>
                <a:spcPct val="150000"/>
              </a:lnSpc>
            </a:pPr>
            <a:r>
              <a:rPr lang="uk-UA" sz="2400" b="1" i="1" dirty="0" smtClean="0">
                <a:ln w="3175">
                  <a:noFill/>
                </a:ln>
                <a:solidFill>
                  <a:schemeClr val="bg1">
                    <a:lumMod val="95000"/>
                  </a:schemeClr>
                </a:solidFill>
                <a:latin typeface="Times New Roman" pitchFamily="18" charset="0"/>
                <a:cs typeface="Times New Roman" pitchFamily="18" charset="0"/>
              </a:rPr>
              <a:t>Керівника г</a:t>
            </a:r>
            <a:r>
              <a:rPr lang="uk-UA" sz="2400" b="1" i="1" dirty="0" smtClean="0">
                <a:ln w="3175">
                  <a:noFill/>
                </a:ln>
                <a:solidFill>
                  <a:schemeClr val="bg1"/>
                </a:solidFill>
                <a:latin typeface="Times New Roman" pitchFamily="18" charset="0"/>
                <a:cs typeface="Times New Roman" pitchFamily="18" charset="0"/>
              </a:rPr>
              <a:t>ур</a:t>
            </a:r>
            <a:r>
              <a:rPr lang="uk-UA" sz="2400" b="1" i="1" dirty="0" smtClean="0">
                <a:ln w="3175">
                  <a:noFill/>
                </a:ln>
                <a:solidFill>
                  <a:schemeClr val="bg1">
                    <a:lumMod val="95000"/>
                  </a:schemeClr>
                </a:solidFill>
                <a:latin typeface="Times New Roman" pitchFamily="18" charset="0"/>
                <a:cs typeface="Times New Roman" pitchFamily="18" charset="0"/>
              </a:rPr>
              <a:t>тка образотворчого мистецтва, декоративно ужиткового мистецтва</a:t>
            </a:r>
          </a:p>
          <a:p>
            <a:pPr algn="ctr">
              <a:lnSpc>
                <a:spcPct val="150000"/>
              </a:lnSpc>
            </a:pPr>
            <a:r>
              <a:rPr lang="uk-UA" sz="2400" b="1" i="1" dirty="0" err="1" smtClean="0">
                <a:ln w="3175">
                  <a:noFill/>
                </a:ln>
                <a:solidFill>
                  <a:schemeClr val="bg1">
                    <a:lumMod val="95000"/>
                  </a:schemeClr>
                </a:solidFill>
                <a:latin typeface="Times New Roman" pitchFamily="18" charset="0"/>
                <a:cs typeface="Times New Roman" pitchFamily="18" charset="0"/>
              </a:rPr>
              <a:t>Головчук</a:t>
            </a:r>
            <a:r>
              <a:rPr lang="uk-UA" sz="2400" b="1" i="1" dirty="0" smtClean="0">
                <a:ln w="3175">
                  <a:noFill/>
                </a:ln>
                <a:solidFill>
                  <a:schemeClr val="bg1">
                    <a:lumMod val="95000"/>
                  </a:schemeClr>
                </a:solidFill>
                <a:latin typeface="Times New Roman" pitchFamily="18" charset="0"/>
                <a:cs typeface="Times New Roman" pitchFamily="18" charset="0"/>
              </a:rPr>
              <a:t>  Тетяни </a:t>
            </a:r>
            <a:r>
              <a:rPr lang="uk-UA" sz="2400" b="1" i="1" dirty="0" err="1" smtClean="0">
                <a:ln w="3175">
                  <a:noFill/>
                </a:ln>
                <a:solidFill>
                  <a:schemeClr val="bg1">
                    <a:lumMod val="95000"/>
                  </a:schemeClr>
                </a:solidFill>
                <a:latin typeface="Times New Roman" pitchFamily="18" charset="0"/>
                <a:cs typeface="Times New Roman" pitchFamily="18" charset="0"/>
              </a:rPr>
              <a:t>Вꞌячеславівни</a:t>
            </a:r>
            <a:endParaRPr lang="uk-UA" sz="2400" b="1" i="1" dirty="0" smtClean="0">
              <a:ln w="3175">
                <a:noFill/>
              </a:ln>
              <a:solidFill>
                <a:schemeClr val="bg1">
                  <a:lumMod val="95000"/>
                </a:schemeClr>
              </a:solidFill>
              <a:latin typeface="Times New Roman" pitchFamily="18" charset="0"/>
              <a:cs typeface="Times New Roman" pitchFamily="18" charset="0"/>
            </a:endParaRPr>
          </a:p>
        </p:txBody>
      </p:sp>
      <p:pic>
        <p:nvPicPr>
          <p:cNvPr id="1027" name="Picture 3" descr="E:\мої документи 2\IIP0-RlkYis.jpg"/>
          <p:cNvPicPr>
            <a:picLocks noChangeAspect="1" noChangeArrowheads="1"/>
          </p:cNvPicPr>
          <p:nvPr/>
        </p:nvPicPr>
        <p:blipFill>
          <a:blip r:embed="rId3" cstate="print"/>
          <a:srcRect l="18500" t="10610" r="56300" b="13761"/>
          <a:stretch>
            <a:fillRect/>
          </a:stretch>
        </p:blipFill>
        <p:spPr bwMode="auto">
          <a:xfrm>
            <a:off x="548680" y="2555776"/>
            <a:ext cx="2448272" cy="4896544"/>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Прямоугольник 1"/>
          <p:cNvSpPr/>
          <p:nvPr/>
        </p:nvSpPr>
        <p:spPr>
          <a:xfrm>
            <a:off x="476672" y="0"/>
            <a:ext cx="6381328" cy="1569660"/>
          </a:xfrm>
          <a:prstGeom prst="rect">
            <a:avLst/>
          </a:prstGeom>
        </p:spPr>
        <p:txBody>
          <a:bodyPr wrap="square">
            <a:spAutoFit/>
          </a:bodyPr>
          <a:lstStyle/>
          <a:p>
            <a:pPr algn="ctr"/>
            <a:r>
              <a:rPr lang="uk-UA" sz="4800" b="1" i="1" dirty="0" smtClean="0">
                <a:ln>
                  <a:solidFill>
                    <a:schemeClr val="tx1"/>
                  </a:solidFill>
                </a:ln>
                <a:solidFill>
                  <a:schemeClr val="accent6">
                    <a:lumMod val="75000"/>
                  </a:schemeClr>
                </a:solidFill>
                <a:latin typeface="Times New Roman" pitchFamily="18" charset="0"/>
                <a:cs typeface="Times New Roman" pitchFamily="18" charset="0"/>
              </a:rPr>
              <a:t>Мій кабінет - моє робоче місце</a:t>
            </a:r>
            <a:endParaRPr lang="ru-RU" sz="4800" b="1" i="1" dirty="0">
              <a:ln>
                <a:solidFill>
                  <a:schemeClr val="tx1"/>
                </a:solidFill>
              </a:ln>
              <a:solidFill>
                <a:schemeClr val="accent6">
                  <a:lumMod val="75000"/>
                </a:schemeClr>
              </a:solidFill>
              <a:latin typeface="Times New Roman" pitchFamily="18" charset="0"/>
              <a:cs typeface="Times New Roman" pitchFamily="18" charset="0"/>
            </a:endParaRPr>
          </a:p>
        </p:txBody>
      </p:sp>
      <p:pic>
        <p:nvPicPr>
          <p:cNvPr id="1026" name="Picture 2" descr="D:\04.02.2019\Pictures\DCIM\Camera\IMG_20181001_151910.jpg"/>
          <p:cNvPicPr>
            <a:picLocks noChangeAspect="1" noChangeArrowheads="1"/>
          </p:cNvPicPr>
          <p:nvPr/>
        </p:nvPicPr>
        <p:blipFill>
          <a:blip r:embed="rId3" cstate="print">
            <a:lum contrast="10000"/>
          </a:blip>
          <a:srcRect/>
          <a:stretch>
            <a:fillRect/>
          </a:stretch>
        </p:blipFill>
        <p:spPr bwMode="auto">
          <a:xfrm>
            <a:off x="2204864" y="1547664"/>
            <a:ext cx="4416491" cy="3312368"/>
          </a:xfrm>
          <a:prstGeom prst="rect">
            <a:avLst/>
          </a:prstGeom>
          <a:noFill/>
        </p:spPr>
      </p:pic>
      <p:pic>
        <p:nvPicPr>
          <p:cNvPr id="1029" name="Picture 5" descr="C:\Users\home\Desktop\29542568_420600725068447_2380451760068048109_n.jpg"/>
          <p:cNvPicPr>
            <a:picLocks noChangeAspect="1" noChangeArrowheads="1"/>
          </p:cNvPicPr>
          <p:nvPr/>
        </p:nvPicPr>
        <p:blipFill>
          <a:blip r:embed="rId4" cstate="print"/>
          <a:srcRect r="10226"/>
          <a:stretch>
            <a:fillRect/>
          </a:stretch>
        </p:blipFill>
        <p:spPr bwMode="auto">
          <a:xfrm>
            <a:off x="2636912" y="5580112"/>
            <a:ext cx="3964850" cy="3312368"/>
          </a:xfrm>
          <a:prstGeom prst="rect">
            <a:avLst/>
          </a:prstGeom>
          <a:noFill/>
        </p:spPr>
      </p:pic>
      <p:pic>
        <p:nvPicPr>
          <p:cNvPr id="1030" name="Picture 6" descr="C:\Users\home\Desktop\29510955_420600655068454_3078197306113284309_n.jpg"/>
          <p:cNvPicPr>
            <a:picLocks noChangeAspect="1" noChangeArrowheads="1"/>
          </p:cNvPicPr>
          <p:nvPr/>
        </p:nvPicPr>
        <p:blipFill>
          <a:blip r:embed="rId5" cstate="print"/>
          <a:srcRect/>
          <a:stretch>
            <a:fillRect/>
          </a:stretch>
        </p:blipFill>
        <p:spPr bwMode="auto">
          <a:xfrm>
            <a:off x="260648" y="3563888"/>
            <a:ext cx="3168352" cy="308419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3" name="Прямоугольник 2"/>
          <p:cNvSpPr/>
          <p:nvPr/>
        </p:nvSpPr>
        <p:spPr>
          <a:xfrm>
            <a:off x="476672" y="78231"/>
            <a:ext cx="5286412" cy="769441"/>
          </a:xfrm>
          <a:prstGeom prst="rect">
            <a:avLst/>
          </a:prstGeom>
        </p:spPr>
        <p:txBody>
          <a:bodyPr wrap="square">
            <a:spAutoFit/>
          </a:bodyPr>
          <a:lstStyle/>
          <a:p>
            <a:pPr algn="ctr"/>
            <a:r>
              <a:rPr lang="uk-UA" sz="4400" b="1" i="1" dirty="0" smtClean="0">
                <a:ln>
                  <a:solidFill>
                    <a:schemeClr val="tx1"/>
                  </a:solidFill>
                </a:ln>
                <a:solidFill>
                  <a:schemeClr val="accent6">
                    <a:lumMod val="75000"/>
                  </a:schemeClr>
                </a:solidFill>
                <a:latin typeface="Times New Roman" pitchFamily="18" charset="0"/>
                <a:cs typeface="Times New Roman" pitchFamily="18" charset="0"/>
              </a:rPr>
              <a:t>Заняття гуртка</a:t>
            </a:r>
            <a:endParaRPr lang="ru-RU" sz="4400" b="1" i="1" dirty="0">
              <a:ln>
                <a:solidFill>
                  <a:schemeClr val="tx1"/>
                </a:solidFill>
              </a:ln>
              <a:solidFill>
                <a:schemeClr val="accent6">
                  <a:lumMod val="75000"/>
                </a:schemeClr>
              </a:solidFill>
              <a:latin typeface="Times New Roman" pitchFamily="18" charset="0"/>
              <a:cs typeface="Times New Roman" pitchFamily="18" charset="0"/>
            </a:endParaRPr>
          </a:p>
        </p:txBody>
      </p:sp>
      <p:pic>
        <p:nvPicPr>
          <p:cNvPr id="1027" name="Picture 3" descr="C:\Users\Home\Desktop\29541845_420204288441424_8117715234296168448_n.jpg"/>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t="11981" b="19645"/>
          <a:stretch/>
        </p:blipFill>
        <p:spPr bwMode="auto">
          <a:xfrm>
            <a:off x="908720" y="4788024"/>
            <a:ext cx="4896544" cy="4147540"/>
          </a:xfrm>
          <a:prstGeom prst="rect">
            <a:avLst/>
          </a:prstGeom>
          <a:noFill/>
          <a:extLst>
            <a:ext uri="{909E8E84-426E-40DD-AFC4-6F175D3DCCD1}">
              <a14:hiddenFill xmlns:a14="http://schemas.microsoft.com/office/drawing/2010/main" xmlns="">
                <a:solidFill>
                  <a:srgbClr val="FFFFFF"/>
                </a:solidFill>
              </a14:hiddenFill>
            </a:ext>
          </a:extLst>
        </p:spPr>
      </p:pic>
      <p:pic>
        <p:nvPicPr>
          <p:cNvPr id="1026" name="Picture 2" descr="C:\Users\Home\Desktop\33026096_445650232563496_336038185404465152_n.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908720" y="827584"/>
            <a:ext cx="4896544" cy="3672408"/>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tile tx="0" ty="0" sx="100000" sy="100000" flip="none" algn="tl"/>
        </a:blipFill>
        <a:effectLst/>
      </p:bgPr>
    </p:bg>
    <p:spTree>
      <p:nvGrpSpPr>
        <p:cNvPr id="1" name=""/>
        <p:cNvGrpSpPr/>
        <p:nvPr/>
      </p:nvGrpSpPr>
      <p:grpSpPr>
        <a:xfrm>
          <a:off x="0" y="0"/>
          <a:ext cx="0" cy="0"/>
          <a:chOff x="0" y="0"/>
          <a:chExt cx="0" cy="0"/>
        </a:xfrm>
      </p:grpSpPr>
      <p:pic>
        <p:nvPicPr>
          <p:cNvPr id="2050" name="Picture 2" descr="D:\Джерело творчості\29542849_420205151774671_2477835730496258048_n.jpg"/>
          <p:cNvPicPr>
            <a:picLocks noChangeAspect="1" noChangeArrowheads="1"/>
          </p:cNvPicPr>
          <p:nvPr/>
        </p:nvPicPr>
        <p:blipFill>
          <a:blip r:embed="rId3" cstate="print"/>
          <a:srcRect/>
          <a:stretch>
            <a:fillRect/>
          </a:stretch>
        </p:blipFill>
        <p:spPr bwMode="auto">
          <a:xfrm>
            <a:off x="764704" y="251520"/>
            <a:ext cx="5184576" cy="3888432"/>
          </a:xfrm>
          <a:prstGeom prst="rect">
            <a:avLst/>
          </a:prstGeom>
          <a:noFill/>
        </p:spPr>
      </p:pic>
      <p:pic>
        <p:nvPicPr>
          <p:cNvPr id="2054" name="Picture 6" descr="C:\Users\home\Desktop\48359892_786511708360584_9205620589128056832_n.jpg"/>
          <p:cNvPicPr>
            <a:picLocks noChangeAspect="1" noChangeArrowheads="1"/>
          </p:cNvPicPr>
          <p:nvPr/>
        </p:nvPicPr>
        <p:blipFill>
          <a:blip r:embed="rId4" cstate="print"/>
          <a:srcRect l="1894" t="15152" r="3405"/>
          <a:stretch>
            <a:fillRect/>
          </a:stretch>
        </p:blipFill>
        <p:spPr bwMode="auto">
          <a:xfrm>
            <a:off x="188640" y="4355976"/>
            <a:ext cx="6525344" cy="4384816"/>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16632" y="107504"/>
            <a:ext cx="6525344" cy="1323439"/>
          </a:xfrm>
          <a:prstGeom prst="rect">
            <a:avLst/>
          </a:prstGeom>
        </p:spPr>
        <p:txBody>
          <a:bodyPr wrap="square">
            <a:spAutoFit/>
          </a:bodyPr>
          <a:lstStyle/>
          <a:p>
            <a:pPr algn="ctr"/>
            <a:r>
              <a:rPr lang="uk-UA" sz="4000" b="1" i="1" dirty="0" smtClean="0">
                <a:ln>
                  <a:solidFill>
                    <a:schemeClr val="tx1"/>
                  </a:solidFill>
                </a:ln>
                <a:solidFill>
                  <a:schemeClr val="accent6">
                    <a:lumMod val="75000"/>
                  </a:schemeClr>
                </a:solidFill>
                <a:latin typeface="Times New Roman" pitchFamily="18" charset="0"/>
                <a:cs typeface="Times New Roman" pitchFamily="18" charset="0"/>
              </a:rPr>
              <a:t>Організація та проведення виховних заходів</a:t>
            </a:r>
            <a:endParaRPr lang="ru-RU" sz="4000" dirty="0">
              <a:solidFill>
                <a:schemeClr val="accent6">
                  <a:lumMod val="75000"/>
                </a:schemeClr>
              </a:solidFill>
            </a:endParaRPr>
          </a:p>
        </p:txBody>
      </p:sp>
      <p:pic>
        <p:nvPicPr>
          <p:cNvPr id="2050" name="Picture 2" descr="C:\Users\Home\Desktop\47052886_576421809486337_5050954661914214400_n.jpg"/>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6311" b="6476"/>
          <a:stretch/>
        </p:blipFill>
        <p:spPr bwMode="auto">
          <a:xfrm>
            <a:off x="836712" y="1403648"/>
            <a:ext cx="5101133" cy="3819128"/>
          </a:xfrm>
          <a:prstGeom prst="rect">
            <a:avLst/>
          </a:prstGeom>
          <a:noFill/>
          <a:extLst>
            <a:ext uri="{909E8E84-426E-40DD-AFC4-6F175D3DCCD1}">
              <a14:hiddenFill xmlns:a14="http://schemas.microsoft.com/office/drawing/2010/main" xmlns="">
                <a:solidFill>
                  <a:srgbClr val="FFFFFF"/>
                </a:solidFill>
              </a14:hiddenFill>
            </a:ext>
          </a:extLst>
        </p:spPr>
      </p:pic>
      <p:pic>
        <p:nvPicPr>
          <p:cNvPr id="2052" name="Picture 4" descr="C:\Users\Home\Desktop\47299183_576421929486325_2341201430557229056_n.jpg"/>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11470" t="4234" r="6076" b="17218"/>
          <a:stretch/>
        </p:blipFill>
        <p:spPr bwMode="auto">
          <a:xfrm>
            <a:off x="836712" y="5292080"/>
            <a:ext cx="5091633" cy="3637846"/>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Users\Home\Desktop\33121570_446199589175227_2459181184291176448_n.jpg"/>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t="7863" b="9064"/>
          <a:stretch/>
        </p:blipFill>
        <p:spPr bwMode="auto">
          <a:xfrm>
            <a:off x="1123994" y="4283968"/>
            <a:ext cx="4177963" cy="4666535"/>
          </a:xfrm>
          <a:prstGeom prst="rect">
            <a:avLst/>
          </a:prstGeom>
          <a:noFill/>
          <a:extLst>
            <a:ext uri="{909E8E84-426E-40DD-AFC4-6F175D3DCCD1}">
              <a14:hiddenFill xmlns:a14="http://schemas.microsoft.com/office/drawing/2010/main" xmlns="">
                <a:solidFill>
                  <a:srgbClr val="FFFFFF"/>
                </a:solidFill>
              </a14:hiddenFill>
            </a:ext>
          </a:extLst>
        </p:spPr>
      </p:pic>
      <p:pic>
        <p:nvPicPr>
          <p:cNvPr id="3074" name="Picture 2" descr="C:\Users\Home\Desktop\33145783_446198955841957_2488094109558898688_n.jpg"/>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t="32083" r="4062" b="13959"/>
          <a:stretch/>
        </p:blipFill>
        <p:spPr bwMode="auto">
          <a:xfrm>
            <a:off x="764704" y="376616"/>
            <a:ext cx="4896544" cy="370278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8880226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4" name="Прямоугольник 3"/>
          <p:cNvSpPr/>
          <p:nvPr/>
        </p:nvSpPr>
        <p:spPr>
          <a:xfrm>
            <a:off x="714357" y="1928796"/>
            <a:ext cx="5500726" cy="1015663"/>
          </a:xfrm>
          <a:prstGeom prst="rect">
            <a:avLst/>
          </a:prstGeom>
        </p:spPr>
        <p:txBody>
          <a:bodyPr wrap="square">
            <a:spAutoFit/>
          </a:bodyPr>
          <a:lstStyle/>
          <a:p>
            <a:pPr algn="ctr"/>
            <a:r>
              <a:rPr lang="uk-UA" sz="6000" b="1" i="1" dirty="0" smtClean="0">
                <a:ln>
                  <a:solidFill>
                    <a:schemeClr val="tx1"/>
                  </a:solidFill>
                </a:ln>
                <a:solidFill>
                  <a:schemeClr val="accent6">
                    <a:lumMod val="75000"/>
                  </a:schemeClr>
                </a:solidFill>
                <a:latin typeface="Times New Roman" pitchFamily="18" charset="0"/>
                <a:cs typeface="Times New Roman" pitchFamily="18" charset="0"/>
              </a:rPr>
              <a:t>Додатки  1, 2</a:t>
            </a:r>
            <a:endParaRPr lang="ru-RU" sz="6000" b="1" i="1" dirty="0">
              <a:ln>
                <a:solidFill>
                  <a:schemeClr val="tx1"/>
                </a:solidFill>
              </a:ln>
              <a:solidFill>
                <a:schemeClr val="accent6">
                  <a:lumMod val="75000"/>
                </a:schemeClr>
              </a:solidFill>
              <a:latin typeface="Times New Roman" pitchFamily="18" charset="0"/>
              <a:cs typeface="Times New Roman" pitchFamily="18" charset="0"/>
            </a:endParaRPr>
          </a:p>
        </p:txBody>
      </p:sp>
      <p:sp>
        <p:nvSpPr>
          <p:cNvPr id="5" name="Прямоугольник 4"/>
          <p:cNvSpPr/>
          <p:nvPr/>
        </p:nvSpPr>
        <p:spPr>
          <a:xfrm>
            <a:off x="714356" y="3500431"/>
            <a:ext cx="5572164" cy="2554545"/>
          </a:xfrm>
          <a:prstGeom prst="rect">
            <a:avLst/>
          </a:prstGeom>
        </p:spPr>
        <p:txBody>
          <a:bodyPr wrap="square">
            <a:spAutoFit/>
          </a:bodyPr>
          <a:lstStyle/>
          <a:p>
            <a:pPr algn="ctr">
              <a:lnSpc>
                <a:spcPct val="200000"/>
              </a:lnSpc>
            </a:pPr>
            <a:r>
              <a:rPr lang="uk-UA" sz="4000" b="1" i="1" dirty="0" smtClean="0">
                <a:latin typeface="Times New Roman" pitchFamily="18" charset="0"/>
                <a:cs typeface="Times New Roman" pitchFamily="18" charset="0"/>
              </a:rPr>
              <a:t>Грамоти та дипломи  </a:t>
            </a:r>
          </a:p>
          <a:p>
            <a:pPr algn="ctr">
              <a:lnSpc>
                <a:spcPct val="200000"/>
              </a:lnSpc>
            </a:pPr>
            <a:r>
              <a:rPr lang="uk-UA" sz="4000" b="1" i="1" dirty="0" smtClean="0">
                <a:latin typeface="Times New Roman" pitchFamily="18" charset="0"/>
                <a:cs typeface="Times New Roman" pitchFamily="18" charset="0"/>
              </a:rPr>
              <a:t>за 2015-2018 </a:t>
            </a:r>
            <a:r>
              <a:rPr lang="uk-UA" sz="4000" b="1" i="1" dirty="0" err="1" smtClean="0">
                <a:latin typeface="Times New Roman" pitchFamily="18" charset="0"/>
                <a:cs typeface="Times New Roman" pitchFamily="18" charset="0"/>
              </a:rPr>
              <a:t>н.р</a:t>
            </a:r>
            <a:r>
              <a:rPr lang="uk-UA" sz="4000" b="1" i="1" dirty="0" smtClean="0">
                <a:latin typeface="Times New Roman" pitchFamily="18" charset="0"/>
                <a:cs typeface="Times New Roman" pitchFamily="18" charset="0"/>
              </a:rPr>
              <a:t>.</a:t>
            </a:r>
            <a:endParaRPr lang="ru-RU" sz="4000" b="1" i="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Users\home\Desktop\таня джерело\2018-12-07 таня\таня 006.jpg"/>
          <p:cNvPicPr>
            <a:picLocks noChangeAspect="1" noChangeArrowheads="1"/>
          </p:cNvPicPr>
          <p:nvPr/>
        </p:nvPicPr>
        <p:blipFill>
          <a:blip r:embed="rId2" cstate="print"/>
          <a:srcRect/>
          <a:stretch>
            <a:fillRect/>
          </a:stretch>
        </p:blipFill>
        <p:spPr bwMode="auto">
          <a:xfrm>
            <a:off x="3645024" y="251520"/>
            <a:ext cx="2938221" cy="4104456"/>
          </a:xfrm>
          <a:prstGeom prst="rect">
            <a:avLst/>
          </a:prstGeom>
          <a:noFill/>
        </p:spPr>
      </p:pic>
      <p:pic>
        <p:nvPicPr>
          <p:cNvPr id="3" name="Picture 2" descr="C:\Users\home\Desktop\таня джерело\2018-12-07 таня\таня 004.jpg"/>
          <p:cNvPicPr>
            <a:picLocks noChangeAspect="1" noChangeArrowheads="1"/>
          </p:cNvPicPr>
          <p:nvPr/>
        </p:nvPicPr>
        <p:blipFill>
          <a:blip r:embed="rId3" cstate="print"/>
          <a:srcRect/>
          <a:stretch>
            <a:fillRect/>
          </a:stretch>
        </p:blipFill>
        <p:spPr bwMode="auto">
          <a:xfrm>
            <a:off x="260648" y="4427984"/>
            <a:ext cx="3096344" cy="4464290"/>
          </a:xfrm>
          <a:prstGeom prst="rect">
            <a:avLst/>
          </a:prstGeom>
          <a:noFill/>
        </p:spPr>
      </p:pic>
      <p:pic>
        <p:nvPicPr>
          <p:cNvPr id="3074" name="Picture 2" descr="C:\Users\home\Desktop\таня джерело\2018-12-07 таня\таня 001.jpg"/>
          <p:cNvPicPr>
            <a:picLocks noChangeAspect="1" noChangeArrowheads="1"/>
          </p:cNvPicPr>
          <p:nvPr/>
        </p:nvPicPr>
        <p:blipFill>
          <a:blip r:embed="rId4" cstate="print"/>
          <a:srcRect/>
          <a:stretch>
            <a:fillRect/>
          </a:stretch>
        </p:blipFill>
        <p:spPr bwMode="auto">
          <a:xfrm>
            <a:off x="3573016" y="4427984"/>
            <a:ext cx="3023196" cy="4374042"/>
          </a:xfrm>
          <a:prstGeom prst="rect">
            <a:avLst/>
          </a:prstGeom>
          <a:noFill/>
        </p:spPr>
      </p:pic>
      <p:pic>
        <p:nvPicPr>
          <p:cNvPr id="1027" name="Picture 3" descr="G:\джерело творчості\зразковий 001.jpg"/>
          <p:cNvPicPr>
            <a:picLocks noChangeAspect="1" noChangeArrowheads="1"/>
          </p:cNvPicPr>
          <p:nvPr/>
        </p:nvPicPr>
        <p:blipFill>
          <a:blip r:embed="rId5" cstate="print"/>
          <a:srcRect/>
          <a:stretch>
            <a:fillRect/>
          </a:stretch>
        </p:blipFill>
        <p:spPr bwMode="auto">
          <a:xfrm>
            <a:off x="332656" y="323528"/>
            <a:ext cx="2952328" cy="3960440"/>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home\Desktop\таня джерело\2018-12-07 таня\таня 002.jpg"/>
          <p:cNvPicPr>
            <a:picLocks noChangeAspect="1" noChangeArrowheads="1"/>
          </p:cNvPicPr>
          <p:nvPr/>
        </p:nvPicPr>
        <p:blipFill>
          <a:blip r:embed="rId2" cstate="print"/>
          <a:srcRect/>
          <a:stretch>
            <a:fillRect/>
          </a:stretch>
        </p:blipFill>
        <p:spPr bwMode="auto">
          <a:xfrm>
            <a:off x="3501008" y="251520"/>
            <a:ext cx="2952328" cy="4176464"/>
          </a:xfrm>
          <a:prstGeom prst="rect">
            <a:avLst/>
          </a:prstGeom>
          <a:noFill/>
        </p:spPr>
      </p:pic>
      <p:pic>
        <p:nvPicPr>
          <p:cNvPr id="4099" name="Picture 3" descr="C:\Users\home\Desktop\таня джерело\2018-12-07 таня\таня 007.jpg"/>
          <p:cNvPicPr>
            <a:picLocks noChangeAspect="1" noChangeArrowheads="1"/>
          </p:cNvPicPr>
          <p:nvPr/>
        </p:nvPicPr>
        <p:blipFill>
          <a:blip r:embed="rId3" cstate="print"/>
          <a:srcRect/>
          <a:stretch>
            <a:fillRect/>
          </a:stretch>
        </p:blipFill>
        <p:spPr bwMode="auto">
          <a:xfrm>
            <a:off x="260648" y="251520"/>
            <a:ext cx="2997180" cy="4176464"/>
          </a:xfrm>
          <a:prstGeom prst="rect">
            <a:avLst/>
          </a:prstGeom>
          <a:noFill/>
        </p:spPr>
      </p:pic>
      <p:pic>
        <p:nvPicPr>
          <p:cNvPr id="4100" name="Picture 4" descr="C:\Users\home\Desktop\таня джерело\2018-12-07 таня\таня 009.jpg"/>
          <p:cNvPicPr>
            <a:picLocks noChangeAspect="1" noChangeArrowheads="1"/>
          </p:cNvPicPr>
          <p:nvPr/>
        </p:nvPicPr>
        <p:blipFill>
          <a:blip r:embed="rId4" cstate="print">
            <a:lum contrast="40000"/>
          </a:blip>
          <a:srcRect/>
          <a:stretch>
            <a:fillRect/>
          </a:stretch>
        </p:blipFill>
        <p:spPr bwMode="auto">
          <a:xfrm>
            <a:off x="3429000" y="4499992"/>
            <a:ext cx="3109623" cy="4277637"/>
          </a:xfrm>
          <a:prstGeom prst="rect">
            <a:avLst/>
          </a:prstGeom>
          <a:noFill/>
        </p:spPr>
      </p:pic>
      <p:pic>
        <p:nvPicPr>
          <p:cNvPr id="4101" name="Picture 5" descr="C:\Users\home\Desktop\таня джерело\2018-12-07 таня\таня 010.jpg"/>
          <p:cNvPicPr>
            <a:picLocks noChangeAspect="1" noChangeArrowheads="1"/>
          </p:cNvPicPr>
          <p:nvPr/>
        </p:nvPicPr>
        <p:blipFill>
          <a:blip r:embed="rId5" cstate="print">
            <a:lum bright="10000" contrast="40000"/>
          </a:blip>
          <a:srcRect l="7113"/>
          <a:stretch>
            <a:fillRect/>
          </a:stretch>
        </p:blipFill>
        <p:spPr bwMode="auto">
          <a:xfrm>
            <a:off x="332656" y="4499992"/>
            <a:ext cx="2965988" cy="4320480"/>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908720" y="251520"/>
            <a:ext cx="5072098" cy="769441"/>
          </a:xfrm>
          <a:prstGeom prst="rect">
            <a:avLst/>
          </a:prstGeom>
          <a:noFill/>
          <a:ln>
            <a:noFill/>
          </a:ln>
        </p:spPr>
        <p:txBody>
          <a:bodyPr wrap="square" rtlCol="0">
            <a:spAutoFit/>
          </a:bodyPr>
          <a:lstStyle/>
          <a:p>
            <a:pPr algn="ctr"/>
            <a:r>
              <a:rPr lang="uk-UA" sz="4400" b="1" i="1" dirty="0" smtClean="0">
                <a:ln>
                  <a:solidFill>
                    <a:sysClr val="windowText" lastClr="000000"/>
                  </a:solidFill>
                </a:ln>
                <a:solidFill>
                  <a:schemeClr val="accent6">
                    <a:lumMod val="75000"/>
                  </a:schemeClr>
                </a:solidFill>
                <a:latin typeface="Times New Roman" pitchFamily="18" charset="0"/>
                <a:cs typeface="Times New Roman" pitchFamily="18" charset="0"/>
              </a:rPr>
              <a:t>Мої нагороди</a:t>
            </a:r>
            <a:endParaRPr lang="ru-RU" sz="4400" b="1" i="1" dirty="0">
              <a:ln>
                <a:solidFill>
                  <a:sysClr val="windowText" lastClr="000000"/>
                </a:solidFill>
              </a:ln>
              <a:solidFill>
                <a:schemeClr val="accent6">
                  <a:lumMod val="75000"/>
                </a:schemeClr>
              </a:solidFill>
              <a:latin typeface="Times New Roman" pitchFamily="18" charset="0"/>
              <a:cs typeface="Times New Roman" pitchFamily="18" charset="0"/>
            </a:endParaRPr>
          </a:p>
        </p:txBody>
      </p:sp>
      <p:pic>
        <p:nvPicPr>
          <p:cNvPr id="1026" name="Picture 2" descr="G:\джерело творчості\таня джерело\2018-12-07 таня\таня 003.jpg"/>
          <p:cNvPicPr>
            <a:picLocks noChangeAspect="1" noChangeArrowheads="1"/>
          </p:cNvPicPr>
          <p:nvPr/>
        </p:nvPicPr>
        <p:blipFill>
          <a:blip r:embed="rId2" cstate="print"/>
          <a:srcRect/>
          <a:stretch>
            <a:fillRect/>
          </a:stretch>
        </p:blipFill>
        <p:spPr bwMode="auto">
          <a:xfrm>
            <a:off x="764704" y="1191895"/>
            <a:ext cx="5487685" cy="7556569"/>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Содержимое 10" descr="img007.jpg"/>
          <p:cNvPicPr>
            <a:picLocks noGrp="1" noChangeAspect="1"/>
          </p:cNvPicPr>
          <p:nvPr>
            <p:ph sz="half" idx="4294967295"/>
          </p:nvPr>
        </p:nvPicPr>
        <p:blipFill>
          <a:blip r:embed="rId2" cstate="print"/>
          <a:stretch>
            <a:fillRect/>
          </a:stretch>
        </p:blipFill>
        <p:spPr>
          <a:xfrm>
            <a:off x="3356992" y="4499992"/>
            <a:ext cx="3029366" cy="3961705"/>
          </a:xfrm>
        </p:spPr>
      </p:pic>
      <p:pic>
        <p:nvPicPr>
          <p:cNvPr id="12" name="Содержимое 11" descr="IMG_2083.JPG"/>
          <p:cNvPicPr>
            <a:picLocks noGrp="1" noChangeAspect="1"/>
          </p:cNvPicPr>
          <p:nvPr>
            <p:ph sz="half" idx="4294967295"/>
          </p:nvPr>
        </p:nvPicPr>
        <p:blipFill>
          <a:blip r:embed="rId3" cstate="print"/>
          <a:stretch>
            <a:fillRect/>
          </a:stretch>
        </p:blipFill>
        <p:spPr>
          <a:xfrm>
            <a:off x="260648" y="4716016"/>
            <a:ext cx="2808288" cy="3600450"/>
          </a:xfrm>
        </p:spPr>
      </p:pic>
      <p:pic>
        <p:nvPicPr>
          <p:cNvPr id="5" name="Picture 2" descr="E:\Новая папка\Картинки\мої роботи\WP_20160208_12_45_55_Pro.jpg"/>
          <p:cNvPicPr>
            <a:picLocks noChangeAspect="1" noChangeArrowheads="1"/>
          </p:cNvPicPr>
          <p:nvPr/>
        </p:nvPicPr>
        <p:blipFill>
          <a:blip r:embed="rId4" cstate="print"/>
          <a:srcRect/>
          <a:stretch>
            <a:fillRect/>
          </a:stretch>
        </p:blipFill>
        <p:spPr bwMode="auto">
          <a:xfrm>
            <a:off x="260648" y="251520"/>
            <a:ext cx="2606892" cy="4104456"/>
          </a:xfrm>
          <a:prstGeom prst="rect">
            <a:avLst/>
          </a:prstGeom>
          <a:noFill/>
        </p:spPr>
      </p:pic>
      <p:pic>
        <p:nvPicPr>
          <p:cNvPr id="6" name="Picture 3" descr="E:\Новая папка\Картинки\мої роботи\img018.jpg"/>
          <p:cNvPicPr>
            <a:picLocks noChangeAspect="1" noChangeArrowheads="1"/>
          </p:cNvPicPr>
          <p:nvPr/>
        </p:nvPicPr>
        <p:blipFill>
          <a:blip r:embed="rId5" cstate="print"/>
          <a:srcRect/>
          <a:stretch>
            <a:fillRect/>
          </a:stretch>
        </p:blipFill>
        <p:spPr bwMode="auto">
          <a:xfrm>
            <a:off x="3573016" y="395536"/>
            <a:ext cx="2812473" cy="3987626"/>
          </a:xfrm>
          <a:prstGeom prst="rect">
            <a:avLst/>
          </a:prstGeom>
          <a:noFill/>
        </p:spPr>
      </p:pic>
      <p:sp>
        <p:nvSpPr>
          <p:cNvPr id="8" name="Заголовок 7"/>
          <p:cNvSpPr>
            <a:spLocks noGrp="1"/>
          </p:cNvSpPr>
          <p:nvPr>
            <p:ph type="title"/>
          </p:nvPr>
        </p:nvSpPr>
        <p:spPr>
          <a:xfrm>
            <a:off x="1556792" y="0"/>
            <a:ext cx="5829300" cy="1816100"/>
          </a:xfrm>
        </p:spPr>
        <p:txBody>
          <a:bodyPr>
            <a:normAutofit/>
          </a:bodyPr>
          <a:lstStyle/>
          <a:p>
            <a:pPr algn="ctr"/>
            <a:r>
              <a:rPr lang="uk-UA" sz="4400" i="1" cap="none"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Мої роботи</a:t>
            </a:r>
            <a:endParaRPr lang="uk-UA" sz="4400" i="1" cap="none"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alphaModFix amt="86000"/>
            <a:lum/>
          </a:blip>
          <a:srcRect/>
          <a:stretch>
            <a:fillRect l="-1000" r="-53000"/>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476672" y="395536"/>
            <a:ext cx="5357850" cy="1754326"/>
          </a:xfrm>
          <a:prstGeom prst="rect">
            <a:avLst/>
          </a:prstGeom>
        </p:spPr>
        <p:txBody>
          <a:bodyPr wrap="square">
            <a:spAutoFit/>
          </a:bodyPr>
          <a:lstStyle/>
          <a:p>
            <a:pPr algn="ctr">
              <a:defRPr/>
            </a:pPr>
            <a:r>
              <a:rPr lang="uk-UA" sz="5400" b="1" i="1" dirty="0" smtClean="0">
                <a:ln>
                  <a:solidFill>
                    <a:schemeClr val="tx1"/>
                  </a:solidFill>
                </a:ln>
                <a:solidFill>
                  <a:schemeClr val="tx1">
                    <a:lumMod val="95000"/>
                    <a:lumOff val="5000"/>
                  </a:schemeClr>
                </a:solidFill>
                <a:latin typeface="Times New Roman" pitchFamily="18" charset="0"/>
                <a:cs typeface="Times New Roman" pitchFamily="18" charset="0"/>
              </a:rPr>
              <a:t>ПОРТФОЛІО – ЦЕ…</a:t>
            </a:r>
            <a:endParaRPr lang="ru-RU" sz="5400" b="1" i="1" dirty="0">
              <a:ln>
                <a:solidFill>
                  <a:schemeClr val="tx1"/>
                </a:solidFill>
              </a:ln>
              <a:solidFill>
                <a:schemeClr val="tx1">
                  <a:lumMod val="95000"/>
                  <a:lumOff val="5000"/>
                </a:schemeClr>
              </a:solidFill>
              <a:latin typeface="Times New Roman" pitchFamily="18" charset="0"/>
              <a:cs typeface="Times New Roman" pitchFamily="18" charset="0"/>
            </a:endParaRPr>
          </a:p>
        </p:txBody>
      </p:sp>
      <p:sp>
        <p:nvSpPr>
          <p:cNvPr id="3" name="Прямоугольник 2"/>
          <p:cNvSpPr/>
          <p:nvPr/>
        </p:nvSpPr>
        <p:spPr>
          <a:xfrm>
            <a:off x="836712" y="2483768"/>
            <a:ext cx="5357850" cy="5078313"/>
          </a:xfrm>
          <a:prstGeom prst="rect">
            <a:avLst/>
          </a:prstGeom>
        </p:spPr>
        <p:txBody>
          <a:bodyPr wrap="square">
            <a:spAutoFit/>
          </a:bodyPr>
          <a:lstStyle/>
          <a:p>
            <a:pPr fontAlgn="auto">
              <a:lnSpc>
                <a:spcPct val="150000"/>
              </a:lnSpc>
              <a:spcBef>
                <a:spcPts val="0"/>
              </a:spcBef>
              <a:spcAft>
                <a:spcPts val="0"/>
              </a:spcAft>
              <a:defRPr/>
            </a:pPr>
            <a:r>
              <a:rPr lang="uk-UA" sz="2400" b="1" dirty="0" smtClean="0">
                <a:ln w="1905"/>
                <a:effectLst>
                  <a:innerShdw blurRad="69850" dist="43180" dir="5400000">
                    <a:srgbClr val="000000">
                      <a:alpha val="65000"/>
                    </a:srgbClr>
                  </a:innerShdw>
                </a:effectLst>
                <a:latin typeface="Times New Roman" pitchFamily="18" charset="0"/>
                <a:cs typeface="Times New Roman" pitchFamily="18" charset="0"/>
              </a:rPr>
              <a:t>П – педагогічні інновації</a:t>
            </a:r>
            <a:endParaRPr lang="ru-RU" sz="2400" b="1" dirty="0" smtClean="0">
              <a:ln w="1905"/>
              <a:effectLst>
                <a:innerShdw blurRad="69850" dist="43180" dir="5400000">
                  <a:srgbClr val="000000">
                    <a:alpha val="65000"/>
                  </a:srgbClr>
                </a:innerShdw>
              </a:effectLst>
              <a:latin typeface="Times New Roman" pitchFamily="18" charset="0"/>
              <a:cs typeface="Times New Roman" pitchFamily="18" charset="0"/>
            </a:endParaRPr>
          </a:p>
          <a:p>
            <a:pPr fontAlgn="auto">
              <a:lnSpc>
                <a:spcPct val="150000"/>
              </a:lnSpc>
              <a:spcBef>
                <a:spcPts val="0"/>
              </a:spcBef>
              <a:spcAft>
                <a:spcPts val="0"/>
              </a:spcAft>
              <a:defRPr/>
            </a:pPr>
            <a:r>
              <a:rPr lang="uk-UA" sz="2400" b="1" dirty="0" smtClean="0">
                <a:ln w="1905"/>
                <a:effectLst>
                  <a:innerShdw blurRad="69850" dist="43180" dir="5400000">
                    <a:srgbClr val="000000">
                      <a:alpha val="65000"/>
                    </a:srgbClr>
                  </a:innerShdw>
                </a:effectLst>
                <a:latin typeface="Times New Roman" pitchFamily="18" charset="0"/>
                <a:cs typeface="Times New Roman" pitchFamily="18" charset="0"/>
              </a:rPr>
              <a:t>0 – освітні маршрути</a:t>
            </a:r>
            <a:endParaRPr lang="ru-RU" sz="2400" b="1" dirty="0" smtClean="0">
              <a:ln w="1905"/>
              <a:effectLst>
                <a:innerShdw blurRad="69850" dist="43180" dir="5400000">
                  <a:srgbClr val="000000">
                    <a:alpha val="65000"/>
                  </a:srgbClr>
                </a:innerShdw>
              </a:effectLst>
              <a:latin typeface="Times New Roman" pitchFamily="18" charset="0"/>
              <a:cs typeface="Times New Roman" pitchFamily="18" charset="0"/>
            </a:endParaRPr>
          </a:p>
          <a:p>
            <a:pPr fontAlgn="auto">
              <a:lnSpc>
                <a:spcPct val="150000"/>
              </a:lnSpc>
              <a:spcBef>
                <a:spcPts val="0"/>
              </a:spcBef>
              <a:spcAft>
                <a:spcPts val="0"/>
              </a:spcAft>
              <a:defRPr/>
            </a:pPr>
            <a:r>
              <a:rPr lang="uk-UA" sz="2400" b="1" dirty="0" smtClean="0">
                <a:ln w="1905"/>
                <a:effectLst>
                  <a:innerShdw blurRad="69850" dist="43180" dir="5400000">
                    <a:srgbClr val="000000">
                      <a:alpha val="65000"/>
                    </a:srgbClr>
                  </a:innerShdw>
                </a:effectLst>
                <a:latin typeface="Times New Roman" pitchFamily="18" charset="0"/>
                <a:cs typeface="Times New Roman" pitchFamily="18" charset="0"/>
              </a:rPr>
              <a:t>Р – робота над собою</a:t>
            </a:r>
            <a:endParaRPr lang="ru-RU" sz="2400" b="1" dirty="0" smtClean="0">
              <a:ln w="1905"/>
              <a:effectLst>
                <a:innerShdw blurRad="69850" dist="43180" dir="5400000">
                  <a:srgbClr val="000000">
                    <a:alpha val="65000"/>
                  </a:srgbClr>
                </a:innerShdw>
              </a:effectLst>
              <a:latin typeface="Times New Roman" pitchFamily="18" charset="0"/>
              <a:cs typeface="Times New Roman" pitchFamily="18" charset="0"/>
            </a:endParaRPr>
          </a:p>
          <a:p>
            <a:pPr fontAlgn="auto">
              <a:lnSpc>
                <a:spcPct val="150000"/>
              </a:lnSpc>
              <a:spcBef>
                <a:spcPts val="0"/>
              </a:spcBef>
              <a:spcAft>
                <a:spcPts val="0"/>
              </a:spcAft>
              <a:defRPr/>
            </a:pPr>
            <a:r>
              <a:rPr lang="uk-UA" sz="2400" b="1" dirty="0" smtClean="0">
                <a:ln w="1905"/>
                <a:effectLst>
                  <a:innerShdw blurRad="69850" dist="43180" dir="5400000">
                    <a:srgbClr val="000000">
                      <a:alpha val="65000"/>
                    </a:srgbClr>
                  </a:innerShdw>
                </a:effectLst>
                <a:latin typeface="Times New Roman" pitchFamily="18" charset="0"/>
                <a:cs typeface="Times New Roman" pitchFamily="18" charset="0"/>
              </a:rPr>
              <a:t>Т – технології навчання </a:t>
            </a:r>
            <a:endParaRPr lang="ru-RU" sz="2400" b="1" dirty="0" smtClean="0">
              <a:ln w="1905"/>
              <a:effectLst>
                <a:innerShdw blurRad="69850" dist="43180" dir="5400000">
                  <a:srgbClr val="000000">
                    <a:alpha val="65000"/>
                  </a:srgbClr>
                </a:innerShdw>
              </a:effectLst>
              <a:latin typeface="Times New Roman" pitchFamily="18" charset="0"/>
              <a:cs typeface="Times New Roman" pitchFamily="18" charset="0"/>
            </a:endParaRPr>
          </a:p>
          <a:p>
            <a:pPr fontAlgn="auto">
              <a:lnSpc>
                <a:spcPct val="150000"/>
              </a:lnSpc>
              <a:spcBef>
                <a:spcPts val="0"/>
              </a:spcBef>
              <a:spcAft>
                <a:spcPts val="0"/>
              </a:spcAft>
              <a:defRPr/>
            </a:pPr>
            <a:r>
              <a:rPr lang="uk-UA" sz="2400" b="1" dirty="0" smtClean="0">
                <a:ln w="1905"/>
                <a:effectLst>
                  <a:innerShdw blurRad="69850" dist="43180" dir="5400000">
                    <a:srgbClr val="000000">
                      <a:alpha val="65000"/>
                    </a:srgbClr>
                  </a:innerShdw>
                </a:effectLst>
                <a:latin typeface="Times New Roman" pitchFamily="18" charset="0"/>
                <a:cs typeface="Times New Roman" pitchFamily="18" charset="0"/>
              </a:rPr>
              <a:t>Ф – фіксування результатів</a:t>
            </a:r>
            <a:endParaRPr lang="ru-RU" sz="2400" b="1" dirty="0" smtClean="0">
              <a:ln w="1905"/>
              <a:effectLst>
                <a:innerShdw blurRad="69850" dist="43180" dir="5400000">
                  <a:srgbClr val="000000">
                    <a:alpha val="65000"/>
                  </a:srgbClr>
                </a:innerShdw>
              </a:effectLst>
              <a:latin typeface="Times New Roman" pitchFamily="18" charset="0"/>
              <a:cs typeface="Times New Roman" pitchFamily="18" charset="0"/>
            </a:endParaRPr>
          </a:p>
          <a:p>
            <a:pPr fontAlgn="auto">
              <a:lnSpc>
                <a:spcPct val="150000"/>
              </a:lnSpc>
              <a:spcBef>
                <a:spcPts val="0"/>
              </a:spcBef>
              <a:spcAft>
                <a:spcPts val="0"/>
              </a:spcAft>
              <a:defRPr/>
            </a:pPr>
            <a:r>
              <a:rPr lang="uk-UA" sz="2400" b="1" dirty="0" smtClean="0">
                <a:ln w="1905"/>
                <a:effectLst>
                  <a:innerShdw blurRad="69850" dist="43180" dir="5400000">
                    <a:srgbClr val="000000">
                      <a:alpha val="65000"/>
                    </a:srgbClr>
                  </a:innerShdw>
                </a:effectLst>
                <a:latin typeface="Times New Roman" pitchFamily="18" charset="0"/>
                <a:cs typeface="Times New Roman" pitchFamily="18" charset="0"/>
              </a:rPr>
              <a:t>О – оцінка власних досягнень</a:t>
            </a:r>
            <a:endParaRPr lang="ru-RU" sz="2400" b="1" dirty="0" smtClean="0">
              <a:ln w="1905"/>
              <a:effectLst>
                <a:innerShdw blurRad="69850" dist="43180" dir="5400000">
                  <a:srgbClr val="000000">
                    <a:alpha val="65000"/>
                  </a:srgbClr>
                </a:innerShdw>
              </a:effectLst>
              <a:latin typeface="Times New Roman" pitchFamily="18" charset="0"/>
              <a:cs typeface="Times New Roman" pitchFamily="18" charset="0"/>
            </a:endParaRPr>
          </a:p>
          <a:p>
            <a:pPr fontAlgn="auto">
              <a:lnSpc>
                <a:spcPct val="150000"/>
              </a:lnSpc>
              <a:spcBef>
                <a:spcPts val="0"/>
              </a:spcBef>
              <a:spcAft>
                <a:spcPts val="0"/>
              </a:spcAft>
              <a:defRPr/>
            </a:pPr>
            <a:r>
              <a:rPr lang="uk-UA" sz="2400" b="1" dirty="0" smtClean="0">
                <a:ln w="1905"/>
                <a:effectLst>
                  <a:innerShdw blurRad="69850" dist="43180" dir="5400000">
                    <a:srgbClr val="000000">
                      <a:alpha val="65000"/>
                    </a:srgbClr>
                  </a:innerShdw>
                </a:effectLst>
                <a:latin typeface="Times New Roman" pitchFamily="18" charset="0"/>
                <a:cs typeface="Times New Roman" pitchFamily="18" charset="0"/>
              </a:rPr>
              <a:t>Л – любов до творчої праці</a:t>
            </a:r>
            <a:endParaRPr lang="ru-RU" sz="2400" b="1" dirty="0" smtClean="0">
              <a:ln w="1905"/>
              <a:effectLst>
                <a:innerShdw blurRad="69850" dist="43180" dir="5400000">
                  <a:srgbClr val="000000">
                    <a:alpha val="65000"/>
                  </a:srgbClr>
                </a:innerShdw>
              </a:effectLst>
              <a:latin typeface="Times New Roman" pitchFamily="18" charset="0"/>
              <a:cs typeface="Times New Roman" pitchFamily="18" charset="0"/>
            </a:endParaRPr>
          </a:p>
          <a:p>
            <a:pPr fontAlgn="auto">
              <a:lnSpc>
                <a:spcPct val="150000"/>
              </a:lnSpc>
              <a:spcBef>
                <a:spcPts val="0"/>
              </a:spcBef>
              <a:spcAft>
                <a:spcPts val="0"/>
              </a:spcAft>
              <a:defRPr/>
            </a:pPr>
            <a:r>
              <a:rPr lang="uk-UA" sz="2400" b="1" dirty="0" smtClean="0">
                <a:ln w="1905"/>
                <a:effectLst>
                  <a:innerShdw blurRad="69850" dist="43180" dir="5400000">
                    <a:srgbClr val="000000">
                      <a:alpha val="65000"/>
                    </a:srgbClr>
                  </a:innerShdw>
                </a:effectLst>
                <a:latin typeface="Times New Roman" pitchFamily="18" charset="0"/>
                <a:cs typeface="Times New Roman" pitchFamily="18" charset="0"/>
              </a:rPr>
              <a:t>І – імпульс до активності</a:t>
            </a:r>
            <a:endParaRPr lang="ru-RU" sz="2400" b="1" dirty="0" smtClean="0">
              <a:ln w="1905"/>
              <a:effectLst>
                <a:innerShdw blurRad="69850" dist="43180" dir="5400000">
                  <a:srgbClr val="000000">
                    <a:alpha val="65000"/>
                  </a:srgbClr>
                </a:innerShdw>
              </a:effectLst>
              <a:latin typeface="Times New Roman" pitchFamily="18" charset="0"/>
              <a:cs typeface="Times New Roman" pitchFamily="18" charset="0"/>
            </a:endParaRPr>
          </a:p>
          <a:p>
            <a:pPr fontAlgn="auto">
              <a:lnSpc>
                <a:spcPct val="150000"/>
              </a:lnSpc>
              <a:spcBef>
                <a:spcPts val="0"/>
              </a:spcBef>
              <a:spcAft>
                <a:spcPts val="0"/>
              </a:spcAft>
              <a:defRPr/>
            </a:pPr>
            <a:r>
              <a:rPr lang="uk-UA" sz="2400" b="1" dirty="0" smtClean="0">
                <a:ln w="1905"/>
                <a:effectLst>
                  <a:innerShdw blurRad="69850" dist="43180" dir="5400000">
                    <a:srgbClr val="000000">
                      <a:alpha val="65000"/>
                    </a:srgbClr>
                  </a:innerShdw>
                </a:effectLst>
                <a:latin typeface="Times New Roman" pitchFamily="18" charset="0"/>
                <a:cs typeface="Times New Roman" pitchFamily="18" charset="0"/>
              </a:rPr>
              <a:t>О – об'єктивний погляд на себе </a:t>
            </a:r>
            <a:endParaRPr lang="ru-RU" sz="2400" b="1" dirty="0" smtClean="0">
              <a:ln w="1905"/>
              <a:effectLst>
                <a:innerShdw blurRad="69850" dist="43180" dir="5400000">
                  <a:srgbClr val="000000">
                    <a:alpha val="65000"/>
                  </a:srgbClr>
                </a:inn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ACER\Desktop\IMG_20170601_113558.jpg"/>
          <p:cNvPicPr>
            <a:picLocks noChangeAspect="1" noChangeArrowheads="1"/>
          </p:cNvPicPr>
          <p:nvPr/>
        </p:nvPicPr>
        <p:blipFill>
          <a:blip r:embed="rId2" cstate="print"/>
          <a:srcRect/>
          <a:stretch>
            <a:fillRect/>
          </a:stretch>
        </p:blipFill>
        <p:spPr bwMode="auto">
          <a:xfrm>
            <a:off x="260648" y="251520"/>
            <a:ext cx="3312360" cy="4416309"/>
          </a:xfrm>
          <a:prstGeom prst="rect">
            <a:avLst/>
          </a:prstGeom>
          <a:noFill/>
        </p:spPr>
      </p:pic>
      <p:pic>
        <p:nvPicPr>
          <p:cNvPr id="1028" name="Picture 4" descr="C:\Users\ACER\Desktop\Photo0379.jpg"/>
          <p:cNvPicPr>
            <a:picLocks noChangeAspect="1" noChangeArrowheads="1"/>
          </p:cNvPicPr>
          <p:nvPr/>
        </p:nvPicPr>
        <p:blipFill>
          <a:blip r:embed="rId3" cstate="print"/>
          <a:srcRect/>
          <a:stretch>
            <a:fillRect/>
          </a:stretch>
        </p:blipFill>
        <p:spPr bwMode="auto">
          <a:xfrm>
            <a:off x="2420888" y="3203848"/>
            <a:ext cx="4149080" cy="5531891"/>
          </a:xfrm>
          <a:prstGeom prst="rect">
            <a:avLst/>
          </a:prstGeom>
          <a:noFill/>
        </p:spPr>
      </p:pic>
      <p:sp>
        <p:nvSpPr>
          <p:cNvPr id="20" name="Прямоугольник 19"/>
          <p:cNvSpPr/>
          <p:nvPr/>
        </p:nvSpPr>
        <p:spPr>
          <a:xfrm>
            <a:off x="3789040" y="1331640"/>
            <a:ext cx="2778646" cy="1323439"/>
          </a:xfrm>
          <a:prstGeom prst="rect">
            <a:avLst/>
          </a:prstGeom>
        </p:spPr>
        <p:txBody>
          <a:bodyPr wrap="none">
            <a:spAutoFit/>
          </a:bodyPr>
          <a:lstStyle/>
          <a:p>
            <a:r>
              <a:rPr lang="uk-UA" sz="8000" b="1" dirty="0" smtClean="0"/>
              <a:t>ФОТО</a:t>
            </a:r>
            <a:endParaRPr lang="uk-UA" sz="8000" b="1" dirty="0"/>
          </a:p>
        </p:txBody>
      </p:sp>
      <p:sp>
        <p:nvSpPr>
          <p:cNvPr id="21" name="Прямоугольник 20"/>
          <p:cNvSpPr/>
          <p:nvPr/>
        </p:nvSpPr>
        <p:spPr>
          <a:xfrm>
            <a:off x="-315416" y="6516216"/>
            <a:ext cx="2996952" cy="1446550"/>
          </a:xfrm>
          <a:prstGeom prst="rect">
            <a:avLst/>
          </a:prstGeom>
        </p:spPr>
        <p:txBody>
          <a:bodyPr wrap="square">
            <a:spAutoFit/>
          </a:bodyPr>
          <a:lstStyle/>
          <a:p>
            <a:pPr algn="ctr"/>
            <a:r>
              <a:rPr lang="uk-UA" sz="8800" dirty="0" smtClean="0">
                <a:ln>
                  <a:solidFill>
                    <a:schemeClr val="tx1"/>
                  </a:solidFill>
                </a:ln>
                <a:cs typeface="Times New Roman" pitchFamily="18" charset="0"/>
              </a:rPr>
              <a:t> зона</a:t>
            </a:r>
            <a:endParaRPr lang="ru-RU" sz="8800" dirty="0">
              <a:ln>
                <a:solidFill>
                  <a:schemeClr val="tx1"/>
                </a:solidFill>
              </a:ln>
              <a:cs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Прямоугольник 1"/>
          <p:cNvSpPr/>
          <p:nvPr/>
        </p:nvSpPr>
        <p:spPr>
          <a:xfrm>
            <a:off x="692696" y="323528"/>
            <a:ext cx="5429288" cy="1938992"/>
          </a:xfrm>
          <a:prstGeom prst="rect">
            <a:avLst/>
          </a:prstGeom>
        </p:spPr>
        <p:txBody>
          <a:bodyPr wrap="square">
            <a:spAutoFit/>
          </a:bodyPr>
          <a:lstStyle/>
          <a:p>
            <a:pPr algn="ctr"/>
            <a:r>
              <a:rPr lang="uk-UA" sz="6000" b="1" i="1" dirty="0" smtClean="0">
                <a:ln>
                  <a:solidFill>
                    <a:schemeClr val="tx1"/>
                  </a:solidFill>
                </a:ln>
                <a:solidFill>
                  <a:schemeClr val="tx1">
                    <a:lumMod val="95000"/>
                    <a:lumOff val="5000"/>
                  </a:schemeClr>
                </a:solidFill>
                <a:latin typeface="Times New Roman" pitchFamily="18" charset="0"/>
                <a:cs typeface="Times New Roman" pitchFamily="18" charset="0"/>
              </a:rPr>
              <a:t>Мета </a:t>
            </a:r>
            <a:r>
              <a:rPr lang="uk-UA" sz="6000" b="1" i="1" dirty="0" err="1" smtClean="0">
                <a:ln>
                  <a:solidFill>
                    <a:schemeClr val="tx1"/>
                  </a:solidFill>
                </a:ln>
                <a:solidFill>
                  <a:schemeClr val="tx1">
                    <a:lumMod val="95000"/>
                    <a:lumOff val="5000"/>
                  </a:schemeClr>
                </a:solidFill>
                <a:latin typeface="Times New Roman" pitchFamily="18" charset="0"/>
                <a:cs typeface="Times New Roman" pitchFamily="18" charset="0"/>
              </a:rPr>
              <a:t>портфоліо</a:t>
            </a:r>
            <a:endParaRPr lang="ru-RU" sz="6000" b="1" i="1" dirty="0">
              <a:ln>
                <a:solidFill>
                  <a:schemeClr val="tx1"/>
                </a:solidFill>
              </a:ln>
              <a:solidFill>
                <a:schemeClr val="tx1">
                  <a:lumMod val="95000"/>
                  <a:lumOff val="5000"/>
                </a:schemeClr>
              </a:solidFill>
              <a:latin typeface="Times New Roman" pitchFamily="18" charset="0"/>
              <a:cs typeface="Times New Roman" pitchFamily="18" charset="0"/>
            </a:endParaRPr>
          </a:p>
        </p:txBody>
      </p:sp>
      <p:sp>
        <p:nvSpPr>
          <p:cNvPr id="3" name="Прямоугольник 2"/>
          <p:cNvSpPr/>
          <p:nvPr/>
        </p:nvSpPr>
        <p:spPr>
          <a:xfrm>
            <a:off x="548680" y="2555776"/>
            <a:ext cx="5357850" cy="3730317"/>
          </a:xfrm>
          <a:prstGeom prst="rect">
            <a:avLst/>
          </a:prstGeom>
        </p:spPr>
        <p:txBody>
          <a:bodyPr wrap="square">
            <a:spAutoFit/>
          </a:bodyPr>
          <a:lstStyle/>
          <a:p>
            <a:pPr lvl="0" indent="342900" algn="just" fontAlgn="base">
              <a:lnSpc>
                <a:spcPct val="150000"/>
              </a:lnSpc>
              <a:spcBef>
                <a:spcPct val="0"/>
              </a:spcBef>
              <a:spcAft>
                <a:spcPct val="0"/>
              </a:spcAft>
              <a:tabLst>
                <a:tab pos="457200" algn="l"/>
              </a:tabLst>
            </a:pPr>
            <a:r>
              <a:rPr lang="ru-RU" sz="2000" b="1" dirty="0" smtClean="0">
                <a:latin typeface="Times New Roman" pitchFamily="18" charset="0"/>
                <a:ea typeface="Times New Roman" pitchFamily="18" charset="0"/>
                <a:cs typeface="Times New Roman" pitchFamily="18" charset="0"/>
              </a:rPr>
              <a:t>Дане </a:t>
            </a:r>
            <a:r>
              <a:rPr lang="ru-RU" sz="2000" b="1" dirty="0" err="1" smtClean="0">
                <a:latin typeface="Times New Roman" pitchFamily="18" charset="0"/>
                <a:ea typeface="Times New Roman" pitchFamily="18" charset="0"/>
                <a:cs typeface="Times New Roman" pitchFamily="18" charset="0"/>
              </a:rPr>
              <a:t>портфоліо</a:t>
            </a:r>
            <a:r>
              <a:rPr lang="ru-RU" sz="2000" b="1" dirty="0" smtClean="0">
                <a:latin typeface="Times New Roman" pitchFamily="18" charset="0"/>
                <a:ea typeface="Times New Roman" pitchFamily="18" charset="0"/>
                <a:cs typeface="Times New Roman" pitchFamily="18" charset="0"/>
              </a:rPr>
              <a:t> </a:t>
            </a:r>
            <a:r>
              <a:rPr lang="ru-RU" sz="2000" b="1" dirty="0" err="1" smtClean="0">
                <a:latin typeface="Times New Roman" pitchFamily="18" charset="0"/>
                <a:ea typeface="Times New Roman" pitchFamily="18" charset="0"/>
                <a:cs typeface="Times New Roman" pitchFamily="18" charset="0"/>
              </a:rPr>
              <a:t>створювалось</a:t>
            </a:r>
            <a:r>
              <a:rPr lang="ru-RU" sz="2000" b="1" dirty="0" smtClean="0">
                <a:latin typeface="Times New Roman" pitchFamily="18" charset="0"/>
                <a:ea typeface="Times New Roman" pitchFamily="18" charset="0"/>
                <a:cs typeface="Times New Roman" pitchFamily="18" charset="0"/>
              </a:rPr>
              <a:t> на </a:t>
            </a:r>
            <a:r>
              <a:rPr lang="ru-RU" sz="2000" b="1" dirty="0" err="1" smtClean="0">
                <a:latin typeface="Times New Roman" pitchFamily="18" charset="0"/>
                <a:ea typeface="Times New Roman" pitchFamily="18" charset="0"/>
                <a:cs typeface="Times New Roman" pitchFamily="18" charset="0"/>
              </a:rPr>
              <a:t>протязі</a:t>
            </a:r>
            <a:r>
              <a:rPr lang="ru-RU" sz="2000" b="1" dirty="0" smtClean="0">
                <a:latin typeface="Times New Roman" pitchFamily="18" charset="0"/>
                <a:ea typeface="Times New Roman" pitchFamily="18" charset="0"/>
                <a:cs typeface="Times New Roman" pitchFamily="18" charset="0"/>
              </a:rPr>
              <a:t> 2015-2018 </a:t>
            </a:r>
            <a:r>
              <a:rPr lang="ru-RU" sz="2000" b="1" dirty="0" err="1" smtClean="0">
                <a:latin typeface="Times New Roman" pitchFamily="18" charset="0"/>
                <a:ea typeface="Times New Roman" pitchFamily="18" charset="0"/>
                <a:cs typeface="Times New Roman" pitchFamily="18" charset="0"/>
              </a:rPr>
              <a:t>навчального</a:t>
            </a:r>
            <a:r>
              <a:rPr lang="ru-RU" sz="2000" b="1" dirty="0" smtClean="0">
                <a:latin typeface="Times New Roman" pitchFamily="18" charset="0"/>
                <a:ea typeface="Times New Roman" pitchFamily="18" charset="0"/>
                <a:cs typeface="Times New Roman" pitchFamily="18" charset="0"/>
              </a:rPr>
              <a:t> року</a:t>
            </a:r>
            <a:r>
              <a:rPr lang="ru-RU" sz="2000" b="1" i="1" dirty="0" smtClean="0">
                <a:latin typeface="Times New Roman" pitchFamily="18" charset="0"/>
                <a:ea typeface="Times New Roman" pitchFamily="18" charset="0"/>
                <a:cs typeface="Times New Roman" pitchFamily="18" charset="0"/>
              </a:rPr>
              <a:t>. </a:t>
            </a:r>
            <a:r>
              <a:rPr lang="uk-UA" sz="2000" b="1" dirty="0" smtClean="0">
                <a:latin typeface="Times New Roman" pitchFamily="18" charset="0"/>
                <a:ea typeface="Times New Roman" pitchFamily="18" charset="0"/>
                <a:cs typeface="Times New Roman" pitchFamily="18" charset="0"/>
              </a:rPr>
              <a:t>Воно носить рефлексивний характер і створено з метою:</a:t>
            </a:r>
            <a:endParaRPr lang="ru-RU" sz="2000" b="1" dirty="0" smtClean="0">
              <a:latin typeface="Times New Roman" pitchFamily="18" charset="0"/>
              <a:cs typeface="Times New Roman" pitchFamily="18" charset="0"/>
            </a:endParaRPr>
          </a:p>
          <a:p>
            <a:pPr lvl="0" algn="just" eaLnBrk="0" fontAlgn="base" hangingPunct="0">
              <a:lnSpc>
                <a:spcPct val="150000"/>
              </a:lnSpc>
              <a:spcBef>
                <a:spcPct val="0"/>
              </a:spcBef>
              <a:spcAft>
                <a:spcPct val="0"/>
              </a:spcAft>
              <a:buFontTx/>
              <a:buChar char="•"/>
              <a:tabLst>
                <a:tab pos="457200" algn="l"/>
              </a:tabLst>
            </a:pPr>
            <a:r>
              <a:rPr lang="uk-UA" sz="2000" b="1" dirty="0" smtClean="0">
                <a:latin typeface="Times New Roman" pitchFamily="18" charset="0"/>
                <a:ea typeface="Times New Roman" pitchFamily="18" charset="0"/>
                <a:cs typeface="Times New Roman" pitchFamily="18" charset="0"/>
              </a:rPr>
              <a:t> проаналізувати свій досвід роботи.</a:t>
            </a:r>
            <a:endParaRPr lang="ru-RU" sz="2000" b="1" dirty="0" smtClean="0">
              <a:latin typeface="Times New Roman" pitchFamily="18" charset="0"/>
              <a:cs typeface="Times New Roman" pitchFamily="18" charset="0"/>
            </a:endParaRPr>
          </a:p>
          <a:p>
            <a:pPr lvl="0" algn="just" eaLnBrk="0" fontAlgn="base" hangingPunct="0">
              <a:lnSpc>
                <a:spcPct val="150000"/>
              </a:lnSpc>
              <a:spcBef>
                <a:spcPct val="0"/>
              </a:spcBef>
              <a:spcAft>
                <a:spcPct val="0"/>
              </a:spcAft>
              <a:buFontTx/>
              <a:buChar char="•"/>
              <a:tabLst>
                <a:tab pos="457200" algn="l"/>
              </a:tabLst>
            </a:pPr>
            <a:r>
              <a:rPr lang="uk-UA" sz="2000" b="1" dirty="0" smtClean="0">
                <a:latin typeface="Times New Roman" pitchFamily="18" charset="0"/>
                <a:ea typeface="Times New Roman" pitchFamily="18" charset="0"/>
                <a:cs typeface="Times New Roman" pitchFamily="18" charset="0"/>
              </a:rPr>
              <a:t> </a:t>
            </a:r>
            <a:r>
              <a:rPr lang="uk-UA" sz="2000" b="1" dirty="0" err="1" smtClean="0">
                <a:latin typeface="Times New Roman" pitchFamily="18" charset="0"/>
                <a:ea typeface="Times New Roman" pitchFamily="18" charset="0"/>
                <a:cs typeface="Times New Roman" pitchFamily="18" charset="0"/>
              </a:rPr>
              <a:t>системазувати</a:t>
            </a:r>
            <a:r>
              <a:rPr lang="uk-UA" sz="2000" b="1" dirty="0" smtClean="0">
                <a:latin typeface="Times New Roman" pitchFamily="18" charset="0"/>
                <a:ea typeface="Times New Roman" pitchFamily="18" charset="0"/>
                <a:cs typeface="Times New Roman" pitchFamily="18" charset="0"/>
              </a:rPr>
              <a:t> наявні власні 	методичні та </a:t>
            </a:r>
            <a:r>
              <a:rPr lang="uk-UA" sz="2000" b="1" dirty="0" err="1" smtClean="0">
                <a:latin typeface="Times New Roman" pitchFamily="18" charset="0"/>
                <a:ea typeface="Times New Roman" pitchFamily="18" charset="0"/>
                <a:cs typeface="Times New Roman" pitchFamily="18" charset="0"/>
              </a:rPr>
              <a:t>дикатичні</a:t>
            </a:r>
            <a:r>
              <a:rPr lang="uk-UA" sz="2000" b="1" dirty="0" smtClean="0">
                <a:latin typeface="Times New Roman" pitchFamily="18" charset="0"/>
                <a:ea typeface="Times New Roman" pitchFamily="18" charset="0"/>
                <a:cs typeface="Times New Roman" pitchFamily="18" charset="0"/>
              </a:rPr>
              <a:t> розробки;</a:t>
            </a:r>
            <a:endParaRPr lang="ru-RU" sz="2000" b="1" dirty="0" smtClean="0">
              <a:latin typeface="Times New Roman" pitchFamily="18" charset="0"/>
              <a:cs typeface="Times New Roman" pitchFamily="18" charset="0"/>
            </a:endParaRPr>
          </a:p>
          <a:p>
            <a:pPr lvl="0" algn="just" eaLnBrk="0" fontAlgn="base" hangingPunct="0">
              <a:lnSpc>
                <a:spcPct val="150000"/>
              </a:lnSpc>
              <a:spcBef>
                <a:spcPct val="0"/>
              </a:spcBef>
              <a:spcAft>
                <a:spcPct val="0"/>
              </a:spcAft>
              <a:buFontTx/>
              <a:buChar char="•"/>
              <a:tabLst>
                <a:tab pos="457200" algn="l"/>
              </a:tabLst>
            </a:pPr>
            <a:r>
              <a:rPr lang="uk-UA" sz="2000" b="1" dirty="0" smtClean="0">
                <a:latin typeface="Times New Roman" pitchFamily="18" charset="0"/>
                <a:ea typeface="Times New Roman" pitchFamily="18" charset="0"/>
                <a:cs typeface="Times New Roman" pitchFamily="18" charset="0"/>
              </a:rPr>
              <a:t> визначити напрямки свого 	подальшого руху і саморозвитку.</a:t>
            </a:r>
            <a:endParaRPr lang="ru-RU" sz="2000" b="1"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Прямоугольник 1"/>
          <p:cNvSpPr/>
          <p:nvPr/>
        </p:nvSpPr>
        <p:spPr>
          <a:xfrm>
            <a:off x="1412776" y="251520"/>
            <a:ext cx="4000528" cy="1015663"/>
          </a:xfrm>
          <a:prstGeom prst="rect">
            <a:avLst/>
          </a:prstGeom>
        </p:spPr>
        <p:txBody>
          <a:bodyPr wrap="square">
            <a:spAutoFit/>
          </a:bodyPr>
          <a:lstStyle/>
          <a:p>
            <a:pPr algn="ctr"/>
            <a:r>
              <a:rPr lang="uk-UA" sz="6000" b="1" i="1" dirty="0" smtClean="0">
                <a:ln>
                  <a:solidFill>
                    <a:schemeClr val="tx1"/>
                  </a:solidFill>
                </a:ln>
                <a:solidFill>
                  <a:schemeClr val="tx1">
                    <a:lumMod val="95000"/>
                    <a:lumOff val="5000"/>
                  </a:schemeClr>
                </a:solidFill>
                <a:latin typeface="Times New Roman" pitchFamily="18" charset="0"/>
                <a:cs typeface="Times New Roman" pitchFamily="18" charset="0"/>
              </a:rPr>
              <a:t>Зміст</a:t>
            </a:r>
            <a:endParaRPr lang="ru-RU" sz="6000" b="1" i="1" dirty="0">
              <a:ln>
                <a:solidFill>
                  <a:schemeClr val="tx1"/>
                </a:solidFill>
              </a:ln>
              <a:solidFill>
                <a:schemeClr val="tx1">
                  <a:lumMod val="95000"/>
                  <a:lumOff val="5000"/>
                </a:schemeClr>
              </a:solidFill>
              <a:latin typeface="Times New Roman" pitchFamily="18" charset="0"/>
              <a:cs typeface="Times New Roman" pitchFamily="18" charset="0"/>
            </a:endParaRPr>
          </a:p>
        </p:txBody>
      </p:sp>
      <p:sp>
        <p:nvSpPr>
          <p:cNvPr id="3" name="Прямоугольник 2"/>
          <p:cNvSpPr/>
          <p:nvPr/>
        </p:nvSpPr>
        <p:spPr>
          <a:xfrm>
            <a:off x="620688" y="1763688"/>
            <a:ext cx="5809849" cy="6264696"/>
          </a:xfrm>
          <a:prstGeom prst="rect">
            <a:avLst/>
          </a:prstGeom>
        </p:spPr>
        <p:txBody>
          <a:bodyPr wrap="square">
            <a:spAutoFit/>
          </a:bodyPr>
          <a:lstStyle/>
          <a:p>
            <a:pPr lvl="0" indent="342900" algn="just" eaLnBrk="0" fontAlgn="base" hangingPunct="0">
              <a:lnSpc>
                <a:spcPct val="150000"/>
              </a:lnSpc>
              <a:spcBef>
                <a:spcPct val="0"/>
              </a:spcBef>
              <a:spcAft>
                <a:spcPct val="0"/>
              </a:spcAft>
              <a:tabLst>
                <a:tab pos="457200" algn="l"/>
              </a:tabLst>
            </a:pPr>
            <a:r>
              <a:rPr lang="ru-RU" sz="2000" b="1" dirty="0" smtClean="0">
                <a:latin typeface="Times New Roman" pitchFamily="18" charset="0"/>
                <a:ea typeface="Times New Roman" pitchFamily="18" charset="0"/>
                <a:cs typeface="Times New Roman" pitchFamily="18" charset="0"/>
              </a:rPr>
              <a:t>1.  </a:t>
            </a:r>
            <a:r>
              <a:rPr lang="ru-RU" sz="2000" b="1" dirty="0" err="1" smtClean="0">
                <a:latin typeface="Times New Roman" pitchFamily="18" charset="0"/>
                <a:ea typeface="Times New Roman" pitchFamily="18" charset="0"/>
                <a:cs typeface="Times New Roman" pitchFamily="18" charset="0"/>
              </a:rPr>
              <a:t>Інформаційна</a:t>
            </a:r>
            <a:r>
              <a:rPr lang="ru-RU" sz="2000" b="1" dirty="0" smtClean="0">
                <a:latin typeface="Times New Roman" pitchFamily="18" charset="0"/>
                <a:ea typeface="Times New Roman" pitchFamily="18" charset="0"/>
                <a:cs typeface="Times New Roman" pitchFamily="18" charset="0"/>
              </a:rPr>
              <a:t> карта</a:t>
            </a:r>
          </a:p>
          <a:p>
            <a:pPr lvl="0" indent="342900" algn="just" eaLnBrk="0" fontAlgn="base" hangingPunct="0">
              <a:lnSpc>
                <a:spcPct val="150000"/>
              </a:lnSpc>
              <a:spcBef>
                <a:spcPct val="0"/>
              </a:spcBef>
              <a:spcAft>
                <a:spcPct val="0"/>
              </a:spcAft>
              <a:tabLst>
                <a:tab pos="457200" algn="l"/>
              </a:tabLst>
            </a:pPr>
            <a:r>
              <a:rPr lang="uk-UA" sz="2000" b="1" dirty="0" smtClean="0">
                <a:latin typeface="Times New Roman" pitchFamily="18" charset="0"/>
                <a:ea typeface="Times New Roman" pitchFamily="18" charset="0"/>
                <a:cs typeface="Times New Roman" pitchFamily="18" charset="0"/>
              </a:rPr>
              <a:t>2.  Характеристика </a:t>
            </a:r>
          </a:p>
          <a:p>
            <a:pPr lvl="0" indent="342900" algn="just" eaLnBrk="0" fontAlgn="base" hangingPunct="0">
              <a:lnSpc>
                <a:spcPct val="150000"/>
              </a:lnSpc>
              <a:spcBef>
                <a:spcPct val="0"/>
              </a:spcBef>
              <a:spcAft>
                <a:spcPct val="0"/>
              </a:spcAft>
              <a:tabLst>
                <a:tab pos="457200" algn="l"/>
              </a:tabLst>
            </a:pPr>
            <a:r>
              <a:rPr lang="uk-UA" sz="2000" b="1" dirty="0" smtClean="0">
                <a:latin typeface="Times New Roman" pitchFamily="18" charset="0"/>
                <a:ea typeface="Times New Roman" pitchFamily="18" charset="0"/>
                <a:cs typeface="Times New Roman" pitchFamily="18" charset="0"/>
              </a:rPr>
              <a:t>3.  Методична проблема</a:t>
            </a:r>
          </a:p>
          <a:p>
            <a:pPr indent="342900" algn="just" eaLnBrk="0" fontAlgn="base" hangingPunct="0">
              <a:lnSpc>
                <a:spcPct val="150000"/>
              </a:lnSpc>
              <a:spcBef>
                <a:spcPct val="0"/>
              </a:spcBef>
              <a:spcAft>
                <a:spcPct val="0"/>
              </a:spcAft>
              <a:tabLst>
                <a:tab pos="457200" algn="l"/>
              </a:tabLst>
            </a:pPr>
            <a:r>
              <a:rPr lang="uk-UA" sz="2000" b="1" dirty="0" smtClean="0">
                <a:latin typeface="Times New Roman" pitchFamily="18" charset="0"/>
                <a:ea typeface="Times New Roman" pitchFamily="18" charset="0"/>
                <a:cs typeface="Times New Roman" pitchFamily="18" charset="0"/>
              </a:rPr>
              <a:t>4.  Педагогічне кредо</a:t>
            </a:r>
            <a:endParaRPr lang="ru-RU" sz="2000" b="1" dirty="0" smtClean="0">
              <a:latin typeface="Times New Roman" pitchFamily="18" charset="0"/>
              <a:cs typeface="Times New Roman" pitchFamily="18" charset="0"/>
            </a:endParaRPr>
          </a:p>
          <a:p>
            <a:pPr indent="342900" algn="just" eaLnBrk="0" fontAlgn="base" hangingPunct="0">
              <a:lnSpc>
                <a:spcPct val="150000"/>
              </a:lnSpc>
              <a:spcBef>
                <a:spcPct val="0"/>
              </a:spcBef>
              <a:spcAft>
                <a:spcPct val="0"/>
              </a:spcAft>
              <a:tabLst>
                <a:tab pos="457200" algn="l"/>
              </a:tabLst>
            </a:pPr>
            <a:r>
              <a:rPr lang="uk-UA" sz="2000" b="1" dirty="0" smtClean="0">
                <a:latin typeface="Times New Roman" pitchFamily="18" charset="0"/>
                <a:ea typeface="Times New Roman" pitchFamily="18" charset="0"/>
                <a:cs typeface="Times New Roman" pitchFamily="18" charset="0"/>
              </a:rPr>
              <a:t>5.  Життєве кредо</a:t>
            </a:r>
            <a:endParaRPr lang="ru-RU" sz="2000" b="1" dirty="0" smtClean="0">
              <a:latin typeface="Times New Roman" pitchFamily="18" charset="0"/>
              <a:cs typeface="Times New Roman" pitchFamily="18" charset="0"/>
            </a:endParaRPr>
          </a:p>
          <a:p>
            <a:pPr marL="357188" lvl="0" indent="-14288" eaLnBrk="0" fontAlgn="base" hangingPunct="0">
              <a:lnSpc>
                <a:spcPct val="150000"/>
              </a:lnSpc>
              <a:spcBef>
                <a:spcPct val="0"/>
              </a:spcBef>
              <a:spcAft>
                <a:spcPct val="0"/>
              </a:spcAft>
              <a:tabLst>
                <a:tab pos="457200" algn="l"/>
              </a:tabLst>
            </a:pPr>
            <a:r>
              <a:rPr lang="uk-UA" sz="2000" b="1" dirty="0" smtClean="0">
                <a:latin typeface="Times New Roman" pitchFamily="18" charset="0"/>
                <a:ea typeface="Times New Roman" pitchFamily="18" charset="0"/>
                <a:cs typeface="Times New Roman" pitchFamily="18" charset="0"/>
              </a:rPr>
              <a:t>6.  Мій кабінет – моє робоче місце</a:t>
            </a:r>
          </a:p>
          <a:p>
            <a:pPr marL="357188" lvl="0" indent="-14288" eaLnBrk="0" fontAlgn="base" hangingPunct="0">
              <a:lnSpc>
                <a:spcPct val="150000"/>
              </a:lnSpc>
              <a:spcBef>
                <a:spcPct val="0"/>
              </a:spcBef>
              <a:spcAft>
                <a:spcPct val="0"/>
              </a:spcAft>
              <a:tabLst>
                <a:tab pos="457200" algn="l"/>
              </a:tabLst>
            </a:pPr>
            <a:r>
              <a:rPr lang="uk-UA" sz="2000" b="1" dirty="0" smtClean="0">
                <a:latin typeface="Times New Roman" pitchFamily="18" charset="0"/>
                <a:ea typeface="Times New Roman" pitchFamily="18" charset="0"/>
                <a:cs typeface="Times New Roman" pitchFamily="18" charset="0"/>
              </a:rPr>
              <a:t> 7. Заняття гуртка</a:t>
            </a:r>
          </a:p>
          <a:p>
            <a:pPr marL="357188" lvl="0" indent="-14288" eaLnBrk="0" fontAlgn="base" hangingPunct="0">
              <a:lnSpc>
                <a:spcPct val="150000"/>
              </a:lnSpc>
              <a:spcBef>
                <a:spcPct val="0"/>
              </a:spcBef>
              <a:spcAft>
                <a:spcPct val="0"/>
              </a:spcAft>
              <a:tabLst>
                <a:tab pos="457200" algn="l"/>
              </a:tabLst>
            </a:pPr>
            <a:r>
              <a:rPr lang="uk-UA" sz="2000" b="1" dirty="0" smtClean="0">
                <a:latin typeface="Times New Roman" pitchFamily="18" charset="0"/>
                <a:ea typeface="Times New Roman" pitchFamily="18" charset="0"/>
                <a:cs typeface="Times New Roman" pitchFamily="18" charset="0"/>
              </a:rPr>
              <a:t> 8. Виховний захід</a:t>
            </a:r>
          </a:p>
          <a:p>
            <a:pPr marL="357188" lvl="0" indent="-14288" eaLnBrk="0" fontAlgn="base" hangingPunct="0">
              <a:lnSpc>
                <a:spcPct val="150000"/>
              </a:lnSpc>
              <a:spcBef>
                <a:spcPct val="0"/>
              </a:spcBef>
              <a:spcAft>
                <a:spcPct val="0"/>
              </a:spcAft>
              <a:tabLst>
                <a:tab pos="457200" algn="l"/>
              </a:tabLst>
            </a:pPr>
            <a:r>
              <a:rPr lang="uk-UA" sz="2000" b="1" dirty="0" smtClean="0">
                <a:latin typeface="Times New Roman" pitchFamily="18" charset="0"/>
                <a:ea typeface="Times New Roman" pitchFamily="18" charset="0"/>
                <a:cs typeface="Times New Roman" pitchFamily="18" charset="0"/>
              </a:rPr>
              <a:t>9. Організація та проведення виховних заходів</a:t>
            </a:r>
          </a:p>
          <a:p>
            <a:pPr lvl="0" indent="342900" eaLnBrk="0" fontAlgn="base" hangingPunct="0">
              <a:lnSpc>
                <a:spcPct val="150000"/>
              </a:lnSpc>
              <a:spcBef>
                <a:spcPct val="0"/>
              </a:spcBef>
              <a:spcAft>
                <a:spcPct val="0"/>
              </a:spcAft>
              <a:tabLst>
                <a:tab pos="457200" algn="l"/>
              </a:tabLst>
            </a:pPr>
            <a:r>
              <a:rPr lang="uk-UA" sz="2000" b="1" dirty="0" smtClean="0">
                <a:latin typeface="Times New Roman" pitchFamily="18" charset="0"/>
                <a:ea typeface="Times New Roman" pitchFamily="18" charset="0"/>
                <a:cs typeface="Times New Roman" pitchFamily="18" charset="0"/>
              </a:rPr>
              <a:t>10.  Результати педагогічної діяльності       гуртківцями.    Участь у методичних заходах</a:t>
            </a:r>
          </a:p>
          <a:p>
            <a:pPr lvl="0" indent="342900" algn="just" eaLnBrk="0" fontAlgn="base" hangingPunct="0">
              <a:lnSpc>
                <a:spcPct val="150000"/>
              </a:lnSpc>
              <a:spcBef>
                <a:spcPct val="0"/>
              </a:spcBef>
              <a:spcAft>
                <a:spcPct val="0"/>
              </a:spcAft>
              <a:tabLst>
                <a:tab pos="457200" algn="l"/>
              </a:tabLst>
            </a:pPr>
            <a:r>
              <a:rPr lang="uk-UA" sz="2000" b="1" dirty="0" smtClean="0">
                <a:latin typeface="Times New Roman" pitchFamily="18" charset="0"/>
                <a:cs typeface="Times New Roman" pitchFamily="18" charset="0"/>
              </a:rPr>
              <a:t>12.  Мої роботи</a:t>
            </a:r>
            <a:endParaRPr lang="ru-RU" sz="2000" b="1"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Прямоугольник 1"/>
          <p:cNvSpPr/>
          <p:nvPr/>
        </p:nvSpPr>
        <p:spPr>
          <a:xfrm>
            <a:off x="764704" y="179512"/>
            <a:ext cx="5357585" cy="2862322"/>
          </a:xfrm>
          <a:prstGeom prst="rect">
            <a:avLst/>
          </a:prstGeom>
        </p:spPr>
        <p:txBody>
          <a:bodyPr wrap="square">
            <a:spAutoFit/>
          </a:bodyPr>
          <a:lstStyle/>
          <a:p>
            <a:pPr algn="ctr"/>
            <a:r>
              <a:rPr lang="uk-UA" sz="6000" b="1" i="1" dirty="0" smtClean="0">
                <a:ln>
                  <a:solidFill>
                    <a:schemeClr val="tx1"/>
                  </a:solidFill>
                </a:ln>
                <a:solidFill>
                  <a:schemeClr val="accent6">
                    <a:lumMod val="75000"/>
                  </a:schemeClr>
                </a:solidFill>
                <a:latin typeface="Times New Roman" pitchFamily="18" charset="0"/>
                <a:cs typeface="Times New Roman" pitchFamily="18" charset="0"/>
              </a:rPr>
              <a:t>Інформаційна </a:t>
            </a:r>
          </a:p>
          <a:p>
            <a:pPr algn="ctr"/>
            <a:r>
              <a:rPr lang="uk-UA" sz="6000" b="1" i="1" dirty="0" smtClean="0">
                <a:ln>
                  <a:solidFill>
                    <a:schemeClr val="tx1"/>
                  </a:solidFill>
                </a:ln>
                <a:solidFill>
                  <a:schemeClr val="accent6">
                    <a:lumMod val="75000"/>
                  </a:schemeClr>
                </a:solidFill>
                <a:latin typeface="Times New Roman" pitchFamily="18" charset="0"/>
                <a:cs typeface="Times New Roman" pitchFamily="18" charset="0"/>
              </a:rPr>
              <a:t>Карта</a:t>
            </a:r>
          </a:p>
          <a:p>
            <a:pPr algn="ctr"/>
            <a:endParaRPr lang="ru-RU" sz="6000" b="1" i="1" dirty="0">
              <a:ln>
                <a:solidFill>
                  <a:schemeClr val="tx1"/>
                </a:solidFill>
              </a:ln>
              <a:solidFill>
                <a:schemeClr val="accent6">
                  <a:lumMod val="75000"/>
                </a:schemeClr>
              </a:solidFill>
              <a:latin typeface="Times New Roman" pitchFamily="18" charset="0"/>
              <a:cs typeface="Times New Roman" pitchFamily="18" charset="0"/>
            </a:endParaRPr>
          </a:p>
        </p:txBody>
      </p:sp>
      <p:sp>
        <p:nvSpPr>
          <p:cNvPr id="3" name="Прямоугольник 2"/>
          <p:cNvSpPr/>
          <p:nvPr/>
        </p:nvSpPr>
        <p:spPr>
          <a:xfrm>
            <a:off x="620688" y="2051720"/>
            <a:ext cx="5807568" cy="6370975"/>
          </a:xfrm>
          <a:prstGeom prst="rect">
            <a:avLst/>
          </a:prstGeom>
        </p:spPr>
        <p:txBody>
          <a:bodyPr wrap="square">
            <a:spAutoFit/>
          </a:bodyPr>
          <a:lstStyle/>
          <a:p>
            <a:pPr algn="ctr">
              <a:lnSpc>
                <a:spcPct val="150000"/>
              </a:lnSpc>
            </a:pPr>
            <a:endParaRPr lang="uk-UA" sz="1600" dirty="0" smtClean="0">
              <a:latin typeface="Times New Roman" pitchFamily="18" charset="0"/>
              <a:cs typeface="Times New Roman" pitchFamily="18" charset="0"/>
            </a:endParaRPr>
          </a:p>
          <a:p>
            <a:pPr>
              <a:lnSpc>
                <a:spcPct val="150000"/>
              </a:lnSpc>
            </a:pPr>
            <a:r>
              <a:rPr lang="uk-UA" sz="1600" dirty="0" smtClean="0">
                <a:latin typeface="Times New Roman" pitchFamily="18" charset="0"/>
                <a:cs typeface="Times New Roman" pitchFamily="18" charset="0"/>
              </a:rPr>
              <a:t>Прізвище, </a:t>
            </a:r>
            <a:r>
              <a:rPr lang="uk-UA" sz="1600" dirty="0" err="1" smtClean="0">
                <a:latin typeface="Times New Roman" pitchFamily="18" charset="0"/>
                <a:cs typeface="Times New Roman" pitchFamily="18" charset="0"/>
              </a:rPr>
              <a:t>ім</a:t>
            </a:r>
            <a:r>
              <a:rPr lang="en-US" sz="1600" dirty="0" smtClean="0">
                <a:latin typeface="Times New Roman" pitchFamily="18" charset="0"/>
                <a:cs typeface="Times New Roman" pitchFamily="18" charset="0"/>
              </a:rPr>
              <a:t>`</a:t>
            </a:r>
            <a:r>
              <a:rPr lang="uk-UA" sz="1600" dirty="0" smtClean="0">
                <a:latin typeface="Times New Roman" pitchFamily="18" charset="0"/>
                <a:cs typeface="Times New Roman" pitchFamily="18" charset="0"/>
              </a:rPr>
              <a:t>я, по батькові: </a:t>
            </a:r>
          </a:p>
          <a:p>
            <a:pPr algn="ctr">
              <a:lnSpc>
                <a:spcPct val="150000"/>
              </a:lnSpc>
            </a:pPr>
            <a:r>
              <a:rPr lang="uk-UA" sz="1600" b="1" i="1" dirty="0" smtClean="0">
                <a:latin typeface="Times New Roman" pitchFamily="18" charset="0"/>
                <a:cs typeface="Times New Roman" pitchFamily="18" charset="0"/>
              </a:rPr>
              <a:t>          </a:t>
            </a:r>
            <a:r>
              <a:rPr lang="uk-UA" sz="1600" b="1" i="1" dirty="0" err="1" smtClean="0">
                <a:latin typeface="Times New Roman" pitchFamily="18" charset="0"/>
                <a:cs typeface="Times New Roman" pitchFamily="18" charset="0"/>
              </a:rPr>
              <a:t>Головчук</a:t>
            </a:r>
            <a:r>
              <a:rPr lang="uk-UA" sz="1600" b="1" i="1" dirty="0" smtClean="0">
                <a:latin typeface="Times New Roman" pitchFamily="18" charset="0"/>
                <a:cs typeface="Times New Roman" pitchFamily="18" charset="0"/>
              </a:rPr>
              <a:t> Тетяна В’ячеславівна</a:t>
            </a:r>
          </a:p>
          <a:p>
            <a:pPr lvl="0" algn="just">
              <a:lnSpc>
                <a:spcPct val="150000"/>
              </a:lnSpc>
            </a:pPr>
            <a:r>
              <a:rPr lang="uk-UA" sz="1600" dirty="0" smtClean="0">
                <a:latin typeface="Times New Roman" pitchFamily="18" charset="0"/>
                <a:cs typeface="Times New Roman" pitchFamily="18" charset="0"/>
              </a:rPr>
              <a:t>Дата народження:  </a:t>
            </a:r>
            <a:r>
              <a:rPr lang="uk-UA" sz="1600" b="1" i="1" dirty="0" smtClean="0">
                <a:latin typeface="Times New Roman" pitchFamily="18" charset="0"/>
                <a:cs typeface="Times New Roman" pitchFamily="18" charset="0"/>
              </a:rPr>
              <a:t>16.04.1989 р.</a:t>
            </a:r>
          </a:p>
          <a:p>
            <a:pPr lvl="0" algn="just">
              <a:lnSpc>
                <a:spcPct val="150000"/>
              </a:lnSpc>
            </a:pPr>
            <a:r>
              <a:rPr lang="uk-UA" sz="1600" dirty="0" smtClean="0">
                <a:latin typeface="Times New Roman" pitchFamily="18" charset="0"/>
                <a:cs typeface="Times New Roman" pitchFamily="18" charset="0"/>
              </a:rPr>
              <a:t>Місце роботи: </a:t>
            </a:r>
            <a:r>
              <a:rPr lang="uk-UA" sz="1600" b="1" i="1" dirty="0" err="1" smtClean="0">
                <a:latin typeface="Times New Roman" pitchFamily="18" charset="0"/>
                <a:cs typeface="Times New Roman" pitchFamily="18" charset="0"/>
              </a:rPr>
              <a:t>Шумський</a:t>
            </a:r>
            <a:r>
              <a:rPr lang="uk-UA" sz="1600" b="1" i="1" dirty="0" smtClean="0">
                <a:latin typeface="Times New Roman" pitchFamily="18" charset="0"/>
                <a:cs typeface="Times New Roman" pitchFamily="18" charset="0"/>
              </a:rPr>
              <a:t> центр позашкільної роботи </a:t>
            </a:r>
            <a:r>
              <a:rPr lang="uk-UA" sz="1600" b="1" i="1" dirty="0" err="1" smtClean="0">
                <a:latin typeface="Times New Roman" pitchFamily="18" charset="0"/>
                <a:cs typeface="Times New Roman" pitchFamily="18" charset="0"/>
              </a:rPr>
              <a:t>Шумської</a:t>
            </a:r>
            <a:r>
              <a:rPr lang="uk-UA" sz="1600" b="1" i="1" dirty="0" smtClean="0">
                <a:latin typeface="Times New Roman" pitchFamily="18" charset="0"/>
                <a:cs typeface="Times New Roman" pitchFamily="18" charset="0"/>
              </a:rPr>
              <a:t> ОТГ.</a:t>
            </a:r>
            <a:endParaRPr lang="uk-UA" sz="1600" dirty="0" smtClean="0">
              <a:latin typeface="Times New Roman" pitchFamily="18" charset="0"/>
              <a:cs typeface="Times New Roman" pitchFamily="18" charset="0"/>
            </a:endParaRPr>
          </a:p>
          <a:p>
            <a:pPr lvl="0" algn="just">
              <a:lnSpc>
                <a:spcPct val="150000"/>
              </a:lnSpc>
            </a:pPr>
            <a:r>
              <a:rPr lang="uk-UA" sz="1600" dirty="0" smtClean="0">
                <a:latin typeface="Times New Roman" pitchFamily="18" charset="0"/>
                <a:cs typeface="Times New Roman" pitchFamily="18" charset="0"/>
              </a:rPr>
              <a:t>Навчальний заклад: </a:t>
            </a:r>
            <a:r>
              <a:rPr lang="uk-UA" sz="1600" b="1" i="1" dirty="0" smtClean="0">
                <a:latin typeface="Times New Roman" pitchFamily="18" charset="0"/>
                <a:cs typeface="Times New Roman" pitchFamily="18" charset="0"/>
              </a:rPr>
              <a:t>Навчалась у Тернопільському  національному педагогічному університеті ім. В. Гнатюка на ІПФ.</a:t>
            </a:r>
          </a:p>
          <a:p>
            <a:pPr lvl="0" algn="just">
              <a:lnSpc>
                <a:spcPct val="150000"/>
              </a:lnSpc>
            </a:pPr>
            <a:r>
              <a:rPr lang="uk-UA" sz="1600" dirty="0" smtClean="0">
                <a:latin typeface="Times New Roman" pitchFamily="18" charset="0"/>
                <a:cs typeface="Times New Roman" pitchFamily="18" charset="0"/>
              </a:rPr>
              <a:t>Спеціальність: </a:t>
            </a:r>
            <a:r>
              <a:rPr lang="uk-UA" sz="1600" b="1" i="1" dirty="0">
                <a:latin typeface="Times New Roman" pitchFamily="18" charset="0"/>
                <a:cs typeface="Times New Roman" pitchFamily="18" charset="0"/>
              </a:rPr>
              <a:t>Образотворче та  декоративно – прикладне </a:t>
            </a:r>
            <a:r>
              <a:rPr lang="uk-UA" sz="1600" b="1" i="1" dirty="0" smtClean="0">
                <a:latin typeface="Times New Roman" pitchFamily="18" charset="0"/>
                <a:cs typeface="Times New Roman" pitchFamily="18" charset="0"/>
              </a:rPr>
              <a:t>мистецтво . </a:t>
            </a:r>
            <a:r>
              <a:rPr lang="uk-UA" sz="1600" b="1" i="1" dirty="0">
                <a:latin typeface="Times New Roman" pitchFamily="18" charset="0"/>
                <a:cs typeface="Times New Roman" pitchFamily="18" charset="0"/>
              </a:rPr>
              <a:t>Вчитель образотворчого мистецтва</a:t>
            </a:r>
            <a:r>
              <a:rPr lang="uk-UA" sz="1600" b="1" i="1" dirty="0" smtClean="0">
                <a:latin typeface="Times New Roman" pitchFamily="18" charset="0"/>
                <a:cs typeface="Times New Roman" pitchFamily="18" charset="0"/>
              </a:rPr>
              <a:t>. </a:t>
            </a:r>
          </a:p>
          <a:p>
            <a:pPr lvl="0" algn="just">
              <a:lnSpc>
                <a:spcPct val="150000"/>
              </a:lnSpc>
            </a:pPr>
            <a:r>
              <a:rPr lang="uk-UA" sz="1600" dirty="0" smtClean="0">
                <a:latin typeface="Times New Roman" pitchFamily="18" charset="0"/>
                <a:cs typeface="Times New Roman" pitchFamily="18" charset="0"/>
              </a:rPr>
              <a:t>Загальний педагогічний стаж:</a:t>
            </a:r>
            <a:r>
              <a:rPr lang="uk-UA" sz="1600" b="1" dirty="0" smtClean="0">
                <a:latin typeface="Times New Roman" pitchFamily="18" charset="0"/>
                <a:cs typeface="Times New Roman" pitchFamily="18" charset="0"/>
              </a:rPr>
              <a:t>  </a:t>
            </a:r>
            <a:r>
              <a:rPr lang="uk-UA" sz="1600" b="1" i="1" dirty="0" smtClean="0">
                <a:latin typeface="Times New Roman" pitchFamily="18" charset="0"/>
                <a:cs typeface="Times New Roman" pitchFamily="18" charset="0"/>
              </a:rPr>
              <a:t>3 років</a:t>
            </a:r>
          </a:p>
          <a:p>
            <a:pPr algn="just">
              <a:lnSpc>
                <a:spcPct val="150000"/>
              </a:lnSpc>
            </a:pPr>
            <a:r>
              <a:rPr lang="uk-UA" sz="1600" dirty="0" smtClean="0">
                <a:latin typeface="Times New Roman" pitchFamily="18" charset="0"/>
                <a:cs typeface="Times New Roman" pitchFamily="18" charset="0"/>
              </a:rPr>
              <a:t>Дата прийому на роботу: </a:t>
            </a:r>
            <a:r>
              <a:rPr lang="uk-UA" sz="1600" b="1" i="1" dirty="0" smtClean="0">
                <a:latin typeface="Times New Roman" pitchFamily="18" charset="0"/>
                <a:cs typeface="Times New Roman" pitchFamily="18" charset="0"/>
              </a:rPr>
              <a:t>4</a:t>
            </a:r>
            <a:r>
              <a:rPr lang="uk-UA" sz="1600" dirty="0" smtClean="0">
                <a:latin typeface="Times New Roman" pitchFamily="18" charset="0"/>
                <a:cs typeface="Times New Roman" pitchFamily="18" charset="0"/>
              </a:rPr>
              <a:t> </a:t>
            </a:r>
            <a:r>
              <a:rPr lang="uk-UA" sz="1600" b="1" i="1" dirty="0" smtClean="0">
                <a:latin typeface="Times New Roman" pitchFamily="18" charset="0"/>
                <a:cs typeface="Times New Roman" pitchFamily="18" charset="0"/>
              </a:rPr>
              <a:t>вересня 2015 р.</a:t>
            </a:r>
          </a:p>
          <a:p>
            <a:pPr algn="just">
              <a:lnSpc>
                <a:spcPct val="150000"/>
              </a:lnSpc>
            </a:pPr>
            <a:r>
              <a:rPr lang="uk-UA" sz="1600" dirty="0" smtClean="0">
                <a:latin typeface="Times New Roman" pitchFamily="18" charset="0"/>
                <a:cs typeface="Times New Roman" pitchFamily="18" charset="0"/>
              </a:rPr>
              <a:t>Посада: </a:t>
            </a:r>
            <a:r>
              <a:rPr lang="uk-UA" sz="1600" b="1" i="1" dirty="0" smtClean="0">
                <a:latin typeface="Times New Roman" pitchFamily="18" charset="0"/>
                <a:cs typeface="Times New Roman" pitchFamily="18" charset="0"/>
              </a:rPr>
              <a:t>керівник гуртка </a:t>
            </a:r>
          </a:p>
          <a:p>
            <a:pPr algn="just">
              <a:lnSpc>
                <a:spcPct val="150000"/>
              </a:lnSpc>
            </a:pPr>
            <a:r>
              <a:rPr lang="uk-UA" sz="1600" b="1" i="1" dirty="0" smtClean="0">
                <a:latin typeface="Times New Roman" pitchFamily="18" charset="0"/>
                <a:cs typeface="Times New Roman" pitchFamily="18" charset="0"/>
              </a:rPr>
              <a:t>          1. </a:t>
            </a:r>
            <a:r>
              <a:rPr lang="uk-UA" sz="1600" b="1" i="1" dirty="0">
                <a:latin typeface="Times New Roman" pitchFamily="18" charset="0"/>
                <a:cs typeface="Times New Roman" pitchFamily="18" charset="0"/>
              </a:rPr>
              <a:t>О</a:t>
            </a:r>
            <a:r>
              <a:rPr lang="uk-UA" sz="1600" b="1" i="1" dirty="0" smtClean="0">
                <a:latin typeface="Times New Roman" pitchFamily="18" charset="0"/>
                <a:cs typeface="Times New Roman" pitchFamily="18" charset="0"/>
              </a:rPr>
              <a:t>бразотворчого мистецтва.</a:t>
            </a:r>
          </a:p>
          <a:p>
            <a:pPr algn="just">
              <a:lnSpc>
                <a:spcPct val="150000"/>
              </a:lnSpc>
            </a:pPr>
            <a:r>
              <a:rPr lang="ru-RU" sz="1600" b="1" i="1" dirty="0" smtClean="0">
                <a:latin typeface="Times New Roman" pitchFamily="18" charset="0"/>
                <a:cs typeface="Times New Roman" pitchFamily="18" charset="0"/>
              </a:rPr>
              <a:t>          2. </a:t>
            </a:r>
            <a:r>
              <a:rPr lang="uk-UA" sz="1600" b="1" i="1" dirty="0" smtClean="0">
                <a:latin typeface="Times New Roman" pitchFamily="18" charset="0"/>
                <a:cs typeface="Times New Roman" pitchFamily="18" charset="0"/>
              </a:rPr>
              <a:t>Образотворчого – декоративного </a:t>
            </a:r>
            <a:r>
              <a:rPr lang="uk-UA" sz="1600" b="1" i="1" dirty="0">
                <a:latin typeface="Times New Roman" pitchFamily="18" charset="0"/>
                <a:cs typeface="Times New Roman" pitchFamily="18" charset="0"/>
              </a:rPr>
              <a:t>мистецтва.</a:t>
            </a:r>
          </a:p>
          <a:p>
            <a:pPr algn="just">
              <a:lnSpc>
                <a:spcPct val="150000"/>
              </a:lnSpc>
            </a:pPr>
            <a:r>
              <a:rPr lang="ru-RU" sz="1600" b="1" i="1" dirty="0" smtClean="0">
                <a:latin typeface="Times New Roman" pitchFamily="18" charset="0"/>
                <a:cs typeface="Times New Roman" pitchFamily="18" charset="0"/>
              </a:rPr>
              <a:t>          3. Декоративно – </a:t>
            </a:r>
            <a:r>
              <a:rPr lang="ru-RU" sz="1600" b="1" i="1" dirty="0" err="1" smtClean="0">
                <a:latin typeface="Times New Roman" pitchFamily="18" charset="0"/>
                <a:cs typeface="Times New Roman" pitchFamily="18" charset="0"/>
              </a:rPr>
              <a:t>ужиткового</a:t>
            </a:r>
            <a:r>
              <a:rPr lang="ru-RU" sz="1600" b="1" i="1" dirty="0" smtClean="0">
                <a:latin typeface="Times New Roman" pitchFamily="18" charset="0"/>
                <a:cs typeface="Times New Roman" pitchFamily="18" charset="0"/>
              </a:rPr>
              <a:t>  </a:t>
            </a:r>
            <a:r>
              <a:rPr lang="ru-RU" sz="1600" b="1" i="1" dirty="0" err="1" smtClean="0">
                <a:latin typeface="Times New Roman" pitchFamily="18" charset="0"/>
                <a:cs typeface="Times New Roman" pitchFamily="18" charset="0"/>
              </a:rPr>
              <a:t>мистецтва</a:t>
            </a:r>
            <a:r>
              <a:rPr lang="ru-RU" sz="1600" b="1" i="1" dirty="0" smtClean="0">
                <a:latin typeface="Times New Roman" pitchFamily="18" charset="0"/>
                <a:cs typeface="Times New Roman" pitchFamily="18" charset="0"/>
              </a:rPr>
              <a:t>.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Прямоугольник 1"/>
          <p:cNvSpPr/>
          <p:nvPr/>
        </p:nvSpPr>
        <p:spPr>
          <a:xfrm>
            <a:off x="908720" y="0"/>
            <a:ext cx="5643602" cy="923330"/>
          </a:xfrm>
          <a:prstGeom prst="rect">
            <a:avLst/>
          </a:prstGeom>
        </p:spPr>
        <p:txBody>
          <a:bodyPr wrap="square">
            <a:spAutoFit/>
          </a:bodyPr>
          <a:lstStyle/>
          <a:p>
            <a:pPr lvl="0" algn="ctr" fontAlgn="base">
              <a:spcBef>
                <a:spcPct val="0"/>
              </a:spcBef>
              <a:spcAft>
                <a:spcPct val="0"/>
              </a:spcAft>
            </a:pPr>
            <a:r>
              <a:rPr lang="uk-UA" sz="5400" b="1" i="1" dirty="0" smtClean="0">
                <a:ln>
                  <a:solidFill>
                    <a:schemeClr val="tx1"/>
                  </a:solidFill>
                </a:ln>
                <a:solidFill>
                  <a:schemeClr val="accent6">
                    <a:lumMod val="75000"/>
                  </a:schemeClr>
                </a:solidFill>
                <a:latin typeface="Times New Roman" pitchFamily="18" charset="0"/>
                <a:ea typeface="Times New Roman" pitchFamily="18" charset="0"/>
                <a:cs typeface="Times New Roman" pitchFamily="18" charset="0"/>
              </a:rPr>
              <a:t>Характеристика</a:t>
            </a:r>
            <a:endParaRPr lang="uk-UA" sz="5400" i="1" dirty="0" smtClean="0">
              <a:ln>
                <a:solidFill>
                  <a:schemeClr val="tx1"/>
                </a:solidFill>
              </a:ln>
              <a:solidFill>
                <a:schemeClr val="accent6">
                  <a:lumMod val="75000"/>
                </a:schemeClr>
              </a:solidFill>
              <a:latin typeface="Times New Roman" pitchFamily="18" charset="0"/>
              <a:cs typeface="Times New Roman" pitchFamily="18" charset="0"/>
            </a:endParaRPr>
          </a:p>
        </p:txBody>
      </p:sp>
      <p:sp>
        <p:nvSpPr>
          <p:cNvPr id="3" name="Прямоугольник 2"/>
          <p:cNvSpPr/>
          <p:nvPr/>
        </p:nvSpPr>
        <p:spPr>
          <a:xfrm>
            <a:off x="692696" y="899592"/>
            <a:ext cx="5751860" cy="7602081"/>
          </a:xfrm>
          <a:prstGeom prst="rect">
            <a:avLst/>
          </a:prstGeom>
        </p:spPr>
        <p:txBody>
          <a:bodyPr wrap="square">
            <a:spAutoFit/>
          </a:bodyPr>
          <a:lstStyle/>
          <a:p>
            <a:pPr lvl="0" indent="571500" algn="ctr" eaLnBrk="0" fontAlgn="base" hangingPunct="0">
              <a:spcBef>
                <a:spcPct val="0"/>
              </a:spcBef>
              <a:spcAft>
                <a:spcPct val="0"/>
              </a:spcAft>
            </a:pPr>
            <a:r>
              <a:rPr lang="uk-UA" sz="1600" b="1" i="1" dirty="0" err="1" smtClean="0">
                <a:latin typeface="Times New Roman" pitchFamily="18" charset="0"/>
                <a:ea typeface="Times New Roman" pitchFamily="18" charset="0"/>
                <a:cs typeface="Times New Roman" pitchFamily="18" charset="0"/>
              </a:rPr>
              <a:t>Головчук</a:t>
            </a:r>
            <a:r>
              <a:rPr lang="uk-UA" sz="1600" b="1" i="1" dirty="0" smtClean="0">
                <a:latin typeface="Times New Roman" pitchFamily="18" charset="0"/>
                <a:ea typeface="Times New Roman" pitchFamily="18" charset="0"/>
                <a:cs typeface="Times New Roman" pitchFamily="18" charset="0"/>
              </a:rPr>
              <a:t> Тетяни  В’ячеславівни 1989 року народження</a:t>
            </a:r>
            <a:r>
              <a:rPr lang="uk-UA" sz="1600" b="1" i="1" smtClean="0">
                <a:latin typeface="Times New Roman" pitchFamily="18" charset="0"/>
                <a:ea typeface="Times New Roman" pitchFamily="18" charset="0"/>
                <a:cs typeface="Times New Roman" pitchFamily="18" charset="0"/>
              </a:rPr>
              <a:t>,  українки</a:t>
            </a:r>
            <a:r>
              <a:rPr lang="uk-UA" sz="1600" b="1" i="1" dirty="0" smtClean="0">
                <a:latin typeface="Times New Roman" pitchFamily="18" charset="0"/>
                <a:ea typeface="Times New Roman" pitchFamily="18" charset="0"/>
                <a:cs typeface="Times New Roman" pitchFamily="18" charset="0"/>
              </a:rPr>
              <a:t>, </a:t>
            </a:r>
            <a:endParaRPr lang="ru-RU" sz="1600" b="1" i="1" dirty="0" smtClean="0">
              <a:latin typeface="Times New Roman" pitchFamily="18" charset="0"/>
              <a:cs typeface="Times New Roman" pitchFamily="18" charset="0"/>
            </a:endParaRPr>
          </a:p>
          <a:p>
            <a:pPr lvl="0" indent="571500" algn="just" eaLnBrk="0" fontAlgn="base" hangingPunct="0">
              <a:lnSpc>
                <a:spcPct val="150000"/>
              </a:lnSpc>
              <a:spcBef>
                <a:spcPct val="0"/>
              </a:spcBef>
              <a:spcAft>
                <a:spcPct val="0"/>
              </a:spcAft>
            </a:pPr>
            <a:r>
              <a:rPr lang="uk-UA" sz="1600" dirty="0" err="1" smtClean="0">
                <a:latin typeface="Times New Roman" pitchFamily="18" charset="0"/>
                <a:ea typeface="Times New Roman" pitchFamily="18" charset="0"/>
                <a:cs typeface="Times New Roman" pitchFamily="18" charset="0"/>
              </a:rPr>
              <a:t>Головчук</a:t>
            </a:r>
            <a:r>
              <a:rPr lang="uk-UA" sz="1600" dirty="0" smtClean="0">
                <a:latin typeface="Times New Roman" pitchFamily="18" charset="0"/>
                <a:ea typeface="Times New Roman" pitchFamily="18" charset="0"/>
                <a:cs typeface="Times New Roman" pitchFamily="18" charset="0"/>
              </a:rPr>
              <a:t> Тетяна В’ячеславівна працює  керівником гуртків образотворчого та декоративно ужиткового мистецтва. Зарекомендувала себе здібним, творчим педагогом, що виявляє високий рівень професійної майстерності, компетентності.</a:t>
            </a:r>
            <a:endParaRPr lang="ru-RU" sz="1600" dirty="0" smtClean="0">
              <a:latin typeface="Times New Roman" pitchFamily="18" charset="0"/>
              <a:ea typeface="Times New Roman" pitchFamily="18" charset="0"/>
              <a:cs typeface="Times New Roman" pitchFamily="18" charset="0"/>
            </a:endParaRPr>
          </a:p>
          <a:p>
            <a:pPr lvl="0" indent="571500" algn="just" eaLnBrk="0" fontAlgn="base" hangingPunct="0">
              <a:lnSpc>
                <a:spcPct val="150000"/>
              </a:lnSpc>
              <a:spcBef>
                <a:spcPct val="0"/>
              </a:spcBef>
              <a:spcAft>
                <a:spcPct val="0"/>
              </a:spcAft>
            </a:pPr>
            <a:r>
              <a:rPr lang="uk-UA" sz="1600" dirty="0" smtClean="0">
                <a:latin typeface="Times New Roman" pitchFamily="18" charset="0"/>
                <a:ea typeface="Times New Roman" pitchFamily="18" charset="0"/>
                <a:cs typeface="Times New Roman" pitchFamily="18" charset="0"/>
              </a:rPr>
              <a:t> Тетяна В’ячеславівна багато працює над собою, вдосконалюючи професійний рівень, наполеглива в роботі, вимоглива до себе і до гуртківців. За час роботи виробила свою методику викладання тем навчальної програми. Особливу увагу акцентує на самостійності мислення гуртківців, тому що тільки у творчій активності найбільш яскраво виявляється їх індивідуальність.  Вміє зацікавити, виявити творчі здібності дітей, передати свої знання та вміння гуртківцям.</a:t>
            </a:r>
            <a:endParaRPr lang="ru-RU" sz="1600" dirty="0" smtClean="0">
              <a:latin typeface="Times New Roman" pitchFamily="18" charset="0"/>
              <a:cs typeface="Times New Roman" pitchFamily="18" charset="0"/>
            </a:endParaRPr>
          </a:p>
          <a:p>
            <a:pPr lvl="0" indent="571500" algn="just" eaLnBrk="0" fontAlgn="base" hangingPunct="0">
              <a:lnSpc>
                <a:spcPct val="150000"/>
              </a:lnSpc>
              <a:spcBef>
                <a:spcPct val="0"/>
              </a:spcBef>
              <a:spcAft>
                <a:spcPct val="0"/>
              </a:spcAft>
            </a:pPr>
            <a:r>
              <a:rPr lang="uk-UA" sz="1600" dirty="0" smtClean="0">
                <a:latin typeface="Times New Roman" pitchFamily="18" charset="0"/>
                <a:ea typeface="Times New Roman" pitchFamily="18" charset="0"/>
                <a:cs typeface="Times New Roman" pitchFamily="18" charset="0"/>
              </a:rPr>
              <a:t>Її вихованці неодноразово були призерами та переможцями обласних та районних виставок-конкурсів. </a:t>
            </a:r>
            <a:endParaRPr lang="ru-RU" sz="1600" dirty="0" smtClean="0">
              <a:latin typeface="Times New Roman" pitchFamily="18" charset="0"/>
              <a:cs typeface="Times New Roman" pitchFamily="18" charset="0"/>
            </a:endParaRPr>
          </a:p>
          <a:p>
            <a:pPr lvl="0" indent="571500" algn="just" eaLnBrk="0" fontAlgn="base" hangingPunct="0">
              <a:lnSpc>
                <a:spcPct val="150000"/>
              </a:lnSpc>
              <a:spcBef>
                <a:spcPct val="0"/>
              </a:spcBef>
              <a:spcAft>
                <a:spcPct val="0"/>
              </a:spcAft>
            </a:pPr>
            <a:r>
              <a:rPr lang="uk-UA" sz="1600" dirty="0" smtClean="0">
                <a:latin typeface="Times New Roman" pitchFamily="18" charset="0"/>
                <a:ea typeface="Times New Roman" pitchFamily="18" charset="0"/>
                <a:cs typeface="Times New Roman" pitchFamily="18" charset="0"/>
              </a:rPr>
              <a:t>Тетяна В'ячеславівна є хорошим психологом, вміє знайти індивідуальний підхід до кожної дитини, відзначається загальною культурою, моральними якостями, користується авторитетом серед працівників позашкільного закладу, гуртківців, батьків.</a:t>
            </a:r>
            <a:endParaRPr lang="ru-RU" sz="1600"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Прямоугольник 1"/>
          <p:cNvSpPr/>
          <p:nvPr/>
        </p:nvSpPr>
        <p:spPr>
          <a:xfrm>
            <a:off x="404664" y="0"/>
            <a:ext cx="6081408" cy="830997"/>
          </a:xfrm>
          <a:prstGeom prst="rect">
            <a:avLst/>
          </a:prstGeom>
        </p:spPr>
        <p:txBody>
          <a:bodyPr wrap="none">
            <a:spAutoFit/>
          </a:bodyPr>
          <a:lstStyle/>
          <a:p>
            <a:pPr algn="ctr"/>
            <a:r>
              <a:rPr lang="uk-UA" sz="4800" b="1" i="1" dirty="0" smtClean="0">
                <a:latin typeface="Times New Roman" pitchFamily="18" charset="0"/>
                <a:ea typeface="Times New Roman" pitchFamily="18" charset="0"/>
                <a:cs typeface="Times New Roman" pitchFamily="18" charset="0"/>
              </a:rPr>
              <a:t>Методична проблема</a:t>
            </a:r>
            <a:endParaRPr lang="ru-RU" sz="4800" b="1" i="1" dirty="0">
              <a:ln>
                <a:solidFill>
                  <a:schemeClr val="tx1"/>
                </a:solidFill>
              </a:ln>
              <a:solidFill>
                <a:schemeClr val="accent6">
                  <a:lumMod val="75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4" name="Прямоугольник 3"/>
          <p:cNvSpPr/>
          <p:nvPr/>
        </p:nvSpPr>
        <p:spPr>
          <a:xfrm>
            <a:off x="404664" y="971600"/>
            <a:ext cx="6264696" cy="3570208"/>
          </a:xfrm>
          <a:prstGeom prst="rect">
            <a:avLst/>
          </a:prstGeom>
        </p:spPr>
        <p:txBody>
          <a:bodyPr wrap="square">
            <a:spAutoFit/>
          </a:bodyPr>
          <a:lstStyle/>
          <a:p>
            <a:r>
              <a:rPr lang="uk-UA" sz="1600" dirty="0">
                <a:latin typeface="Times New Roman" pitchFamily="18" charset="0"/>
                <a:cs typeface="Times New Roman" pitchFamily="18" charset="0"/>
              </a:rPr>
              <a:t>	</a:t>
            </a:r>
            <a:r>
              <a:rPr lang="uk-UA" sz="1400" dirty="0" smtClean="0">
                <a:latin typeface="Times New Roman" pitchFamily="18" charset="0"/>
                <a:cs typeface="Times New Roman" pitchFamily="18" charset="0"/>
              </a:rPr>
              <a:t>Становлення </a:t>
            </a:r>
            <a:r>
              <a:rPr lang="uk-UA" sz="1400" dirty="0">
                <a:latin typeface="Times New Roman" pitchFamily="18" charset="0"/>
                <a:cs typeface="Times New Roman" pitchFamily="18" charset="0"/>
              </a:rPr>
              <a:t>Нової української школи, яка має закласти її оновлений зміст на основі формування </a:t>
            </a:r>
            <a:r>
              <a:rPr lang="uk-UA" sz="1400" dirty="0" err="1">
                <a:latin typeface="Times New Roman" pitchFamily="18" charset="0"/>
                <a:cs typeface="Times New Roman" pitchFamily="18" charset="0"/>
              </a:rPr>
              <a:t>компетентностей</a:t>
            </a:r>
            <a:r>
              <a:rPr lang="uk-UA" sz="1400" dirty="0">
                <a:latin typeface="Times New Roman" pitchFamily="18" charset="0"/>
                <a:cs typeface="Times New Roman" pitchFamily="18" charset="0"/>
              </a:rPr>
              <a:t>, ціннісних ставлень і суджень дітей, необхідних для успішної самореалізації відбувається у паралелі із змінами в здобуванні позашкільної освіти. </a:t>
            </a:r>
            <a:r>
              <a:rPr lang="uk-UA" sz="1400" dirty="0" smtClean="0">
                <a:latin typeface="Times New Roman" pitchFamily="18" charset="0"/>
                <a:cs typeface="Times New Roman" pitchFamily="18" charset="0"/>
              </a:rPr>
              <a:t>	Педагоги </a:t>
            </a:r>
            <a:r>
              <a:rPr lang="uk-UA" sz="1400" dirty="0">
                <a:latin typeface="Times New Roman" pitchFamily="18" charset="0"/>
                <a:cs typeface="Times New Roman" pitchFamily="18" charset="0"/>
              </a:rPr>
              <a:t>– позашкільники повинні приділяти особливу увагу розвитку та формуванню особистості, яка зможе відповідати вимогам сучасного суспільства, яка зуміє реалізувати свої творчі здібності, буде здатною  самостійно мислити, здобуватиме необхідну інформацію, вмітиме її правильно застосовувати. Особливу увага  акцентується на самостійності мислення учня, тому що тільки у творчій активності найбільш яскраво виявляється його індивідуальність. </a:t>
            </a:r>
          </a:p>
          <a:p>
            <a:r>
              <a:rPr lang="uk-UA" sz="1400" dirty="0" smtClean="0">
                <a:latin typeface="Times New Roman" pitchFamily="18" charset="0"/>
                <a:cs typeface="Times New Roman" pitchFamily="18" charset="0"/>
              </a:rPr>
              <a:t>	Технології </a:t>
            </a:r>
            <a:r>
              <a:rPr lang="uk-UA" sz="1400" dirty="0">
                <a:latin typeface="Times New Roman" pitchFamily="18" charset="0"/>
                <a:cs typeface="Times New Roman" pitchFamily="18" charset="0"/>
              </a:rPr>
              <a:t>формування творчої компетентності у дітей створюють додаткову мотивацію до здобуття нових знань та набуття нових вмінь та навичок.</a:t>
            </a:r>
          </a:p>
          <a:p>
            <a:r>
              <a:rPr lang="uk-UA" sz="1400" dirty="0" smtClean="0">
                <a:latin typeface="Times New Roman" pitchFamily="18" charset="0"/>
                <a:cs typeface="Times New Roman" pitchFamily="18" charset="0"/>
              </a:rPr>
              <a:t>	На </a:t>
            </a:r>
            <a:r>
              <a:rPr lang="uk-UA" sz="1400" dirty="0">
                <a:latin typeface="Times New Roman" pitchFamily="18" charset="0"/>
                <a:cs typeface="Times New Roman" pitchFamily="18" charset="0"/>
              </a:rPr>
              <a:t>заняттях гуртків потрібно постійно </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стимулювати</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творчу</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активність</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школярів</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використову</a:t>
            </a:r>
            <a:r>
              <a:rPr lang="uk-UA" sz="1400" dirty="0">
                <a:latin typeface="Times New Roman" pitchFamily="18" charset="0"/>
                <a:cs typeface="Times New Roman" pitchFamily="18" charset="0"/>
              </a:rPr>
              <a:t>вати </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різні</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види</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творчо-розвивальних</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технологій</a:t>
            </a:r>
            <a:r>
              <a:rPr lang="ru-RU" sz="1400" dirty="0">
                <a:latin typeface="Times New Roman" pitchFamily="18" charset="0"/>
                <a:cs typeface="Times New Roman" pitchFamily="18" charset="0"/>
              </a:rPr>
              <a:t> </a:t>
            </a:r>
            <a:r>
              <a:rPr lang="uk-UA" sz="1400" dirty="0" smtClean="0">
                <a:latin typeface="Times New Roman" pitchFamily="18" charset="0"/>
                <a:cs typeface="Times New Roman" pitchFamily="18" charset="0"/>
              </a:rPr>
              <a:t>,</a:t>
            </a:r>
            <a:endParaRPr lang="uk-UA" sz="1400" dirty="0">
              <a:latin typeface="Times New Roman" pitchFamily="18" charset="0"/>
              <a:cs typeface="Times New Roman" pitchFamily="18" charset="0"/>
            </a:endParaRPr>
          </a:p>
        </p:txBody>
      </p:sp>
      <p:sp>
        <p:nvSpPr>
          <p:cNvPr id="5" name="Прямоугольник 4"/>
          <p:cNvSpPr/>
          <p:nvPr/>
        </p:nvSpPr>
        <p:spPr>
          <a:xfrm>
            <a:off x="404664" y="4427984"/>
            <a:ext cx="5904656" cy="3754874"/>
          </a:xfrm>
          <a:prstGeom prst="rect">
            <a:avLst/>
          </a:prstGeom>
        </p:spPr>
        <p:txBody>
          <a:bodyPr wrap="square">
            <a:spAutoFit/>
          </a:bodyPr>
          <a:lstStyle/>
          <a:p>
            <a:r>
              <a:rPr lang="uk-UA" sz="1400" dirty="0" smtClean="0">
                <a:latin typeface="Times New Roman" pitchFamily="18" charset="0"/>
                <a:cs typeface="Times New Roman" pitchFamily="18" charset="0"/>
              </a:rPr>
              <a:t>наприклад:</a:t>
            </a:r>
          </a:p>
          <a:p>
            <a:pPr lvl="0"/>
            <a:r>
              <a:rPr lang="ru-RU" sz="1400" dirty="0" err="1" smtClean="0">
                <a:latin typeface="Times New Roman" pitchFamily="18" charset="0"/>
                <a:cs typeface="Times New Roman" pitchFamily="18" charset="0"/>
              </a:rPr>
              <a:t>технологія</a:t>
            </a:r>
            <a:r>
              <a:rPr lang="ru-RU" sz="1400" dirty="0" smtClean="0">
                <a:latin typeface="Times New Roman" pitchFamily="18" charset="0"/>
                <a:cs typeface="Times New Roman" pitchFamily="18" charset="0"/>
              </a:rPr>
              <a:t> проблемного </a:t>
            </a:r>
            <a:r>
              <a:rPr lang="ru-RU" sz="1400" dirty="0" err="1" smtClean="0">
                <a:latin typeface="Times New Roman" pitchFamily="18" charset="0"/>
                <a:cs typeface="Times New Roman" pitchFamily="18" charset="0"/>
              </a:rPr>
              <a:t>навчання</a:t>
            </a:r>
            <a:r>
              <a:rPr lang="ru-RU" sz="1400" dirty="0" smtClean="0">
                <a:latin typeface="Times New Roman" pitchFamily="18" charset="0"/>
                <a:cs typeface="Times New Roman" pitchFamily="18" charset="0"/>
              </a:rPr>
              <a:t>;</a:t>
            </a:r>
            <a:endParaRPr lang="uk-UA" sz="1400" dirty="0" smtClean="0">
              <a:latin typeface="Times New Roman" pitchFamily="18" charset="0"/>
              <a:cs typeface="Times New Roman" pitchFamily="18" charset="0"/>
            </a:endParaRPr>
          </a:p>
          <a:p>
            <a:pPr lvl="0"/>
            <a:r>
              <a:rPr lang="ru-RU" sz="1400" dirty="0" err="1" smtClean="0">
                <a:latin typeface="Times New Roman" pitchFamily="18" charset="0"/>
                <a:cs typeface="Times New Roman" pitchFamily="18" charset="0"/>
              </a:rPr>
              <a:t>технологія</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навчального</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дослідження</a:t>
            </a:r>
            <a:r>
              <a:rPr lang="ru-RU" sz="1400" dirty="0" smtClean="0">
                <a:latin typeface="Times New Roman" pitchFamily="18" charset="0"/>
                <a:cs typeface="Times New Roman" pitchFamily="18" charset="0"/>
              </a:rPr>
              <a:t>;</a:t>
            </a:r>
            <a:endParaRPr lang="uk-UA" sz="1400" dirty="0" smtClean="0">
              <a:latin typeface="Times New Roman" pitchFamily="18" charset="0"/>
              <a:cs typeface="Times New Roman" pitchFamily="18" charset="0"/>
            </a:endParaRPr>
          </a:p>
          <a:p>
            <a:pPr lvl="0"/>
            <a:r>
              <a:rPr lang="ru-RU" sz="1400" dirty="0" err="1" smtClean="0">
                <a:latin typeface="Times New Roman" pitchFamily="18" charset="0"/>
                <a:cs typeface="Times New Roman" pitchFamily="18" charset="0"/>
              </a:rPr>
              <a:t>проектна</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технологія</a:t>
            </a:r>
            <a:r>
              <a:rPr lang="ru-RU" sz="1400" dirty="0" smtClean="0">
                <a:latin typeface="Times New Roman" pitchFamily="18" charset="0"/>
                <a:cs typeface="Times New Roman" pitchFamily="18" charset="0"/>
              </a:rPr>
              <a:t>;</a:t>
            </a:r>
            <a:endParaRPr lang="uk-UA" sz="1400" dirty="0" smtClean="0">
              <a:latin typeface="Times New Roman" pitchFamily="18" charset="0"/>
              <a:cs typeface="Times New Roman" pitchFamily="18" charset="0"/>
            </a:endParaRPr>
          </a:p>
          <a:p>
            <a:pPr lvl="0"/>
            <a:r>
              <a:rPr lang="ru-RU" sz="1400" dirty="0" err="1" smtClean="0">
                <a:latin typeface="Times New Roman" pitchFamily="18" charset="0"/>
                <a:cs typeface="Times New Roman" pitchFamily="18" charset="0"/>
              </a:rPr>
              <a:t>технології</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інтерактивного</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навчання</a:t>
            </a:r>
            <a:r>
              <a:rPr lang="ru-RU" sz="1400" b="1" dirty="0" smtClean="0">
                <a:latin typeface="Times New Roman" pitchFamily="18" charset="0"/>
                <a:cs typeface="Times New Roman" pitchFamily="18" charset="0"/>
              </a:rPr>
              <a:t>;</a:t>
            </a:r>
            <a:endParaRPr lang="uk-UA" sz="1400" dirty="0" smtClean="0">
              <a:latin typeface="Times New Roman" pitchFamily="18" charset="0"/>
              <a:cs typeface="Times New Roman" pitchFamily="18" charset="0"/>
            </a:endParaRPr>
          </a:p>
          <a:p>
            <a:pPr lvl="0"/>
            <a:r>
              <a:rPr lang="ru-RU" sz="1400" dirty="0" err="1" smtClean="0">
                <a:latin typeface="Times New Roman" pitchFamily="18" charset="0"/>
                <a:cs typeface="Times New Roman" pitchFamily="18" charset="0"/>
              </a:rPr>
              <a:t>технології</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ігрового</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навчання</a:t>
            </a:r>
            <a:r>
              <a:rPr lang="ru-RU" sz="1400" dirty="0" smtClean="0">
                <a:latin typeface="Times New Roman" pitchFamily="18" charset="0"/>
                <a:cs typeface="Times New Roman" pitchFamily="18" charset="0"/>
              </a:rPr>
              <a:t>.</a:t>
            </a:r>
            <a:endParaRPr lang="uk-UA" sz="1400" dirty="0" smtClean="0">
              <a:latin typeface="Times New Roman" pitchFamily="18" charset="0"/>
              <a:cs typeface="Times New Roman" pitchFamily="18" charset="0"/>
            </a:endParaRPr>
          </a:p>
          <a:p>
            <a:r>
              <a:rPr lang="uk-UA" sz="1400" dirty="0" smtClean="0">
                <a:latin typeface="Times New Roman" pitchFamily="18" charset="0"/>
                <a:cs typeface="Times New Roman" pitchFamily="18" charset="0"/>
              </a:rPr>
              <a:t>	Окрім того, важливу роль у навчальному процесі в позашкільному закладі відіграє виховна робота педагога з школярами, батьками. Вона тісно переплітається з навчанням, дає змогу відчути партнерство, наставництво керівника гуртка та його вихованців.</a:t>
            </a:r>
            <a:r>
              <a:rPr lang="uk-UA" sz="1400" b="1" dirty="0" smtClean="0">
                <a:latin typeface="Times New Roman" pitchFamily="18" charset="0"/>
                <a:cs typeface="Times New Roman" pitchFamily="18" charset="0"/>
              </a:rPr>
              <a:t> </a:t>
            </a:r>
            <a:endParaRPr lang="uk-UA" sz="1400" dirty="0" smtClean="0">
              <a:latin typeface="Times New Roman" pitchFamily="18" charset="0"/>
              <a:cs typeface="Times New Roman" pitchFamily="18" charset="0"/>
            </a:endParaRPr>
          </a:p>
          <a:p>
            <a:r>
              <a:rPr lang="uk-UA" sz="1400" dirty="0" smtClean="0">
                <a:latin typeface="Times New Roman" pitchFamily="18" charset="0"/>
                <a:cs typeface="Times New Roman" pitchFamily="18" charset="0"/>
              </a:rPr>
              <a:t>	Заняття гуртків організовую таким чином, щоб вони:</a:t>
            </a:r>
          </a:p>
          <a:p>
            <a:r>
              <a:rPr lang="uk-UA" sz="1400" dirty="0" smtClean="0">
                <a:latin typeface="Times New Roman" pitchFamily="18" charset="0"/>
                <a:cs typeface="Times New Roman" pitchFamily="18" charset="0"/>
              </a:rPr>
              <a:t>- відповідали вимогам сучасності;</a:t>
            </a:r>
          </a:p>
          <a:p>
            <a:r>
              <a:rPr lang="uk-UA" sz="1400" dirty="0" smtClean="0">
                <a:latin typeface="Times New Roman" pitchFamily="18" charset="0"/>
                <a:cs typeface="Times New Roman" pitchFamily="18" charset="0"/>
              </a:rPr>
              <a:t>- мали </a:t>
            </a:r>
            <a:r>
              <a:rPr lang="uk-UA" sz="1400" dirty="0" err="1" smtClean="0">
                <a:latin typeface="Times New Roman" pitchFamily="18" charset="0"/>
                <a:cs typeface="Times New Roman" pitchFamily="18" charset="0"/>
              </a:rPr>
              <a:t>особистісно</a:t>
            </a:r>
            <a:r>
              <a:rPr lang="uk-UA" sz="1400" dirty="0" smtClean="0">
                <a:latin typeface="Times New Roman" pitchFamily="18" charset="0"/>
                <a:cs typeface="Times New Roman" pitchFamily="18" charset="0"/>
              </a:rPr>
              <a:t> - орієнтовану спрямованість:</a:t>
            </a:r>
          </a:p>
          <a:p>
            <a:r>
              <a:rPr lang="uk-UA" sz="1400" dirty="0" smtClean="0">
                <a:latin typeface="Times New Roman" pitchFamily="18" charset="0"/>
                <a:cs typeface="Times New Roman" pitchFamily="18" charset="0"/>
              </a:rPr>
              <a:t>- надавали можливість диференціації навчання;</a:t>
            </a:r>
          </a:p>
          <a:p>
            <a:r>
              <a:rPr lang="uk-UA" sz="1400" dirty="0" smtClean="0">
                <a:latin typeface="Times New Roman" pitchFamily="18" charset="0"/>
                <a:cs typeface="Times New Roman" pitchFamily="18" charset="0"/>
              </a:rPr>
              <a:t>- створювали умови для розвитку і самореалізації кожної особистості через самодіяльність, активність і </a:t>
            </a:r>
            <a:r>
              <a:rPr lang="uk-UA" sz="1400" dirty="0" err="1" smtClean="0">
                <a:latin typeface="Times New Roman" pitchFamily="18" charset="0"/>
                <a:cs typeface="Times New Roman" pitchFamily="18" charset="0"/>
              </a:rPr>
              <a:t>життєвотворчість</a:t>
            </a:r>
            <a:r>
              <a:rPr lang="uk-UA" sz="1400" dirty="0" smtClean="0">
                <a:latin typeface="Times New Roman" pitchFamily="18" charset="0"/>
                <a:cs typeface="Times New Roman" pitchFamily="18" charset="0"/>
              </a:rPr>
              <a:t>;</a:t>
            </a:r>
          </a:p>
          <a:p>
            <a:r>
              <a:rPr lang="uk-UA" sz="1400" dirty="0" smtClean="0">
                <a:latin typeface="Times New Roman" pitchFamily="18" charset="0"/>
                <a:cs typeface="Times New Roman" pitchFamily="18" charset="0"/>
              </a:rPr>
              <a:t>- давали можливість реалізувати творчі здібності у процесі діяльності.</a:t>
            </a:r>
            <a:endParaRPr lang="uk-UA" sz="1400" dirty="0">
              <a:latin typeface="Times New Roman" pitchFamily="18" charset="0"/>
              <a:cs typeface="Times New Roman" pitchFamily="18" charset="0"/>
            </a:endParaRPr>
          </a:p>
        </p:txBody>
      </p:sp>
    </p:spTree>
    <p:extLst>
      <p:ext uri="{BB962C8B-B14F-4D97-AF65-F5344CB8AC3E}">
        <p14:creationId xmlns:p14="http://schemas.microsoft.com/office/powerpoint/2010/main" xmlns="" val="17676890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cstate="print"/>
          <a:tile tx="0" ty="0" sx="100000" sy="100000" flip="none" algn="tl"/>
        </a:blipFill>
        <a:effectLst/>
      </p:bgPr>
    </p:bg>
    <p:spTree>
      <p:nvGrpSpPr>
        <p:cNvPr id="1" name=""/>
        <p:cNvGrpSpPr/>
        <p:nvPr/>
      </p:nvGrpSpPr>
      <p:grpSpPr>
        <a:xfrm>
          <a:off x="0" y="0"/>
          <a:ext cx="0" cy="0"/>
          <a:chOff x="0" y="0"/>
          <a:chExt cx="0" cy="0"/>
        </a:xfrm>
      </p:grpSpPr>
      <p:sp>
        <p:nvSpPr>
          <p:cNvPr id="2" name="Прямоугольник 1"/>
          <p:cNvSpPr/>
          <p:nvPr/>
        </p:nvSpPr>
        <p:spPr>
          <a:xfrm>
            <a:off x="441523" y="642912"/>
            <a:ext cx="5429288" cy="1938992"/>
          </a:xfrm>
          <a:prstGeom prst="rect">
            <a:avLst/>
          </a:prstGeom>
        </p:spPr>
        <p:txBody>
          <a:bodyPr wrap="square">
            <a:spAutoFit/>
          </a:bodyPr>
          <a:lstStyle/>
          <a:p>
            <a:pPr lvl="0" indent="342900" algn="ctr" fontAlgn="base">
              <a:spcBef>
                <a:spcPct val="0"/>
              </a:spcBef>
              <a:spcAft>
                <a:spcPct val="0"/>
              </a:spcAft>
            </a:pPr>
            <a:r>
              <a:rPr lang="uk-UA" sz="6000" b="1" i="1" dirty="0" smtClean="0">
                <a:ln>
                  <a:solidFill>
                    <a:schemeClr val="tx1"/>
                  </a:solidFill>
                </a:ln>
                <a:solidFill>
                  <a:schemeClr val="accent6">
                    <a:lumMod val="75000"/>
                  </a:schemeClr>
                </a:solidFill>
                <a:latin typeface="Times New Roman" pitchFamily="18" charset="0"/>
                <a:ea typeface="Times New Roman" pitchFamily="18" charset="0"/>
                <a:cs typeface="Times New Roman" pitchFamily="18" charset="0"/>
              </a:rPr>
              <a:t>Педагогічне кредо</a:t>
            </a:r>
            <a:endParaRPr lang="uk-UA" sz="6000" i="1" dirty="0" smtClean="0">
              <a:ln>
                <a:solidFill>
                  <a:schemeClr val="tx1"/>
                </a:solidFill>
              </a:ln>
              <a:solidFill>
                <a:schemeClr val="accent6">
                  <a:lumMod val="75000"/>
                </a:schemeClr>
              </a:solidFill>
              <a:latin typeface="Times New Roman" pitchFamily="18" charset="0"/>
              <a:cs typeface="Times New Roman" pitchFamily="18" charset="0"/>
            </a:endParaRPr>
          </a:p>
        </p:txBody>
      </p:sp>
      <p:sp>
        <p:nvSpPr>
          <p:cNvPr id="3" name="Прямоугольник 2"/>
          <p:cNvSpPr/>
          <p:nvPr/>
        </p:nvSpPr>
        <p:spPr>
          <a:xfrm>
            <a:off x="548680" y="3059832"/>
            <a:ext cx="5214974" cy="3785652"/>
          </a:xfrm>
          <a:prstGeom prst="rect">
            <a:avLst/>
          </a:prstGeom>
        </p:spPr>
        <p:txBody>
          <a:bodyPr wrap="square">
            <a:spAutoFit/>
          </a:bodyPr>
          <a:lstStyle/>
          <a:p>
            <a:pPr lvl="0" algn="ctr" fontAlgn="base">
              <a:lnSpc>
                <a:spcPct val="150000"/>
              </a:lnSpc>
              <a:spcBef>
                <a:spcPct val="0"/>
              </a:spcBef>
              <a:spcAft>
                <a:spcPct val="0"/>
              </a:spcAft>
              <a:tabLst>
                <a:tab pos="3695700" algn="l"/>
                <a:tab pos="4476750" algn="l"/>
              </a:tabLst>
            </a:pPr>
            <a:r>
              <a:rPr lang="uk-UA" sz="3200" b="1" i="1" dirty="0" smtClean="0">
                <a:latin typeface="Times New Roman" pitchFamily="18" charset="0"/>
                <a:ea typeface="Times New Roman" pitchFamily="18" charset="0"/>
                <a:cs typeface="Times New Roman" pitchFamily="18" charset="0"/>
              </a:rPr>
              <a:t>Для того, щоб створити щось красиве,</a:t>
            </a:r>
            <a:endParaRPr lang="ru-RU" sz="3200" b="1" i="1" dirty="0" smtClean="0">
              <a:latin typeface="Times New Roman" pitchFamily="18" charset="0"/>
              <a:cs typeface="Times New Roman" pitchFamily="18" charset="0"/>
            </a:endParaRPr>
          </a:p>
          <a:p>
            <a:pPr lvl="0" algn="ctr" eaLnBrk="0" fontAlgn="base" hangingPunct="0">
              <a:lnSpc>
                <a:spcPct val="150000"/>
              </a:lnSpc>
              <a:spcBef>
                <a:spcPct val="0"/>
              </a:spcBef>
              <a:spcAft>
                <a:spcPct val="0"/>
              </a:spcAft>
              <a:tabLst>
                <a:tab pos="3695700" algn="l"/>
                <a:tab pos="4476750" algn="l"/>
              </a:tabLst>
            </a:pPr>
            <a:r>
              <a:rPr lang="uk-UA" sz="3200" b="1" i="1" dirty="0" smtClean="0">
                <a:latin typeface="Times New Roman" pitchFamily="18" charset="0"/>
                <a:ea typeface="Times New Roman" pitchFamily="18" charset="0"/>
                <a:cs typeface="Times New Roman" pitchFamily="18" charset="0"/>
              </a:rPr>
              <a:t>треба нести красу в душі.</a:t>
            </a:r>
            <a:endParaRPr lang="ru-RU" sz="3200" b="1" i="1" dirty="0" smtClean="0">
              <a:latin typeface="Times New Roman" pitchFamily="18" charset="0"/>
              <a:cs typeface="Times New Roman" pitchFamily="18" charset="0"/>
            </a:endParaRPr>
          </a:p>
          <a:p>
            <a:pPr lvl="0" algn="ctr" eaLnBrk="0" fontAlgn="base" hangingPunct="0">
              <a:spcBef>
                <a:spcPct val="0"/>
              </a:spcBef>
              <a:spcAft>
                <a:spcPct val="0"/>
              </a:spcAft>
              <a:tabLst>
                <a:tab pos="3695700" algn="l"/>
                <a:tab pos="4476750" algn="l"/>
              </a:tabLst>
            </a:pPr>
            <a:r>
              <a:rPr lang="uk-UA" sz="3200" b="1" i="1" dirty="0" smtClean="0">
                <a:latin typeface="Times New Roman" pitchFamily="18" charset="0"/>
                <a:ea typeface="Times New Roman" pitchFamily="18" charset="0"/>
                <a:cs typeface="Times New Roman" pitchFamily="18" charset="0"/>
              </a:rPr>
              <a:t>                                                                                                                       </a:t>
            </a:r>
          </a:p>
          <a:p>
            <a:pPr lvl="0" algn="r" eaLnBrk="0" fontAlgn="base" hangingPunct="0">
              <a:spcBef>
                <a:spcPct val="0"/>
              </a:spcBef>
              <a:spcAft>
                <a:spcPct val="0"/>
              </a:spcAft>
              <a:tabLst>
                <a:tab pos="3695700" algn="l"/>
                <a:tab pos="4476750" algn="l"/>
              </a:tabLst>
            </a:pPr>
            <a:endParaRPr lang="uk-UA" sz="3200" b="1" i="1" dirty="0" smtClean="0">
              <a:latin typeface="Times New Roman" pitchFamily="18" charset="0"/>
              <a:ea typeface="Times New Roman" pitchFamily="18" charset="0"/>
              <a:cs typeface="Times New Roman" pitchFamily="18" charset="0"/>
            </a:endParaRPr>
          </a:p>
          <a:p>
            <a:pPr lvl="0" algn="r" eaLnBrk="0" fontAlgn="base" hangingPunct="0">
              <a:spcBef>
                <a:spcPct val="0"/>
              </a:spcBef>
              <a:spcAft>
                <a:spcPct val="0"/>
              </a:spcAft>
              <a:tabLst>
                <a:tab pos="3695700" algn="l"/>
                <a:tab pos="4476750" algn="l"/>
              </a:tabLst>
            </a:pPr>
            <a:r>
              <a:rPr lang="uk-UA" sz="3200" b="1" i="1" dirty="0" smtClean="0">
                <a:latin typeface="Times New Roman" pitchFamily="18" charset="0"/>
                <a:ea typeface="Times New Roman" pitchFamily="18" charset="0"/>
                <a:cs typeface="Times New Roman" pitchFamily="18" charset="0"/>
              </a:rPr>
              <a:t>Ю. Мушкетик</a:t>
            </a:r>
            <a:endParaRPr lang="ru-RU" sz="3200" b="1" i="1"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Прямоугольник 1"/>
          <p:cNvSpPr/>
          <p:nvPr/>
        </p:nvSpPr>
        <p:spPr>
          <a:xfrm>
            <a:off x="235707" y="683568"/>
            <a:ext cx="6015941" cy="6063198"/>
          </a:xfrm>
          <a:prstGeom prst="rect">
            <a:avLst/>
          </a:prstGeom>
        </p:spPr>
        <p:txBody>
          <a:bodyPr wrap="none">
            <a:spAutoFit/>
          </a:bodyPr>
          <a:lstStyle/>
          <a:p>
            <a:pPr lvl="0" indent="342900" algn="ctr" fontAlgn="base">
              <a:spcBef>
                <a:spcPct val="0"/>
              </a:spcBef>
              <a:spcAft>
                <a:spcPct val="0"/>
              </a:spcAft>
            </a:pPr>
            <a:r>
              <a:rPr lang="uk-UA" sz="6000" b="1" i="1" dirty="0" smtClean="0">
                <a:ln>
                  <a:solidFill>
                    <a:schemeClr val="tx1"/>
                  </a:solidFill>
                </a:ln>
                <a:solidFill>
                  <a:schemeClr val="accent6">
                    <a:lumMod val="75000"/>
                  </a:schemeClr>
                </a:solidFill>
                <a:latin typeface="Times New Roman" pitchFamily="18" charset="0"/>
                <a:ea typeface="Times New Roman" pitchFamily="18" charset="0"/>
                <a:cs typeface="Times New Roman" pitchFamily="18" charset="0"/>
              </a:rPr>
              <a:t>Життєве кредо</a:t>
            </a:r>
          </a:p>
          <a:p>
            <a:pPr lvl="0" indent="342900" algn="ctr" fontAlgn="base">
              <a:spcBef>
                <a:spcPct val="0"/>
              </a:spcBef>
              <a:spcAft>
                <a:spcPct val="0"/>
              </a:spcAft>
            </a:pPr>
            <a:endParaRPr lang="uk-UA" sz="4400" b="1" i="1" dirty="0" smtClean="0">
              <a:ln>
                <a:solidFill>
                  <a:schemeClr val="tx1"/>
                </a:solidFill>
              </a:ln>
              <a:solidFill>
                <a:schemeClr val="accent6">
                  <a:lumMod val="75000"/>
                </a:schemeClr>
              </a:solidFill>
              <a:latin typeface="Times New Roman" pitchFamily="18" charset="0"/>
              <a:cs typeface="Times New Roman" pitchFamily="18" charset="0"/>
            </a:endParaRPr>
          </a:p>
          <a:p>
            <a:pPr lvl="0" indent="342900" algn="ctr" fontAlgn="base">
              <a:spcBef>
                <a:spcPct val="0"/>
              </a:spcBef>
              <a:spcAft>
                <a:spcPct val="0"/>
              </a:spcAft>
            </a:pPr>
            <a:endParaRPr lang="uk-UA" sz="4400" b="1" i="1" dirty="0" smtClean="0">
              <a:ln>
                <a:solidFill>
                  <a:schemeClr val="tx1"/>
                </a:solidFill>
              </a:ln>
              <a:solidFill>
                <a:schemeClr val="accent6">
                  <a:lumMod val="75000"/>
                </a:schemeClr>
              </a:solidFill>
              <a:latin typeface="Times New Roman" pitchFamily="18" charset="0"/>
              <a:cs typeface="Times New Roman" pitchFamily="18" charset="0"/>
            </a:endParaRPr>
          </a:p>
          <a:p>
            <a:pPr lvl="0" indent="342900" algn="ctr" fontAlgn="base">
              <a:lnSpc>
                <a:spcPct val="150000"/>
              </a:lnSpc>
              <a:spcBef>
                <a:spcPct val="0"/>
              </a:spcBef>
              <a:spcAft>
                <a:spcPct val="0"/>
              </a:spcAft>
            </a:pPr>
            <a:r>
              <a:rPr lang="uk-UA" sz="3200" i="1" dirty="0" smtClean="0">
                <a:ln>
                  <a:solidFill>
                    <a:schemeClr val="tx1"/>
                  </a:solidFill>
                </a:ln>
                <a:latin typeface="Times New Roman" pitchFamily="18" charset="0"/>
                <a:cs typeface="Times New Roman" pitchFamily="18" charset="0"/>
              </a:rPr>
              <a:t>Успіх приходить до того,</a:t>
            </a:r>
          </a:p>
          <a:p>
            <a:pPr lvl="0" indent="342900" algn="ctr" fontAlgn="base">
              <a:lnSpc>
                <a:spcPct val="150000"/>
              </a:lnSpc>
              <a:spcBef>
                <a:spcPct val="0"/>
              </a:spcBef>
              <a:spcAft>
                <a:spcPct val="0"/>
              </a:spcAft>
            </a:pPr>
            <a:r>
              <a:rPr lang="uk-UA" sz="3200" i="1" dirty="0" smtClean="0">
                <a:ln>
                  <a:solidFill>
                    <a:schemeClr val="tx1"/>
                  </a:solidFill>
                </a:ln>
                <a:latin typeface="Times New Roman" pitchFamily="18" charset="0"/>
                <a:cs typeface="Times New Roman" pitchFamily="18" charset="0"/>
              </a:rPr>
              <a:t>хто робить те, що найбільше</a:t>
            </a:r>
          </a:p>
          <a:p>
            <a:pPr lvl="0" indent="342900" algn="ctr" fontAlgn="base">
              <a:lnSpc>
                <a:spcPct val="150000"/>
              </a:lnSpc>
              <a:spcBef>
                <a:spcPct val="0"/>
              </a:spcBef>
              <a:spcAft>
                <a:spcPct val="0"/>
              </a:spcAft>
            </a:pPr>
            <a:r>
              <a:rPr lang="uk-UA" sz="3200" i="1" dirty="0" smtClean="0">
                <a:ln>
                  <a:solidFill>
                    <a:schemeClr val="tx1"/>
                  </a:solidFill>
                </a:ln>
                <a:latin typeface="Times New Roman" pitchFamily="18" charset="0"/>
                <a:cs typeface="Times New Roman" pitchFamily="18" charset="0"/>
              </a:rPr>
              <a:t> любить.</a:t>
            </a:r>
          </a:p>
          <a:p>
            <a:pPr lvl="0" indent="342900" algn="ctr" fontAlgn="base">
              <a:lnSpc>
                <a:spcPct val="150000"/>
              </a:lnSpc>
              <a:spcBef>
                <a:spcPct val="0"/>
              </a:spcBef>
              <a:spcAft>
                <a:spcPct val="0"/>
              </a:spcAft>
            </a:pPr>
            <a:endParaRPr lang="uk-UA" sz="3200" i="1" dirty="0" smtClean="0">
              <a:ln>
                <a:solidFill>
                  <a:schemeClr val="tx1"/>
                </a:solidFill>
              </a:ln>
              <a:latin typeface="Times New Roman" pitchFamily="18" charset="0"/>
              <a:cs typeface="Times New Roman" pitchFamily="18" charset="0"/>
            </a:endParaRPr>
          </a:p>
          <a:p>
            <a:pPr lvl="0" indent="342900" algn="r" fontAlgn="base">
              <a:lnSpc>
                <a:spcPct val="150000"/>
              </a:lnSpc>
              <a:spcBef>
                <a:spcPct val="0"/>
              </a:spcBef>
              <a:spcAft>
                <a:spcPct val="0"/>
              </a:spcAft>
            </a:pPr>
            <a:r>
              <a:rPr lang="uk-UA" sz="3200" i="1" dirty="0" smtClean="0">
                <a:ln>
                  <a:solidFill>
                    <a:schemeClr val="tx1"/>
                  </a:solidFill>
                </a:ln>
                <a:latin typeface="Times New Roman" pitchFamily="18" charset="0"/>
                <a:cs typeface="Times New Roman" pitchFamily="18" charset="0"/>
              </a:rPr>
              <a:t>М. Форбс</a:t>
            </a:r>
          </a:p>
        </p:txBody>
      </p:sp>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1162</TotalTime>
  <Words>511</Words>
  <Application>Microsoft Office PowerPoint</Application>
  <PresentationFormat>Экран (4:3)</PresentationFormat>
  <Paragraphs>96</Paragraphs>
  <Slides>20</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20</vt:i4>
      </vt:variant>
    </vt:vector>
  </HeadingPairs>
  <TitlesOfParts>
    <vt:vector size="21"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Мої роботи</vt:lpstr>
      <vt:lpstr>Слайд 20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ACER</dc:creator>
  <cp:lastModifiedBy>home</cp:lastModifiedBy>
  <cp:revision>116</cp:revision>
  <dcterms:modified xsi:type="dcterms:W3CDTF">2019-02-08T09:29:00Z</dcterms:modified>
</cp:coreProperties>
</file>