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8" r:id="rId3"/>
    <p:sldId id="259" r:id="rId4"/>
    <p:sldId id="261" r:id="rId5"/>
    <p:sldId id="262" r:id="rId6"/>
    <p:sldId id="264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86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0" r:id="rId3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5E208-4851-4250-8EAC-7CF8DE57687E}" type="doc">
      <dgm:prSet loTypeId="urn:microsoft.com/office/officeart/2005/8/layout/cycle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BBB04147-C0B9-4CCE-9DC2-0483BCBB315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творчої особистості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22F9F-5AE2-4831-BDC8-0B5593021523}" type="parTrans" cxnId="{3DF1347F-0E12-4AD3-BCFB-7430F73C7C25}">
      <dgm:prSet/>
      <dgm:spPr/>
      <dgm:t>
        <a:bodyPr/>
        <a:lstStyle/>
        <a:p>
          <a:endParaRPr lang="uk-UA"/>
        </a:p>
      </dgm:t>
    </dgm:pt>
    <dgm:pt modelId="{07E61B67-47D6-4373-B1D3-D45D35F77D0F}" type="sibTrans" cxnId="{3DF1347F-0E12-4AD3-BCFB-7430F73C7C25}">
      <dgm:prSet/>
      <dgm:spPr/>
      <dgm:t>
        <a:bodyPr/>
        <a:lstStyle/>
        <a:p>
          <a:endParaRPr lang="uk-UA"/>
        </a:p>
      </dgm:t>
    </dgm:pt>
    <dgm:pt modelId="{9835EC07-3C4E-4F11-B508-A34769F315C9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Застосування нових наукових досягнень у практиці патріотичного виховання </a:t>
          </a:r>
          <a:endParaRPr lang="uk-UA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9D995B-3135-45DC-AEC9-72F6670BDF80}" type="parTrans" cxnId="{CEAEDC19-ED63-41C7-85E4-9DDCF6605BEB}">
      <dgm:prSet/>
      <dgm:spPr/>
      <dgm:t>
        <a:bodyPr/>
        <a:lstStyle/>
        <a:p>
          <a:endParaRPr lang="uk-UA"/>
        </a:p>
      </dgm:t>
    </dgm:pt>
    <dgm:pt modelId="{6FC36B86-73B1-4106-AB26-FA72A2B76E99}" type="sibTrans" cxnId="{CEAEDC19-ED63-41C7-85E4-9DDCF6605BEB}">
      <dgm:prSet/>
      <dgm:spPr/>
      <dgm:t>
        <a:bodyPr/>
        <a:lstStyle/>
        <a:p>
          <a:endParaRPr lang="uk-UA"/>
        </a:p>
      </dgm:t>
    </dgm:pt>
    <dgm:pt modelId="{7FF40E29-3F13-4E17-A9CE-67BD1A8392F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Прищеплення шанобливого ставлення до культури, звичаїв, традицій рідного краю 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125CF-53D3-4427-94E7-0D473BF4B2EB}" type="parTrans" cxnId="{B25B96E4-F934-49A4-9C7C-BE477712BD27}">
      <dgm:prSet/>
      <dgm:spPr/>
      <dgm:t>
        <a:bodyPr/>
        <a:lstStyle/>
        <a:p>
          <a:endParaRPr lang="uk-UA"/>
        </a:p>
      </dgm:t>
    </dgm:pt>
    <dgm:pt modelId="{55FFDD97-8179-49B3-8805-3EADF5193915}" type="sibTrans" cxnId="{B25B96E4-F934-49A4-9C7C-BE477712BD27}">
      <dgm:prSet/>
      <dgm:spPr/>
      <dgm:t>
        <a:bodyPr/>
        <a:lstStyle/>
        <a:p>
          <a:endParaRPr lang="uk-UA"/>
        </a:p>
      </dgm:t>
    </dgm:pt>
    <dgm:pt modelId="{4F622F55-15BD-4AD7-93C1-4375DC31363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національної свідомості, любові до рідної землі, народу</a:t>
          </a:r>
          <a:endParaRPr lang="uk-UA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D3FB2-2D9D-4FB0-8076-64C3CA4D0939}" type="parTrans" cxnId="{188DF436-A46C-4716-813C-35044AD43881}">
      <dgm:prSet/>
      <dgm:spPr/>
      <dgm:t>
        <a:bodyPr/>
        <a:lstStyle/>
        <a:p>
          <a:endParaRPr lang="uk-UA"/>
        </a:p>
      </dgm:t>
    </dgm:pt>
    <dgm:pt modelId="{AD4E8646-57C6-4F45-8510-F87BB2442722}" type="sibTrans" cxnId="{188DF436-A46C-4716-813C-35044AD43881}">
      <dgm:prSet/>
      <dgm:spPr/>
      <dgm:t>
        <a:bodyPr/>
        <a:lstStyle/>
        <a:p>
          <a:endParaRPr lang="uk-UA"/>
        </a:p>
      </dgm:t>
    </dgm:pt>
    <dgm:pt modelId="{7A1A7FFF-B06F-456D-B676-1BB217C85A34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правової культури, поваги до державної символіки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7367D-62D8-4737-8D59-3B6CCBF02A02}" type="parTrans" cxnId="{151CC071-6B62-4338-A272-AA5B9E65B5AC}">
      <dgm:prSet/>
      <dgm:spPr/>
      <dgm:t>
        <a:bodyPr/>
        <a:lstStyle/>
        <a:p>
          <a:endParaRPr lang="uk-UA"/>
        </a:p>
      </dgm:t>
    </dgm:pt>
    <dgm:pt modelId="{8909E4A3-8283-4B74-89C5-1D960A8401C1}" type="sibTrans" cxnId="{151CC071-6B62-4338-A272-AA5B9E65B5AC}">
      <dgm:prSet/>
      <dgm:spPr/>
      <dgm:t>
        <a:bodyPr/>
        <a:lstStyle/>
        <a:p>
          <a:endParaRPr lang="uk-UA"/>
        </a:p>
      </dgm:t>
    </dgm:pt>
    <dgm:pt modelId="{FC3F963E-8D0A-4DDB-B18C-F1D8F6B84AB7}">
      <dgm:prSet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 умов для розвитку  громадянської активності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B6831B-3CF3-4093-9754-54797E918837}" type="parTrans" cxnId="{09E52436-F3F0-442A-8FE4-3C87A8D79E7C}">
      <dgm:prSet/>
      <dgm:spPr/>
      <dgm:t>
        <a:bodyPr/>
        <a:lstStyle/>
        <a:p>
          <a:endParaRPr lang="uk-UA"/>
        </a:p>
      </dgm:t>
    </dgm:pt>
    <dgm:pt modelId="{B1EBC94D-F238-480E-BA3F-3CF713561329}" type="sibTrans" cxnId="{09E52436-F3F0-442A-8FE4-3C87A8D79E7C}">
      <dgm:prSet/>
      <dgm:spPr/>
      <dgm:t>
        <a:bodyPr/>
        <a:lstStyle/>
        <a:p>
          <a:endParaRPr lang="uk-UA"/>
        </a:p>
      </dgm:t>
    </dgm:pt>
    <dgm:pt modelId="{7B1FF71B-6B72-46B7-A881-A77967D3E9EB}">
      <dgm:prSet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Розкриття  для кожної особистості  поняття патріотизму</a:t>
          </a:r>
          <a:endParaRPr lang="uk-UA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A346AA-F78F-49E1-B44A-8DB8B856DEAD}" type="parTrans" cxnId="{0C20D32E-2758-4560-AB72-CF13F6A8A523}">
      <dgm:prSet/>
      <dgm:spPr/>
      <dgm:t>
        <a:bodyPr/>
        <a:lstStyle/>
        <a:p>
          <a:endParaRPr lang="uk-UA"/>
        </a:p>
      </dgm:t>
    </dgm:pt>
    <dgm:pt modelId="{B6A9AD79-C119-4AB1-AAD5-C55AEA640E7D}" type="sibTrans" cxnId="{0C20D32E-2758-4560-AB72-CF13F6A8A523}">
      <dgm:prSet/>
      <dgm:spPr/>
      <dgm:t>
        <a:bodyPr/>
        <a:lstStyle/>
        <a:p>
          <a:endParaRPr lang="uk-UA"/>
        </a:p>
      </dgm:t>
    </dgm:pt>
    <dgm:pt modelId="{78A13090-5D88-489F-99A3-FBC6F24C7B9B}" type="pres">
      <dgm:prSet presAssocID="{6CF5E208-4851-4250-8EAC-7CF8DE5768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F726606-9CF2-432F-8AFE-E3A760662881}" type="pres">
      <dgm:prSet presAssocID="{6CF5E208-4851-4250-8EAC-7CF8DE57687E}" presName="cycle" presStyleCnt="0"/>
      <dgm:spPr/>
    </dgm:pt>
    <dgm:pt modelId="{34054CDF-B875-4C3D-85DB-E1079772B080}" type="pres">
      <dgm:prSet presAssocID="{BBB04147-C0B9-4CCE-9DC2-0483BCBB3157}" presName="nodeFirstNode" presStyleLbl="node1" presStyleIdx="0" presStyleCnt="7" custRadScaleRad="102754" custRadScaleInc="-16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9614CF-7728-4EB2-87E5-92726D61DC83}" type="pres">
      <dgm:prSet presAssocID="{07E61B67-47D6-4373-B1D3-D45D35F77D0F}" presName="sibTransFirstNode" presStyleLbl="bgShp" presStyleIdx="0" presStyleCnt="1" custLinFactNeighborX="-589" custLinFactNeighborY="-1619"/>
      <dgm:spPr/>
      <dgm:t>
        <a:bodyPr/>
        <a:lstStyle/>
        <a:p>
          <a:endParaRPr lang="uk-UA"/>
        </a:p>
      </dgm:t>
    </dgm:pt>
    <dgm:pt modelId="{91CBB970-E6F6-41DF-8B69-BC66E1AC2FCB}" type="pres">
      <dgm:prSet presAssocID="{9835EC07-3C4E-4F11-B508-A34769F315C9}" presName="nodeFollowingNodes" presStyleLbl="node1" presStyleIdx="1" presStyleCnt="7" custScaleX="1478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7F772E-0855-41B3-8A4F-0CF8D5E38370}" type="pres">
      <dgm:prSet presAssocID="{7FF40E29-3F13-4E17-A9CE-67BD1A8392FF}" presName="nodeFollowingNodes" presStyleLbl="node1" presStyleIdx="2" presStyleCnt="7" custScaleX="1299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4B22C8-CE77-48E4-857C-719B576B0D84}" type="pres">
      <dgm:prSet presAssocID="{4F622F55-15BD-4AD7-93C1-4375DC313632}" presName="nodeFollowingNodes" presStyleLbl="node1" presStyleIdx="3" presStyleCnt="7" custScaleX="1269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FC6A7A-A76F-44C1-972F-A3A8B38518FB}" type="pres">
      <dgm:prSet presAssocID="{7A1A7FFF-B06F-456D-B676-1BB217C85A34}" presName="nodeFollowingNodes" presStyleLbl="node1" presStyleIdx="4" presStyleCnt="7" custScaleX="1184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75A20C-1D05-4923-A18D-E0B0E7389310}" type="pres">
      <dgm:prSet presAssocID="{7B1FF71B-6B72-46B7-A881-A77967D3E9EB}" presName="nodeFollowingNodes" presStyleLbl="node1" presStyleIdx="5" presStyleCnt="7" custScaleX="1294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5EA697-5D73-4CB5-931C-BA356CD4BAB5}" type="pres">
      <dgm:prSet presAssocID="{FC3F963E-8D0A-4DDB-B18C-F1D8F6B84AB7}" presName="nodeFollowingNodes" presStyleLbl="node1" presStyleIdx="6" presStyleCnt="7" custScaleX="146132" custScaleY="125740" custRadScaleRad="100884" custRadScaleInc="-97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C20D32E-2758-4560-AB72-CF13F6A8A523}" srcId="{6CF5E208-4851-4250-8EAC-7CF8DE57687E}" destId="{7B1FF71B-6B72-46B7-A881-A77967D3E9EB}" srcOrd="5" destOrd="0" parTransId="{2FA346AA-F78F-49E1-B44A-8DB8B856DEAD}" sibTransId="{B6A9AD79-C119-4AB1-AAD5-C55AEA640E7D}"/>
    <dgm:cxn modelId="{BADF1F10-6049-4D77-B3FE-DD0B516B24DB}" type="presOf" srcId="{BBB04147-C0B9-4CCE-9DC2-0483BCBB3157}" destId="{34054CDF-B875-4C3D-85DB-E1079772B080}" srcOrd="0" destOrd="0" presId="urn:microsoft.com/office/officeart/2005/8/layout/cycle3"/>
    <dgm:cxn modelId="{CEAEDC19-ED63-41C7-85E4-9DDCF6605BEB}" srcId="{6CF5E208-4851-4250-8EAC-7CF8DE57687E}" destId="{9835EC07-3C4E-4F11-B508-A34769F315C9}" srcOrd="1" destOrd="0" parTransId="{E29D995B-3135-45DC-AEC9-72F6670BDF80}" sibTransId="{6FC36B86-73B1-4106-AB26-FA72A2B76E99}"/>
    <dgm:cxn modelId="{09E52436-F3F0-442A-8FE4-3C87A8D79E7C}" srcId="{6CF5E208-4851-4250-8EAC-7CF8DE57687E}" destId="{FC3F963E-8D0A-4DDB-B18C-F1D8F6B84AB7}" srcOrd="6" destOrd="0" parTransId="{4DB6831B-3CF3-4093-9754-54797E918837}" sibTransId="{B1EBC94D-F238-480E-BA3F-3CF713561329}"/>
    <dgm:cxn modelId="{0FC2206B-FCB1-404B-A8D1-EED582321606}" type="presOf" srcId="{FC3F963E-8D0A-4DDB-B18C-F1D8F6B84AB7}" destId="{755EA697-5D73-4CB5-931C-BA356CD4BAB5}" srcOrd="0" destOrd="0" presId="urn:microsoft.com/office/officeart/2005/8/layout/cycle3"/>
    <dgm:cxn modelId="{690AD92B-D8ED-4DCA-B594-7FD5C8F5FA4D}" type="presOf" srcId="{4F622F55-15BD-4AD7-93C1-4375DC313632}" destId="{B64B22C8-CE77-48E4-857C-719B576B0D84}" srcOrd="0" destOrd="0" presId="urn:microsoft.com/office/officeart/2005/8/layout/cycle3"/>
    <dgm:cxn modelId="{364C810D-5D1F-4E85-8173-DCB30F96B787}" type="presOf" srcId="{9835EC07-3C4E-4F11-B508-A34769F315C9}" destId="{91CBB970-E6F6-41DF-8B69-BC66E1AC2FCB}" srcOrd="0" destOrd="0" presId="urn:microsoft.com/office/officeart/2005/8/layout/cycle3"/>
    <dgm:cxn modelId="{E0263E92-A3D4-46EC-A814-A4FF25F5E2CA}" type="presOf" srcId="{6CF5E208-4851-4250-8EAC-7CF8DE57687E}" destId="{78A13090-5D88-489F-99A3-FBC6F24C7B9B}" srcOrd="0" destOrd="0" presId="urn:microsoft.com/office/officeart/2005/8/layout/cycle3"/>
    <dgm:cxn modelId="{151CC071-6B62-4338-A272-AA5B9E65B5AC}" srcId="{6CF5E208-4851-4250-8EAC-7CF8DE57687E}" destId="{7A1A7FFF-B06F-456D-B676-1BB217C85A34}" srcOrd="4" destOrd="0" parTransId="{CC57367D-62D8-4737-8D59-3B6CCBF02A02}" sibTransId="{8909E4A3-8283-4B74-89C5-1D960A8401C1}"/>
    <dgm:cxn modelId="{2DAEAE9F-664A-4825-BE37-D3959685844A}" type="presOf" srcId="{07E61B67-47D6-4373-B1D3-D45D35F77D0F}" destId="{749614CF-7728-4EB2-87E5-92726D61DC83}" srcOrd="0" destOrd="0" presId="urn:microsoft.com/office/officeart/2005/8/layout/cycle3"/>
    <dgm:cxn modelId="{EAD0E713-8BEA-4828-BEDF-6ADB8A455A77}" type="presOf" srcId="{7FF40E29-3F13-4E17-A9CE-67BD1A8392FF}" destId="{C27F772E-0855-41B3-8A4F-0CF8D5E38370}" srcOrd="0" destOrd="0" presId="urn:microsoft.com/office/officeart/2005/8/layout/cycle3"/>
    <dgm:cxn modelId="{188DF436-A46C-4716-813C-35044AD43881}" srcId="{6CF5E208-4851-4250-8EAC-7CF8DE57687E}" destId="{4F622F55-15BD-4AD7-93C1-4375DC313632}" srcOrd="3" destOrd="0" parTransId="{8EBD3FB2-2D9D-4FB0-8076-64C3CA4D0939}" sibTransId="{AD4E8646-57C6-4F45-8510-F87BB2442722}"/>
    <dgm:cxn modelId="{6A647264-0727-4934-9978-25C65008BFF3}" type="presOf" srcId="{7A1A7FFF-B06F-456D-B676-1BB217C85A34}" destId="{D9FC6A7A-A76F-44C1-972F-A3A8B38518FB}" srcOrd="0" destOrd="0" presId="urn:microsoft.com/office/officeart/2005/8/layout/cycle3"/>
    <dgm:cxn modelId="{3DF1347F-0E12-4AD3-BCFB-7430F73C7C25}" srcId="{6CF5E208-4851-4250-8EAC-7CF8DE57687E}" destId="{BBB04147-C0B9-4CCE-9DC2-0483BCBB3157}" srcOrd="0" destOrd="0" parTransId="{36222F9F-5AE2-4831-BDC8-0B5593021523}" sibTransId="{07E61B67-47D6-4373-B1D3-D45D35F77D0F}"/>
    <dgm:cxn modelId="{B25B96E4-F934-49A4-9C7C-BE477712BD27}" srcId="{6CF5E208-4851-4250-8EAC-7CF8DE57687E}" destId="{7FF40E29-3F13-4E17-A9CE-67BD1A8392FF}" srcOrd="2" destOrd="0" parTransId="{5F3125CF-53D3-4427-94E7-0D473BF4B2EB}" sibTransId="{55FFDD97-8179-49B3-8805-3EADF5193915}"/>
    <dgm:cxn modelId="{8EE5060A-9DCE-468F-9F89-440DE1886460}" type="presOf" srcId="{7B1FF71B-6B72-46B7-A881-A77967D3E9EB}" destId="{1875A20C-1D05-4923-A18D-E0B0E7389310}" srcOrd="0" destOrd="0" presId="urn:microsoft.com/office/officeart/2005/8/layout/cycle3"/>
    <dgm:cxn modelId="{A60400A0-22D4-4E03-938A-26CF0324DF2F}" type="presParOf" srcId="{78A13090-5D88-489F-99A3-FBC6F24C7B9B}" destId="{0F726606-9CF2-432F-8AFE-E3A760662881}" srcOrd="0" destOrd="0" presId="urn:microsoft.com/office/officeart/2005/8/layout/cycle3"/>
    <dgm:cxn modelId="{2C2E7C2D-001B-437B-8272-591BD8AB0030}" type="presParOf" srcId="{0F726606-9CF2-432F-8AFE-E3A760662881}" destId="{34054CDF-B875-4C3D-85DB-E1079772B080}" srcOrd="0" destOrd="0" presId="urn:microsoft.com/office/officeart/2005/8/layout/cycle3"/>
    <dgm:cxn modelId="{053E546F-5329-4B3C-B2BF-C638C45595E4}" type="presParOf" srcId="{0F726606-9CF2-432F-8AFE-E3A760662881}" destId="{749614CF-7728-4EB2-87E5-92726D61DC83}" srcOrd="1" destOrd="0" presId="urn:microsoft.com/office/officeart/2005/8/layout/cycle3"/>
    <dgm:cxn modelId="{53BEB959-BEC4-40AF-BA8B-32B7EA856D55}" type="presParOf" srcId="{0F726606-9CF2-432F-8AFE-E3A760662881}" destId="{91CBB970-E6F6-41DF-8B69-BC66E1AC2FCB}" srcOrd="2" destOrd="0" presId="urn:microsoft.com/office/officeart/2005/8/layout/cycle3"/>
    <dgm:cxn modelId="{295F6061-2743-402D-867E-8529A2183986}" type="presParOf" srcId="{0F726606-9CF2-432F-8AFE-E3A760662881}" destId="{C27F772E-0855-41B3-8A4F-0CF8D5E38370}" srcOrd="3" destOrd="0" presId="urn:microsoft.com/office/officeart/2005/8/layout/cycle3"/>
    <dgm:cxn modelId="{65789F41-3853-45BA-BAEB-A35728183A36}" type="presParOf" srcId="{0F726606-9CF2-432F-8AFE-E3A760662881}" destId="{B64B22C8-CE77-48E4-857C-719B576B0D84}" srcOrd="4" destOrd="0" presId="urn:microsoft.com/office/officeart/2005/8/layout/cycle3"/>
    <dgm:cxn modelId="{3B020964-01C1-44A9-A783-9BBD00A847F9}" type="presParOf" srcId="{0F726606-9CF2-432F-8AFE-E3A760662881}" destId="{D9FC6A7A-A76F-44C1-972F-A3A8B38518FB}" srcOrd="5" destOrd="0" presId="urn:microsoft.com/office/officeart/2005/8/layout/cycle3"/>
    <dgm:cxn modelId="{38FE916F-613A-4804-88C7-3FC7C05FA182}" type="presParOf" srcId="{0F726606-9CF2-432F-8AFE-E3A760662881}" destId="{1875A20C-1D05-4923-A18D-E0B0E7389310}" srcOrd="6" destOrd="0" presId="urn:microsoft.com/office/officeart/2005/8/layout/cycle3"/>
    <dgm:cxn modelId="{E6D7A8C1-1109-4973-875A-FFCF7DD7AD0B}" type="presParOf" srcId="{0F726606-9CF2-432F-8AFE-E3A760662881}" destId="{755EA697-5D73-4CB5-931C-BA356CD4BAB5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0114BA-A6EF-4A71-B2A7-C9AB25BEB002}" type="doc">
      <dgm:prSet loTypeId="urn:microsoft.com/office/officeart/2005/8/layout/radial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89922254-7814-4E86-A552-F68296CA36F2}">
      <dgm:prSet phldrT="[Текст]" custT="1"/>
      <dgm:spPr/>
      <dgm:t>
        <a:bodyPr/>
        <a:lstStyle/>
        <a:p>
          <a:r>
            <a:rPr lang="uk-UA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Предмети  уваги патріотичного виховання</a:t>
          </a:r>
          <a:endParaRPr lang="uk-UA" sz="20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98ABF-9602-4216-88F7-3D322E39A85E}" type="parTrans" cxnId="{9A06E482-39A4-47F8-BEFB-8F9F2E62E76C}">
      <dgm:prSet/>
      <dgm:spPr/>
      <dgm:t>
        <a:bodyPr/>
        <a:lstStyle/>
        <a:p>
          <a:endParaRPr lang="uk-UA"/>
        </a:p>
      </dgm:t>
    </dgm:pt>
    <dgm:pt modelId="{5A40DF47-F9E1-4BF1-BFD2-572484E90BB1}" type="sibTrans" cxnId="{9A06E482-39A4-47F8-BEFB-8F9F2E62E76C}">
      <dgm:prSet/>
      <dgm:spPr/>
      <dgm:t>
        <a:bodyPr/>
        <a:lstStyle/>
        <a:p>
          <a:endParaRPr lang="uk-UA"/>
        </a:p>
      </dgm:t>
    </dgm:pt>
    <dgm:pt modelId="{0913032E-8A76-4908-9FF5-AF8F5B9CB892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Національна культура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E79A17-95A4-41BC-9C63-00C65C166061}" type="parTrans" cxnId="{31D8402C-250A-4E21-BC58-2721ABEC3DA1}">
      <dgm:prSet/>
      <dgm:spPr/>
      <dgm:t>
        <a:bodyPr/>
        <a:lstStyle/>
        <a:p>
          <a:endParaRPr lang="uk-UA"/>
        </a:p>
      </dgm:t>
    </dgm:pt>
    <dgm:pt modelId="{70C3BE3C-71C2-4CD8-97A3-0842A8B8A510}" type="sibTrans" cxnId="{31D8402C-250A-4E21-BC58-2721ABEC3DA1}">
      <dgm:prSet/>
      <dgm:spPr/>
      <dgm:t>
        <a:bodyPr/>
        <a:lstStyle/>
        <a:p>
          <a:endParaRPr lang="uk-UA"/>
        </a:p>
      </dgm:t>
    </dgm:pt>
    <dgm:pt modelId="{0A84144C-7D12-44C2-9BFF-A3350C6D76CB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Рідна мова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416A4-D76B-4855-BDEC-07FEE4D40D35}" type="parTrans" cxnId="{D7783DCE-BC4A-4DEC-9855-7938CCC79A75}">
      <dgm:prSet/>
      <dgm:spPr/>
      <dgm:t>
        <a:bodyPr/>
        <a:lstStyle/>
        <a:p>
          <a:endParaRPr lang="uk-UA"/>
        </a:p>
      </dgm:t>
    </dgm:pt>
    <dgm:pt modelId="{9C696C5E-AFE8-44ED-B04F-525DDADA6D17}" type="sibTrans" cxnId="{D7783DCE-BC4A-4DEC-9855-7938CCC79A75}">
      <dgm:prSet/>
      <dgm:spPr/>
      <dgm:t>
        <a:bodyPr/>
        <a:lstStyle/>
        <a:p>
          <a:endParaRPr lang="uk-UA"/>
        </a:p>
      </dgm:t>
    </dgm:pt>
    <dgm:pt modelId="{D1EAAD94-B326-4069-A95D-5CCCA82BA310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 держави і народу 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729AB-079C-44B0-BCD3-F4649350EE79}" type="parTrans" cxnId="{05C3E7A3-4D08-4153-8BE0-44E4C3830950}">
      <dgm:prSet/>
      <dgm:spPr/>
      <dgm:t>
        <a:bodyPr/>
        <a:lstStyle/>
        <a:p>
          <a:endParaRPr lang="uk-UA"/>
        </a:p>
      </dgm:t>
    </dgm:pt>
    <dgm:pt modelId="{A99B6356-98F2-466D-98EB-698C8809F74F}" type="sibTrans" cxnId="{05C3E7A3-4D08-4153-8BE0-44E4C3830950}">
      <dgm:prSet/>
      <dgm:spPr/>
      <dgm:t>
        <a:bodyPr/>
        <a:lstStyle/>
        <a:p>
          <a:endParaRPr lang="uk-UA"/>
        </a:p>
      </dgm:t>
    </dgm:pt>
    <dgm:pt modelId="{714DC47E-3AA0-416B-A3C4-0DD7E522FB08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Національна ідея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24C95-9E8E-4817-B84F-654F7F2BE211}" type="parTrans" cxnId="{A901DA7A-0795-4598-8126-BEABF8A2D292}">
      <dgm:prSet/>
      <dgm:spPr/>
      <dgm:t>
        <a:bodyPr/>
        <a:lstStyle/>
        <a:p>
          <a:endParaRPr lang="uk-UA"/>
        </a:p>
      </dgm:t>
    </dgm:pt>
    <dgm:pt modelId="{0F9FEAC1-7D51-4877-B1F5-D40FE373E69E}" type="sibTrans" cxnId="{A901DA7A-0795-4598-8126-BEABF8A2D292}">
      <dgm:prSet/>
      <dgm:spPr/>
      <dgm:t>
        <a:bodyPr/>
        <a:lstStyle/>
        <a:p>
          <a:endParaRPr lang="uk-UA"/>
        </a:p>
      </dgm:t>
    </dgm:pt>
    <dgm:pt modelId="{E3E8E12F-62DF-4C30-8586-1EFA75500023}">
      <dgm:prSet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Рідний край, місто, село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37AD46-120F-4B40-B644-2E05220A441B}" type="parTrans" cxnId="{448E5B36-0FBB-42BE-9732-18CB5EF96E9C}">
      <dgm:prSet/>
      <dgm:spPr/>
      <dgm:t>
        <a:bodyPr/>
        <a:lstStyle/>
        <a:p>
          <a:endParaRPr lang="uk-UA"/>
        </a:p>
      </dgm:t>
    </dgm:pt>
    <dgm:pt modelId="{20CA74EB-16F7-48DF-B080-14994BCCC543}" type="sibTrans" cxnId="{448E5B36-0FBB-42BE-9732-18CB5EF96E9C}">
      <dgm:prSet/>
      <dgm:spPr/>
      <dgm:t>
        <a:bodyPr/>
        <a:lstStyle/>
        <a:p>
          <a:endParaRPr lang="uk-UA"/>
        </a:p>
      </dgm:t>
    </dgm:pt>
    <dgm:pt modelId="{23E21FBA-E23C-4CA9-AAD2-B5A23BAC601A}">
      <dgm:prSet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Рідні мати й батько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26C1D-7646-4E5E-8963-07285BD4F1DF}" type="parTrans" cxnId="{C779EDDB-E859-4710-9280-1332CF2B0D0E}">
      <dgm:prSet/>
      <dgm:spPr/>
      <dgm:t>
        <a:bodyPr/>
        <a:lstStyle/>
        <a:p>
          <a:endParaRPr lang="uk-UA"/>
        </a:p>
      </dgm:t>
    </dgm:pt>
    <dgm:pt modelId="{7922C434-48B6-468A-AD47-5D8090D6A001}" type="sibTrans" cxnId="{C779EDDB-E859-4710-9280-1332CF2B0D0E}">
      <dgm:prSet/>
      <dgm:spPr/>
      <dgm:t>
        <a:bodyPr/>
        <a:lstStyle/>
        <a:p>
          <a:endParaRPr lang="uk-UA"/>
        </a:p>
      </dgm:t>
    </dgm:pt>
    <dgm:pt modelId="{E7A4B854-0B26-4630-8839-77581BE51E83}">
      <dgm:prSet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Лідери та герої народу, нації, держави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62664-0706-42E4-B5DA-2FBC3E490319}" type="parTrans" cxnId="{E0C45BEC-69E7-4FE2-94A4-A5BBE37DA711}">
      <dgm:prSet/>
      <dgm:spPr/>
      <dgm:t>
        <a:bodyPr/>
        <a:lstStyle/>
        <a:p>
          <a:endParaRPr lang="uk-UA"/>
        </a:p>
      </dgm:t>
    </dgm:pt>
    <dgm:pt modelId="{D1B67BB8-AD14-42AA-9F6E-69D37DED56D2}" type="sibTrans" cxnId="{E0C45BEC-69E7-4FE2-94A4-A5BBE37DA711}">
      <dgm:prSet/>
      <dgm:spPr/>
      <dgm:t>
        <a:bodyPr/>
        <a:lstStyle/>
        <a:p>
          <a:endParaRPr lang="uk-UA"/>
        </a:p>
      </dgm:t>
    </dgm:pt>
    <dgm:pt modelId="{0E5E2FDA-6F05-47B6-8A7B-60A989CF20BA}">
      <dgm:prSet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Мала і велика Батьківщина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2B18B4-0E29-4D50-B8AB-365916ABE589}" type="parTrans" cxnId="{C9469C17-F038-4927-AE13-425E4AFA6BAD}">
      <dgm:prSet/>
      <dgm:spPr/>
      <dgm:t>
        <a:bodyPr/>
        <a:lstStyle/>
        <a:p>
          <a:endParaRPr lang="uk-UA"/>
        </a:p>
      </dgm:t>
    </dgm:pt>
    <dgm:pt modelId="{3D41205C-7669-4D8D-A96B-7D579FA68703}" type="sibTrans" cxnId="{C9469C17-F038-4927-AE13-425E4AFA6BAD}">
      <dgm:prSet/>
      <dgm:spPr/>
      <dgm:t>
        <a:bodyPr/>
        <a:lstStyle/>
        <a:p>
          <a:endParaRPr lang="uk-UA"/>
        </a:p>
      </dgm:t>
    </dgm:pt>
    <dgm:pt modelId="{4890418A-207C-45AC-ACF8-9A8A95D84B91}">
      <dgm:prSet/>
      <dgm:spPr/>
      <dgm:t>
        <a:bodyPr/>
        <a:lstStyle/>
        <a:p>
          <a:endParaRPr lang="uk-UA"/>
        </a:p>
      </dgm:t>
    </dgm:pt>
    <dgm:pt modelId="{3A073C67-DE5C-418A-A6FD-B7177F3750EC}" type="parTrans" cxnId="{145FD308-25D0-46C6-9F64-FE2D0529EF32}">
      <dgm:prSet/>
      <dgm:spPr/>
      <dgm:t>
        <a:bodyPr/>
        <a:lstStyle/>
        <a:p>
          <a:endParaRPr lang="uk-UA"/>
        </a:p>
      </dgm:t>
    </dgm:pt>
    <dgm:pt modelId="{8F7B5B54-5227-48DC-B6D7-BE2BF2CF2F9E}" type="sibTrans" cxnId="{145FD308-25D0-46C6-9F64-FE2D0529EF32}">
      <dgm:prSet/>
      <dgm:spPr/>
      <dgm:t>
        <a:bodyPr/>
        <a:lstStyle/>
        <a:p>
          <a:endParaRPr lang="uk-UA"/>
        </a:p>
      </dgm:t>
    </dgm:pt>
    <dgm:pt modelId="{B4A7D7D3-9987-4101-97CB-8A5F80536EDE}" type="pres">
      <dgm:prSet presAssocID="{1A0114BA-A6EF-4A71-B2A7-C9AB25BEB0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27EB695-9B3F-4923-9308-BE5CEE7A199F}" type="pres">
      <dgm:prSet presAssocID="{89922254-7814-4E86-A552-F68296CA36F2}" presName="centerShape" presStyleLbl="node0" presStyleIdx="0" presStyleCnt="1" custScaleX="157200" custScaleY="140666"/>
      <dgm:spPr/>
      <dgm:t>
        <a:bodyPr/>
        <a:lstStyle/>
        <a:p>
          <a:endParaRPr lang="uk-UA"/>
        </a:p>
      </dgm:t>
    </dgm:pt>
    <dgm:pt modelId="{71DD3D02-A10A-4A11-A1A3-89FC013E29A9}" type="pres">
      <dgm:prSet presAssocID="{A7E79A17-95A4-41BC-9C63-00C65C166061}" presName="parTrans" presStyleLbl="sibTrans2D1" presStyleIdx="0" presStyleCnt="8"/>
      <dgm:spPr/>
      <dgm:t>
        <a:bodyPr/>
        <a:lstStyle/>
        <a:p>
          <a:endParaRPr lang="uk-UA"/>
        </a:p>
      </dgm:t>
    </dgm:pt>
    <dgm:pt modelId="{4C0EED12-1D00-4AE3-9BD5-80F25A908199}" type="pres">
      <dgm:prSet presAssocID="{A7E79A17-95A4-41BC-9C63-00C65C166061}" presName="connectorText" presStyleLbl="sibTrans2D1" presStyleIdx="0" presStyleCnt="8"/>
      <dgm:spPr/>
      <dgm:t>
        <a:bodyPr/>
        <a:lstStyle/>
        <a:p>
          <a:endParaRPr lang="uk-UA"/>
        </a:p>
      </dgm:t>
    </dgm:pt>
    <dgm:pt modelId="{60298AA8-277B-4F42-8DC4-E57580765931}" type="pres">
      <dgm:prSet presAssocID="{0913032E-8A76-4908-9FF5-AF8F5B9CB892}" presName="node" presStyleLbl="node1" presStyleIdx="0" presStyleCnt="8" custScaleX="1444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0755ED-115E-4062-BAEB-6148F2C0E167}" type="pres">
      <dgm:prSet presAssocID="{207416A4-D76B-4855-BDEC-07FEE4D40D35}" presName="parTrans" presStyleLbl="sibTrans2D1" presStyleIdx="1" presStyleCnt="8"/>
      <dgm:spPr/>
      <dgm:t>
        <a:bodyPr/>
        <a:lstStyle/>
        <a:p>
          <a:endParaRPr lang="uk-UA"/>
        </a:p>
      </dgm:t>
    </dgm:pt>
    <dgm:pt modelId="{EEC68134-C6B0-422C-AE8D-37B0EB95D683}" type="pres">
      <dgm:prSet presAssocID="{207416A4-D76B-4855-BDEC-07FEE4D40D35}" presName="connectorText" presStyleLbl="sibTrans2D1" presStyleIdx="1" presStyleCnt="8"/>
      <dgm:spPr/>
      <dgm:t>
        <a:bodyPr/>
        <a:lstStyle/>
        <a:p>
          <a:endParaRPr lang="uk-UA"/>
        </a:p>
      </dgm:t>
    </dgm:pt>
    <dgm:pt modelId="{E3EEEE89-E3CB-44A5-8FAC-2BDF57DF5407}" type="pres">
      <dgm:prSet presAssocID="{0A84144C-7D12-44C2-9BFF-A3350C6D76CB}" presName="node" presStyleLbl="node1" presStyleIdx="1" presStyleCnt="8" custScaleX="1595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52150F-CB4B-4005-873D-B27BEF61DBCB}" type="pres">
      <dgm:prSet presAssocID="{2E1729AB-079C-44B0-BCD3-F4649350EE79}" presName="parTrans" presStyleLbl="sibTrans2D1" presStyleIdx="2" presStyleCnt="8"/>
      <dgm:spPr/>
      <dgm:t>
        <a:bodyPr/>
        <a:lstStyle/>
        <a:p>
          <a:endParaRPr lang="uk-UA"/>
        </a:p>
      </dgm:t>
    </dgm:pt>
    <dgm:pt modelId="{ACD3EE1C-8DE1-47C2-94C8-B1AD25A47ADF}" type="pres">
      <dgm:prSet presAssocID="{2E1729AB-079C-44B0-BCD3-F4649350EE79}" presName="connectorText" presStyleLbl="sibTrans2D1" presStyleIdx="2" presStyleCnt="8"/>
      <dgm:spPr/>
      <dgm:t>
        <a:bodyPr/>
        <a:lstStyle/>
        <a:p>
          <a:endParaRPr lang="uk-UA"/>
        </a:p>
      </dgm:t>
    </dgm:pt>
    <dgm:pt modelId="{FF99164D-27E3-4C5C-90BF-1F0020522496}" type="pres">
      <dgm:prSet presAssocID="{D1EAAD94-B326-4069-A95D-5CCCA82BA310}" presName="node" presStyleLbl="node1" presStyleIdx="2" presStyleCnt="8" custScaleX="1606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E56F3E-24A8-4966-91B7-56E9B5A765F7}" type="pres">
      <dgm:prSet presAssocID="{A0426C1D-7646-4E5E-8963-07285BD4F1DF}" presName="parTrans" presStyleLbl="sibTrans2D1" presStyleIdx="3" presStyleCnt="8"/>
      <dgm:spPr/>
      <dgm:t>
        <a:bodyPr/>
        <a:lstStyle/>
        <a:p>
          <a:endParaRPr lang="uk-UA"/>
        </a:p>
      </dgm:t>
    </dgm:pt>
    <dgm:pt modelId="{CE09164A-C77A-47A9-B2B7-197B70DFB3A0}" type="pres">
      <dgm:prSet presAssocID="{A0426C1D-7646-4E5E-8963-07285BD4F1DF}" presName="connectorText" presStyleLbl="sibTrans2D1" presStyleIdx="3" presStyleCnt="8"/>
      <dgm:spPr/>
      <dgm:t>
        <a:bodyPr/>
        <a:lstStyle/>
        <a:p>
          <a:endParaRPr lang="uk-UA"/>
        </a:p>
      </dgm:t>
    </dgm:pt>
    <dgm:pt modelId="{C31D6BBE-43A4-4918-A21E-853D8BBEEC8A}" type="pres">
      <dgm:prSet presAssocID="{23E21FBA-E23C-4CA9-AAD2-B5A23BAC601A}" presName="node" presStyleLbl="node1" presStyleIdx="3" presStyleCnt="8" custScaleX="1292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35433C-555F-42A0-B5C0-284B88D0B3CF}" type="pres">
      <dgm:prSet presAssocID="{3F2B18B4-0E29-4D50-B8AB-365916ABE589}" presName="parTrans" presStyleLbl="sibTrans2D1" presStyleIdx="4" presStyleCnt="8"/>
      <dgm:spPr/>
      <dgm:t>
        <a:bodyPr/>
        <a:lstStyle/>
        <a:p>
          <a:endParaRPr lang="uk-UA"/>
        </a:p>
      </dgm:t>
    </dgm:pt>
    <dgm:pt modelId="{E0D69CBE-2F33-42FF-B118-2D803E323E56}" type="pres">
      <dgm:prSet presAssocID="{3F2B18B4-0E29-4D50-B8AB-365916ABE589}" presName="connectorText" presStyleLbl="sibTrans2D1" presStyleIdx="4" presStyleCnt="8"/>
      <dgm:spPr/>
      <dgm:t>
        <a:bodyPr/>
        <a:lstStyle/>
        <a:p>
          <a:endParaRPr lang="uk-UA"/>
        </a:p>
      </dgm:t>
    </dgm:pt>
    <dgm:pt modelId="{47B6DB0A-E386-4D65-B1B4-158C98979D73}" type="pres">
      <dgm:prSet presAssocID="{0E5E2FDA-6F05-47B6-8A7B-60A989CF20BA}" presName="node" presStyleLbl="node1" presStyleIdx="4" presStyleCnt="8" custScaleX="1479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44FD2A-85AE-49C8-88E4-37BCD6CE8794}" type="pres">
      <dgm:prSet presAssocID="{9CF62664-0706-42E4-B5DA-2FBC3E490319}" presName="parTrans" presStyleLbl="sibTrans2D1" presStyleIdx="5" presStyleCnt="8"/>
      <dgm:spPr/>
      <dgm:t>
        <a:bodyPr/>
        <a:lstStyle/>
        <a:p>
          <a:endParaRPr lang="uk-UA"/>
        </a:p>
      </dgm:t>
    </dgm:pt>
    <dgm:pt modelId="{6114A59E-1B4B-4F20-BD61-5EE5AA89758B}" type="pres">
      <dgm:prSet presAssocID="{9CF62664-0706-42E4-B5DA-2FBC3E490319}" presName="connectorText" presStyleLbl="sibTrans2D1" presStyleIdx="5" presStyleCnt="8"/>
      <dgm:spPr/>
      <dgm:t>
        <a:bodyPr/>
        <a:lstStyle/>
        <a:p>
          <a:endParaRPr lang="uk-UA"/>
        </a:p>
      </dgm:t>
    </dgm:pt>
    <dgm:pt modelId="{C3B5D03A-DB6D-4B1F-823F-18D52FDB00F4}" type="pres">
      <dgm:prSet presAssocID="{E7A4B854-0B26-4630-8839-77581BE51E83}" presName="node" presStyleLbl="node1" presStyleIdx="5" presStyleCnt="8" custScaleX="1560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250071-7494-4D43-A81B-63113CF13142}" type="pres">
      <dgm:prSet presAssocID="{E437AD46-120F-4B40-B644-2E05220A441B}" presName="parTrans" presStyleLbl="sibTrans2D1" presStyleIdx="6" presStyleCnt="8"/>
      <dgm:spPr/>
      <dgm:t>
        <a:bodyPr/>
        <a:lstStyle/>
        <a:p>
          <a:endParaRPr lang="uk-UA"/>
        </a:p>
      </dgm:t>
    </dgm:pt>
    <dgm:pt modelId="{4D109CA8-2D5B-4420-9F66-2302ED485274}" type="pres">
      <dgm:prSet presAssocID="{E437AD46-120F-4B40-B644-2E05220A441B}" presName="connectorText" presStyleLbl="sibTrans2D1" presStyleIdx="6" presStyleCnt="8"/>
      <dgm:spPr/>
      <dgm:t>
        <a:bodyPr/>
        <a:lstStyle/>
        <a:p>
          <a:endParaRPr lang="uk-UA"/>
        </a:p>
      </dgm:t>
    </dgm:pt>
    <dgm:pt modelId="{9AD613A4-F37A-41BA-98E7-224EEC55E3FB}" type="pres">
      <dgm:prSet presAssocID="{E3E8E12F-62DF-4C30-8586-1EFA75500023}" presName="node" presStyleLbl="node1" presStyleIdx="6" presStyleCnt="8" custScaleX="14367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2C484C-5CCC-4923-874B-E94819720695}" type="pres">
      <dgm:prSet presAssocID="{E8724C95-9E8E-4817-B84F-654F7F2BE211}" presName="parTrans" presStyleLbl="sibTrans2D1" presStyleIdx="7" presStyleCnt="8"/>
      <dgm:spPr/>
      <dgm:t>
        <a:bodyPr/>
        <a:lstStyle/>
        <a:p>
          <a:endParaRPr lang="uk-UA"/>
        </a:p>
      </dgm:t>
    </dgm:pt>
    <dgm:pt modelId="{A08691E4-E8E0-4F8B-ABE4-427416DA8A2B}" type="pres">
      <dgm:prSet presAssocID="{E8724C95-9E8E-4817-B84F-654F7F2BE211}" presName="connectorText" presStyleLbl="sibTrans2D1" presStyleIdx="7" presStyleCnt="8"/>
      <dgm:spPr/>
      <dgm:t>
        <a:bodyPr/>
        <a:lstStyle/>
        <a:p>
          <a:endParaRPr lang="uk-UA"/>
        </a:p>
      </dgm:t>
    </dgm:pt>
    <dgm:pt modelId="{144B3C27-F7F8-45AE-8A88-7276FDA9DD2B}" type="pres">
      <dgm:prSet presAssocID="{714DC47E-3AA0-416B-A3C4-0DD7E522FB08}" presName="node" presStyleLbl="node1" presStyleIdx="7" presStyleCnt="8" custScaleX="1424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2D721C-91D5-4919-8B06-5D874897383F}" type="presOf" srcId="{9CF62664-0706-42E4-B5DA-2FBC3E490319}" destId="{6114A59E-1B4B-4F20-BD61-5EE5AA89758B}" srcOrd="1" destOrd="0" presId="urn:microsoft.com/office/officeart/2005/8/layout/radial5"/>
    <dgm:cxn modelId="{5174676F-D017-4FCB-8C27-89CCB24D8A85}" type="presOf" srcId="{A7E79A17-95A4-41BC-9C63-00C65C166061}" destId="{71DD3D02-A10A-4A11-A1A3-89FC013E29A9}" srcOrd="0" destOrd="0" presId="urn:microsoft.com/office/officeart/2005/8/layout/radial5"/>
    <dgm:cxn modelId="{35228F78-470C-498E-A1D2-4F81969A39E5}" type="presOf" srcId="{0A84144C-7D12-44C2-9BFF-A3350C6D76CB}" destId="{E3EEEE89-E3CB-44A5-8FAC-2BDF57DF5407}" srcOrd="0" destOrd="0" presId="urn:microsoft.com/office/officeart/2005/8/layout/radial5"/>
    <dgm:cxn modelId="{4CC4B862-C8D8-408E-ADC9-8FC2C48E2C12}" type="presOf" srcId="{3F2B18B4-0E29-4D50-B8AB-365916ABE589}" destId="{E0D69CBE-2F33-42FF-B118-2D803E323E56}" srcOrd="1" destOrd="0" presId="urn:microsoft.com/office/officeart/2005/8/layout/radial5"/>
    <dgm:cxn modelId="{A0F9478C-1210-4EBA-B54B-A591FCFB9F18}" type="presOf" srcId="{2E1729AB-079C-44B0-BCD3-F4649350EE79}" destId="{ACD3EE1C-8DE1-47C2-94C8-B1AD25A47ADF}" srcOrd="1" destOrd="0" presId="urn:microsoft.com/office/officeart/2005/8/layout/radial5"/>
    <dgm:cxn modelId="{18049AE3-1836-445D-83E8-997B511EADFA}" type="presOf" srcId="{1A0114BA-A6EF-4A71-B2A7-C9AB25BEB002}" destId="{B4A7D7D3-9987-4101-97CB-8A5F80536EDE}" srcOrd="0" destOrd="0" presId="urn:microsoft.com/office/officeart/2005/8/layout/radial5"/>
    <dgm:cxn modelId="{145FD308-25D0-46C6-9F64-FE2D0529EF32}" srcId="{0A84144C-7D12-44C2-9BFF-A3350C6D76CB}" destId="{4890418A-207C-45AC-ACF8-9A8A95D84B91}" srcOrd="0" destOrd="0" parTransId="{3A073C67-DE5C-418A-A6FD-B7177F3750EC}" sibTransId="{8F7B5B54-5227-48DC-B6D7-BE2BF2CF2F9E}"/>
    <dgm:cxn modelId="{C779EDDB-E859-4710-9280-1332CF2B0D0E}" srcId="{89922254-7814-4E86-A552-F68296CA36F2}" destId="{23E21FBA-E23C-4CA9-AAD2-B5A23BAC601A}" srcOrd="3" destOrd="0" parTransId="{A0426C1D-7646-4E5E-8963-07285BD4F1DF}" sibTransId="{7922C434-48B6-468A-AD47-5D8090D6A001}"/>
    <dgm:cxn modelId="{0B95DCC6-0CAC-4014-B134-7C8CDE99DEB8}" type="presOf" srcId="{E8724C95-9E8E-4817-B84F-654F7F2BE211}" destId="{7C2C484C-5CCC-4923-874B-E94819720695}" srcOrd="0" destOrd="0" presId="urn:microsoft.com/office/officeart/2005/8/layout/radial5"/>
    <dgm:cxn modelId="{D8AD9B79-A435-4025-A68D-0EC13342EFA7}" type="presOf" srcId="{E3E8E12F-62DF-4C30-8586-1EFA75500023}" destId="{9AD613A4-F37A-41BA-98E7-224EEC55E3FB}" srcOrd="0" destOrd="0" presId="urn:microsoft.com/office/officeart/2005/8/layout/radial5"/>
    <dgm:cxn modelId="{448E5B36-0FBB-42BE-9732-18CB5EF96E9C}" srcId="{89922254-7814-4E86-A552-F68296CA36F2}" destId="{E3E8E12F-62DF-4C30-8586-1EFA75500023}" srcOrd="6" destOrd="0" parTransId="{E437AD46-120F-4B40-B644-2E05220A441B}" sibTransId="{20CA74EB-16F7-48DF-B080-14994BCCC543}"/>
    <dgm:cxn modelId="{41C1F8D4-CEC9-4CED-9410-AC9B3CACFF43}" type="presOf" srcId="{23E21FBA-E23C-4CA9-AAD2-B5A23BAC601A}" destId="{C31D6BBE-43A4-4918-A21E-853D8BBEEC8A}" srcOrd="0" destOrd="0" presId="urn:microsoft.com/office/officeart/2005/8/layout/radial5"/>
    <dgm:cxn modelId="{264A5A7E-BBE2-420D-A1FF-8FE197F3740C}" type="presOf" srcId="{207416A4-D76B-4855-BDEC-07FEE4D40D35}" destId="{EEC68134-C6B0-422C-AE8D-37B0EB95D683}" srcOrd="1" destOrd="0" presId="urn:microsoft.com/office/officeart/2005/8/layout/radial5"/>
    <dgm:cxn modelId="{AB8A6346-38C7-4877-A7A9-5AA887F2D021}" type="presOf" srcId="{2E1729AB-079C-44B0-BCD3-F4649350EE79}" destId="{8D52150F-CB4B-4005-873D-B27BEF61DBCB}" srcOrd="0" destOrd="0" presId="urn:microsoft.com/office/officeart/2005/8/layout/radial5"/>
    <dgm:cxn modelId="{8028B7F3-6E7E-400F-B9F7-27FA755DDD65}" type="presOf" srcId="{D1EAAD94-B326-4069-A95D-5CCCA82BA310}" destId="{FF99164D-27E3-4C5C-90BF-1F0020522496}" srcOrd="0" destOrd="0" presId="urn:microsoft.com/office/officeart/2005/8/layout/radial5"/>
    <dgm:cxn modelId="{05C3E7A3-4D08-4153-8BE0-44E4C3830950}" srcId="{89922254-7814-4E86-A552-F68296CA36F2}" destId="{D1EAAD94-B326-4069-A95D-5CCCA82BA310}" srcOrd="2" destOrd="0" parTransId="{2E1729AB-079C-44B0-BCD3-F4649350EE79}" sibTransId="{A99B6356-98F2-466D-98EB-698C8809F74F}"/>
    <dgm:cxn modelId="{31D8402C-250A-4E21-BC58-2721ABEC3DA1}" srcId="{89922254-7814-4E86-A552-F68296CA36F2}" destId="{0913032E-8A76-4908-9FF5-AF8F5B9CB892}" srcOrd="0" destOrd="0" parTransId="{A7E79A17-95A4-41BC-9C63-00C65C166061}" sibTransId="{70C3BE3C-71C2-4CD8-97A3-0842A8B8A510}"/>
    <dgm:cxn modelId="{78505E0F-0918-488E-8CED-379C9B633831}" type="presOf" srcId="{E437AD46-120F-4B40-B644-2E05220A441B}" destId="{4D109CA8-2D5B-4420-9F66-2302ED485274}" srcOrd="1" destOrd="0" presId="urn:microsoft.com/office/officeart/2005/8/layout/radial5"/>
    <dgm:cxn modelId="{D7783DCE-BC4A-4DEC-9855-7938CCC79A75}" srcId="{89922254-7814-4E86-A552-F68296CA36F2}" destId="{0A84144C-7D12-44C2-9BFF-A3350C6D76CB}" srcOrd="1" destOrd="0" parTransId="{207416A4-D76B-4855-BDEC-07FEE4D40D35}" sibTransId="{9C696C5E-AFE8-44ED-B04F-525DDADA6D17}"/>
    <dgm:cxn modelId="{B561FF53-0BCB-4AF1-A296-671D17F7237B}" type="presOf" srcId="{9CF62664-0706-42E4-B5DA-2FBC3E490319}" destId="{C644FD2A-85AE-49C8-88E4-37BCD6CE8794}" srcOrd="0" destOrd="0" presId="urn:microsoft.com/office/officeart/2005/8/layout/radial5"/>
    <dgm:cxn modelId="{5E08D214-3C51-4E9C-BF06-1DDB07BD1E7F}" type="presOf" srcId="{A0426C1D-7646-4E5E-8963-07285BD4F1DF}" destId="{CE09164A-C77A-47A9-B2B7-197B70DFB3A0}" srcOrd="1" destOrd="0" presId="urn:microsoft.com/office/officeart/2005/8/layout/radial5"/>
    <dgm:cxn modelId="{1F36D6F1-53CF-47E0-B796-1700889A3DBF}" type="presOf" srcId="{714DC47E-3AA0-416B-A3C4-0DD7E522FB08}" destId="{144B3C27-F7F8-45AE-8A88-7276FDA9DD2B}" srcOrd="0" destOrd="0" presId="urn:microsoft.com/office/officeart/2005/8/layout/radial5"/>
    <dgm:cxn modelId="{5D5506F2-04A0-4DE2-BF81-C0BEA914E98A}" type="presOf" srcId="{0913032E-8A76-4908-9FF5-AF8F5B9CB892}" destId="{60298AA8-277B-4F42-8DC4-E57580765931}" srcOrd="0" destOrd="0" presId="urn:microsoft.com/office/officeart/2005/8/layout/radial5"/>
    <dgm:cxn modelId="{E0C45BEC-69E7-4FE2-94A4-A5BBE37DA711}" srcId="{89922254-7814-4E86-A552-F68296CA36F2}" destId="{E7A4B854-0B26-4630-8839-77581BE51E83}" srcOrd="5" destOrd="0" parTransId="{9CF62664-0706-42E4-B5DA-2FBC3E490319}" sibTransId="{D1B67BB8-AD14-42AA-9F6E-69D37DED56D2}"/>
    <dgm:cxn modelId="{070ADC61-4425-4324-B724-A48E132EC2E2}" type="presOf" srcId="{207416A4-D76B-4855-BDEC-07FEE4D40D35}" destId="{3E0755ED-115E-4062-BAEB-6148F2C0E167}" srcOrd="0" destOrd="0" presId="urn:microsoft.com/office/officeart/2005/8/layout/radial5"/>
    <dgm:cxn modelId="{06A0F2FD-247F-4D6F-9059-A0C91818A69B}" type="presOf" srcId="{E7A4B854-0B26-4630-8839-77581BE51E83}" destId="{C3B5D03A-DB6D-4B1F-823F-18D52FDB00F4}" srcOrd="0" destOrd="0" presId="urn:microsoft.com/office/officeart/2005/8/layout/radial5"/>
    <dgm:cxn modelId="{8A998F00-79D7-4D7E-9EF3-7E8178D968E0}" type="presOf" srcId="{A7E79A17-95A4-41BC-9C63-00C65C166061}" destId="{4C0EED12-1D00-4AE3-9BD5-80F25A908199}" srcOrd="1" destOrd="0" presId="urn:microsoft.com/office/officeart/2005/8/layout/radial5"/>
    <dgm:cxn modelId="{301D1576-4AFB-427D-8863-BF8FE6BC2AC9}" type="presOf" srcId="{E437AD46-120F-4B40-B644-2E05220A441B}" destId="{C9250071-7494-4D43-A81B-63113CF13142}" srcOrd="0" destOrd="0" presId="urn:microsoft.com/office/officeart/2005/8/layout/radial5"/>
    <dgm:cxn modelId="{93AECCCB-B135-47BA-8DD4-7F7085A08345}" type="presOf" srcId="{89922254-7814-4E86-A552-F68296CA36F2}" destId="{927EB695-9B3F-4923-9308-BE5CEE7A199F}" srcOrd="0" destOrd="0" presId="urn:microsoft.com/office/officeart/2005/8/layout/radial5"/>
    <dgm:cxn modelId="{A901DA7A-0795-4598-8126-BEABF8A2D292}" srcId="{89922254-7814-4E86-A552-F68296CA36F2}" destId="{714DC47E-3AA0-416B-A3C4-0DD7E522FB08}" srcOrd="7" destOrd="0" parTransId="{E8724C95-9E8E-4817-B84F-654F7F2BE211}" sibTransId="{0F9FEAC1-7D51-4877-B1F5-D40FE373E69E}"/>
    <dgm:cxn modelId="{BE3EB48F-5365-440D-9D37-7E7947C05622}" type="presOf" srcId="{4890418A-207C-45AC-ACF8-9A8A95D84B91}" destId="{E3EEEE89-E3CB-44A5-8FAC-2BDF57DF5407}" srcOrd="0" destOrd="1" presId="urn:microsoft.com/office/officeart/2005/8/layout/radial5"/>
    <dgm:cxn modelId="{7DC7AA1C-7243-447D-9507-DD543AD4D5A9}" type="presOf" srcId="{0E5E2FDA-6F05-47B6-8A7B-60A989CF20BA}" destId="{47B6DB0A-E386-4D65-B1B4-158C98979D73}" srcOrd="0" destOrd="0" presId="urn:microsoft.com/office/officeart/2005/8/layout/radial5"/>
    <dgm:cxn modelId="{52BBA009-9E0C-4E92-B2BC-8881835E40B2}" type="presOf" srcId="{3F2B18B4-0E29-4D50-B8AB-365916ABE589}" destId="{A535433C-555F-42A0-B5C0-284B88D0B3CF}" srcOrd="0" destOrd="0" presId="urn:microsoft.com/office/officeart/2005/8/layout/radial5"/>
    <dgm:cxn modelId="{047315DC-B8FC-4C5C-9444-295C925D49CA}" type="presOf" srcId="{A0426C1D-7646-4E5E-8963-07285BD4F1DF}" destId="{AAE56F3E-24A8-4966-91B7-56E9B5A765F7}" srcOrd="0" destOrd="0" presId="urn:microsoft.com/office/officeart/2005/8/layout/radial5"/>
    <dgm:cxn modelId="{C9469C17-F038-4927-AE13-425E4AFA6BAD}" srcId="{89922254-7814-4E86-A552-F68296CA36F2}" destId="{0E5E2FDA-6F05-47B6-8A7B-60A989CF20BA}" srcOrd="4" destOrd="0" parTransId="{3F2B18B4-0E29-4D50-B8AB-365916ABE589}" sibTransId="{3D41205C-7669-4D8D-A96B-7D579FA68703}"/>
    <dgm:cxn modelId="{E65A74D7-7725-4DD9-A512-BC57D6A1C632}" type="presOf" srcId="{E8724C95-9E8E-4817-B84F-654F7F2BE211}" destId="{A08691E4-E8E0-4F8B-ABE4-427416DA8A2B}" srcOrd="1" destOrd="0" presId="urn:microsoft.com/office/officeart/2005/8/layout/radial5"/>
    <dgm:cxn modelId="{9A06E482-39A4-47F8-BEFB-8F9F2E62E76C}" srcId="{1A0114BA-A6EF-4A71-B2A7-C9AB25BEB002}" destId="{89922254-7814-4E86-A552-F68296CA36F2}" srcOrd="0" destOrd="0" parTransId="{35698ABF-9602-4216-88F7-3D322E39A85E}" sibTransId="{5A40DF47-F9E1-4BF1-BFD2-572484E90BB1}"/>
    <dgm:cxn modelId="{E1DFC92C-80EF-4385-A2F1-6AA734A36E34}" type="presParOf" srcId="{B4A7D7D3-9987-4101-97CB-8A5F80536EDE}" destId="{927EB695-9B3F-4923-9308-BE5CEE7A199F}" srcOrd="0" destOrd="0" presId="urn:microsoft.com/office/officeart/2005/8/layout/radial5"/>
    <dgm:cxn modelId="{2DD4AFB3-2B51-4A6F-9A88-AF08B2E87CCA}" type="presParOf" srcId="{B4A7D7D3-9987-4101-97CB-8A5F80536EDE}" destId="{71DD3D02-A10A-4A11-A1A3-89FC013E29A9}" srcOrd="1" destOrd="0" presId="urn:microsoft.com/office/officeart/2005/8/layout/radial5"/>
    <dgm:cxn modelId="{C3AB6464-92AC-4B02-ACFA-127FB0749900}" type="presParOf" srcId="{71DD3D02-A10A-4A11-A1A3-89FC013E29A9}" destId="{4C0EED12-1D00-4AE3-9BD5-80F25A908199}" srcOrd="0" destOrd="0" presId="urn:microsoft.com/office/officeart/2005/8/layout/radial5"/>
    <dgm:cxn modelId="{E6ED4331-00F1-42C0-9D42-6210DA4E7735}" type="presParOf" srcId="{B4A7D7D3-9987-4101-97CB-8A5F80536EDE}" destId="{60298AA8-277B-4F42-8DC4-E57580765931}" srcOrd="2" destOrd="0" presId="urn:microsoft.com/office/officeart/2005/8/layout/radial5"/>
    <dgm:cxn modelId="{F5C836E6-D6A0-41DB-AAB0-6154E73120C9}" type="presParOf" srcId="{B4A7D7D3-9987-4101-97CB-8A5F80536EDE}" destId="{3E0755ED-115E-4062-BAEB-6148F2C0E167}" srcOrd="3" destOrd="0" presId="urn:microsoft.com/office/officeart/2005/8/layout/radial5"/>
    <dgm:cxn modelId="{DF474036-3E7A-4A5C-81AF-796D96FF6A0F}" type="presParOf" srcId="{3E0755ED-115E-4062-BAEB-6148F2C0E167}" destId="{EEC68134-C6B0-422C-AE8D-37B0EB95D683}" srcOrd="0" destOrd="0" presId="urn:microsoft.com/office/officeart/2005/8/layout/radial5"/>
    <dgm:cxn modelId="{AFB92602-F3CB-40A5-B308-01A86654F89B}" type="presParOf" srcId="{B4A7D7D3-9987-4101-97CB-8A5F80536EDE}" destId="{E3EEEE89-E3CB-44A5-8FAC-2BDF57DF5407}" srcOrd="4" destOrd="0" presId="urn:microsoft.com/office/officeart/2005/8/layout/radial5"/>
    <dgm:cxn modelId="{37918B6B-C4AE-4A99-8BF8-8E99E8A4FAE1}" type="presParOf" srcId="{B4A7D7D3-9987-4101-97CB-8A5F80536EDE}" destId="{8D52150F-CB4B-4005-873D-B27BEF61DBCB}" srcOrd="5" destOrd="0" presId="urn:microsoft.com/office/officeart/2005/8/layout/radial5"/>
    <dgm:cxn modelId="{28AC525C-0CE8-4460-968B-1A8EFDD848A9}" type="presParOf" srcId="{8D52150F-CB4B-4005-873D-B27BEF61DBCB}" destId="{ACD3EE1C-8DE1-47C2-94C8-B1AD25A47ADF}" srcOrd="0" destOrd="0" presId="urn:microsoft.com/office/officeart/2005/8/layout/radial5"/>
    <dgm:cxn modelId="{7CADDADF-B3B8-4299-98D5-132389035D77}" type="presParOf" srcId="{B4A7D7D3-9987-4101-97CB-8A5F80536EDE}" destId="{FF99164D-27E3-4C5C-90BF-1F0020522496}" srcOrd="6" destOrd="0" presId="urn:microsoft.com/office/officeart/2005/8/layout/radial5"/>
    <dgm:cxn modelId="{51A0ABDD-0CBE-452A-8797-BD77AAD2ED47}" type="presParOf" srcId="{B4A7D7D3-9987-4101-97CB-8A5F80536EDE}" destId="{AAE56F3E-24A8-4966-91B7-56E9B5A765F7}" srcOrd="7" destOrd="0" presId="urn:microsoft.com/office/officeart/2005/8/layout/radial5"/>
    <dgm:cxn modelId="{A0B9F670-BBCF-4D55-9DB2-162FF6937636}" type="presParOf" srcId="{AAE56F3E-24A8-4966-91B7-56E9B5A765F7}" destId="{CE09164A-C77A-47A9-B2B7-197B70DFB3A0}" srcOrd="0" destOrd="0" presId="urn:microsoft.com/office/officeart/2005/8/layout/radial5"/>
    <dgm:cxn modelId="{23EB2FB6-7FEA-487C-A596-2A86CDEA0CBC}" type="presParOf" srcId="{B4A7D7D3-9987-4101-97CB-8A5F80536EDE}" destId="{C31D6BBE-43A4-4918-A21E-853D8BBEEC8A}" srcOrd="8" destOrd="0" presId="urn:microsoft.com/office/officeart/2005/8/layout/radial5"/>
    <dgm:cxn modelId="{69F8D603-4140-4101-80F5-62B28ED6CD9D}" type="presParOf" srcId="{B4A7D7D3-9987-4101-97CB-8A5F80536EDE}" destId="{A535433C-555F-42A0-B5C0-284B88D0B3CF}" srcOrd="9" destOrd="0" presId="urn:microsoft.com/office/officeart/2005/8/layout/radial5"/>
    <dgm:cxn modelId="{26B6B571-D573-4796-B11D-F60D0F0CBFA2}" type="presParOf" srcId="{A535433C-555F-42A0-B5C0-284B88D0B3CF}" destId="{E0D69CBE-2F33-42FF-B118-2D803E323E56}" srcOrd="0" destOrd="0" presId="urn:microsoft.com/office/officeart/2005/8/layout/radial5"/>
    <dgm:cxn modelId="{2E0279E0-6D2F-458F-B3E9-B3A6B2283948}" type="presParOf" srcId="{B4A7D7D3-9987-4101-97CB-8A5F80536EDE}" destId="{47B6DB0A-E386-4D65-B1B4-158C98979D73}" srcOrd="10" destOrd="0" presId="urn:microsoft.com/office/officeart/2005/8/layout/radial5"/>
    <dgm:cxn modelId="{45D590E9-7551-4980-8F65-FE61B805F9C8}" type="presParOf" srcId="{B4A7D7D3-9987-4101-97CB-8A5F80536EDE}" destId="{C644FD2A-85AE-49C8-88E4-37BCD6CE8794}" srcOrd="11" destOrd="0" presId="urn:microsoft.com/office/officeart/2005/8/layout/radial5"/>
    <dgm:cxn modelId="{1D2339A2-28AE-4786-B130-862781828530}" type="presParOf" srcId="{C644FD2A-85AE-49C8-88E4-37BCD6CE8794}" destId="{6114A59E-1B4B-4F20-BD61-5EE5AA89758B}" srcOrd="0" destOrd="0" presId="urn:microsoft.com/office/officeart/2005/8/layout/radial5"/>
    <dgm:cxn modelId="{6A57C01F-0AF8-4768-A366-769F367B6349}" type="presParOf" srcId="{B4A7D7D3-9987-4101-97CB-8A5F80536EDE}" destId="{C3B5D03A-DB6D-4B1F-823F-18D52FDB00F4}" srcOrd="12" destOrd="0" presId="urn:microsoft.com/office/officeart/2005/8/layout/radial5"/>
    <dgm:cxn modelId="{5CE5C0EA-9FB0-4DCB-8868-7C8EE808836E}" type="presParOf" srcId="{B4A7D7D3-9987-4101-97CB-8A5F80536EDE}" destId="{C9250071-7494-4D43-A81B-63113CF13142}" srcOrd="13" destOrd="0" presId="urn:microsoft.com/office/officeart/2005/8/layout/radial5"/>
    <dgm:cxn modelId="{351D4791-F2AD-4067-B6F5-BD4CFF5642A9}" type="presParOf" srcId="{C9250071-7494-4D43-A81B-63113CF13142}" destId="{4D109CA8-2D5B-4420-9F66-2302ED485274}" srcOrd="0" destOrd="0" presId="urn:microsoft.com/office/officeart/2005/8/layout/radial5"/>
    <dgm:cxn modelId="{7D929D1D-199F-4F03-B49B-1DD580CDCDCD}" type="presParOf" srcId="{B4A7D7D3-9987-4101-97CB-8A5F80536EDE}" destId="{9AD613A4-F37A-41BA-98E7-224EEC55E3FB}" srcOrd="14" destOrd="0" presId="urn:microsoft.com/office/officeart/2005/8/layout/radial5"/>
    <dgm:cxn modelId="{A9B5D478-F1DB-48A3-9677-B29C33889D01}" type="presParOf" srcId="{B4A7D7D3-9987-4101-97CB-8A5F80536EDE}" destId="{7C2C484C-5CCC-4923-874B-E94819720695}" srcOrd="15" destOrd="0" presId="urn:microsoft.com/office/officeart/2005/8/layout/radial5"/>
    <dgm:cxn modelId="{2687CEA5-EDE6-406A-A59D-92D0C968DDC6}" type="presParOf" srcId="{7C2C484C-5CCC-4923-874B-E94819720695}" destId="{A08691E4-E8E0-4F8B-ABE4-427416DA8A2B}" srcOrd="0" destOrd="0" presId="urn:microsoft.com/office/officeart/2005/8/layout/radial5"/>
    <dgm:cxn modelId="{620DF27B-185B-4DAE-B055-7090B85B5E4C}" type="presParOf" srcId="{B4A7D7D3-9987-4101-97CB-8A5F80536EDE}" destId="{144B3C27-F7F8-45AE-8A88-7276FDA9DD2B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614CF-7728-4EB2-87E5-92726D61DC83}">
      <dsp:nvSpPr>
        <dsp:cNvPr id="0" name=""/>
        <dsp:cNvSpPr/>
      </dsp:nvSpPr>
      <dsp:spPr>
        <a:xfrm>
          <a:off x="1037881" y="-140199"/>
          <a:ext cx="6130211" cy="6130211"/>
        </a:xfrm>
        <a:prstGeom prst="circularArrow">
          <a:avLst>
            <a:gd name="adj1" fmla="val 5544"/>
            <a:gd name="adj2" fmla="val 330680"/>
            <a:gd name="adj3" fmla="val 14500509"/>
            <a:gd name="adj4" fmla="val 16958968"/>
            <a:gd name="adj5" fmla="val 5757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4054CDF-B875-4C3D-85DB-E1079772B080}">
      <dsp:nvSpPr>
        <dsp:cNvPr id="0" name=""/>
        <dsp:cNvSpPr/>
      </dsp:nvSpPr>
      <dsp:spPr>
        <a:xfrm>
          <a:off x="3174510" y="0"/>
          <a:ext cx="1929167" cy="9645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творчої особистості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1597" y="47087"/>
        <a:ext cx="1834993" cy="870409"/>
      </dsp:txXfrm>
    </dsp:sp>
    <dsp:sp modelId="{91CBB970-E6F6-41DF-8B69-BC66E1AC2FCB}">
      <dsp:nvSpPr>
        <dsp:cNvPr id="0" name=""/>
        <dsp:cNvSpPr/>
      </dsp:nvSpPr>
      <dsp:spPr>
        <a:xfrm>
          <a:off x="4792198" y="986609"/>
          <a:ext cx="2851753" cy="964583"/>
        </a:xfrm>
        <a:prstGeom prst="roundRect">
          <a:avLst/>
        </a:prstGeom>
        <a:gradFill rotWithShape="0">
          <a:gsLst>
            <a:gs pos="0">
              <a:schemeClr val="accent5">
                <a:hueOff val="1172413"/>
                <a:satOff val="-9450"/>
                <a:lumOff val="2680"/>
                <a:alphaOff val="0"/>
                <a:shade val="51000"/>
                <a:satMod val="130000"/>
              </a:schemeClr>
            </a:gs>
            <a:gs pos="80000">
              <a:schemeClr val="accent5">
                <a:hueOff val="1172413"/>
                <a:satOff val="-9450"/>
                <a:lumOff val="2680"/>
                <a:alphaOff val="0"/>
                <a:shade val="93000"/>
                <a:satMod val="130000"/>
              </a:schemeClr>
            </a:gs>
            <a:gs pos="100000">
              <a:schemeClr val="accent5">
                <a:hueOff val="1172413"/>
                <a:satOff val="-9450"/>
                <a:lumOff val="2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Застосування нових наукових досягнень у практиці патріотичного виховання </a:t>
          </a:r>
          <a:endParaRPr lang="uk-UA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9285" y="1033696"/>
        <a:ext cx="2757579" cy="870409"/>
      </dsp:txXfrm>
    </dsp:sp>
    <dsp:sp modelId="{C27F772E-0855-41B3-8A4F-0CF8D5E38370}">
      <dsp:nvSpPr>
        <dsp:cNvPr id="0" name=""/>
        <dsp:cNvSpPr/>
      </dsp:nvSpPr>
      <dsp:spPr>
        <a:xfrm>
          <a:off x="5469403" y="3198219"/>
          <a:ext cx="2506914" cy="964583"/>
        </a:xfrm>
        <a:prstGeom prst="roundRect">
          <a:avLst/>
        </a:prstGeom>
        <a:gradFill rotWithShape="0">
          <a:gsLst>
            <a:gs pos="0">
              <a:schemeClr val="accent5">
                <a:hueOff val="2344826"/>
                <a:satOff val="-18899"/>
                <a:lumOff val="5360"/>
                <a:alphaOff val="0"/>
                <a:shade val="51000"/>
                <a:satMod val="130000"/>
              </a:schemeClr>
            </a:gs>
            <a:gs pos="80000">
              <a:schemeClr val="accent5">
                <a:hueOff val="2344826"/>
                <a:satOff val="-18899"/>
                <a:lumOff val="5360"/>
                <a:alphaOff val="0"/>
                <a:shade val="93000"/>
                <a:satMod val="130000"/>
              </a:schemeClr>
            </a:gs>
            <a:gs pos="100000">
              <a:schemeClr val="accent5">
                <a:hueOff val="2344826"/>
                <a:satOff val="-18899"/>
                <a:lumOff val="5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Прищеплення шанобливого ставлення до культури, звичаїв, традицій рідного краю 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16490" y="3245306"/>
        <a:ext cx="2412740" cy="870409"/>
      </dsp:txXfrm>
    </dsp:sp>
    <dsp:sp modelId="{B64B22C8-CE77-48E4-857C-719B576B0D84}">
      <dsp:nvSpPr>
        <dsp:cNvPr id="0" name=""/>
        <dsp:cNvSpPr/>
      </dsp:nvSpPr>
      <dsp:spPr>
        <a:xfrm>
          <a:off x="4083963" y="4971792"/>
          <a:ext cx="2449039" cy="964583"/>
        </a:xfrm>
        <a:prstGeom prst="roundRect">
          <a:avLst/>
        </a:prstGeom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shade val="51000"/>
                <a:satMod val="130000"/>
              </a:schemeClr>
            </a:gs>
            <a:gs pos="80000">
              <a:schemeClr val="accent5">
                <a:hueOff val="3517239"/>
                <a:satOff val="-28349"/>
                <a:lumOff val="8040"/>
                <a:alphaOff val="0"/>
                <a:shade val="93000"/>
                <a:satMod val="13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національної свідомості, любові до рідної землі, народу</a:t>
          </a:r>
          <a:endParaRPr lang="uk-UA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1050" y="5018879"/>
        <a:ext cx="2354865" cy="870409"/>
      </dsp:txXfrm>
    </dsp:sp>
    <dsp:sp modelId="{D9FC6A7A-A76F-44C1-972F-A3A8B38518FB}">
      <dsp:nvSpPr>
        <dsp:cNvPr id="0" name=""/>
        <dsp:cNvSpPr/>
      </dsp:nvSpPr>
      <dsp:spPr>
        <a:xfrm>
          <a:off x="1897525" y="4971792"/>
          <a:ext cx="2284944" cy="964583"/>
        </a:xfrm>
        <a:prstGeom prst="roundRect">
          <a:avLst/>
        </a:prstGeom>
        <a:gradFill rotWithShape="0">
          <a:gsLst>
            <a:gs pos="0">
              <a:schemeClr val="accent5">
                <a:hueOff val="4689652"/>
                <a:satOff val="-37799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5">
                <a:hueOff val="4689652"/>
                <a:satOff val="-37799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5">
                <a:hueOff val="4689652"/>
                <a:satOff val="-37799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правової культури, поваги до державної символіки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612" y="5018879"/>
        <a:ext cx="2190770" cy="870409"/>
      </dsp:txXfrm>
    </dsp:sp>
    <dsp:sp modelId="{1875A20C-1D05-4923-A18D-E0B0E7389310}">
      <dsp:nvSpPr>
        <dsp:cNvPr id="0" name=""/>
        <dsp:cNvSpPr/>
      </dsp:nvSpPr>
      <dsp:spPr>
        <a:xfrm>
          <a:off x="376610" y="3198219"/>
          <a:ext cx="2498021" cy="964583"/>
        </a:xfrm>
        <a:prstGeom prst="roundRect">
          <a:avLst/>
        </a:prstGeom>
        <a:gradFill rotWithShape="0">
          <a:gsLst>
            <a:gs pos="0">
              <a:schemeClr val="accent5">
                <a:hueOff val="5862065"/>
                <a:satOff val="-47248"/>
                <a:lumOff val="13399"/>
                <a:alphaOff val="0"/>
                <a:shade val="51000"/>
                <a:satMod val="130000"/>
              </a:schemeClr>
            </a:gs>
            <a:gs pos="80000">
              <a:schemeClr val="accent5">
                <a:hueOff val="5862065"/>
                <a:satOff val="-47248"/>
                <a:lumOff val="13399"/>
                <a:alphaOff val="0"/>
                <a:shade val="93000"/>
                <a:satMod val="130000"/>
              </a:schemeClr>
            </a:gs>
            <a:gs pos="100000">
              <a:schemeClr val="accent5">
                <a:hueOff val="5862065"/>
                <a:satOff val="-47248"/>
                <a:lumOff val="133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Розкриття  для кожної особистості  поняття патріотизму</a:t>
          </a:r>
          <a:endParaRPr lang="uk-UA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697" y="3245306"/>
        <a:ext cx="2403847" cy="870409"/>
      </dsp:txXfrm>
    </dsp:sp>
    <dsp:sp modelId="{755EA697-5D73-4CB5-931C-BA356CD4BAB5}">
      <dsp:nvSpPr>
        <dsp:cNvPr id="0" name=""/>
        <dsp:cNvSpPr/>
      </dsp:nvSpPr>
      <dsp:spPr>
        <a:xfrm>
          <a:off x="582813" y="1010925"/>
          <a:ext cx="2819130" cy="1212867"/>
        </a:xfrm>
        <a:prstGeom prst="roundRect">
          <a:avLst/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 умов для розвитку  громадянської активності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020" y="1070132"/>
        <a:ext cx="2700716" cy="1094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EB695-9B3F-4923-9308-BE5CEE7A199F}">
      <dsp:nvSpPr>
        <dsp:cNvPr id="0" name=""/>
        <dsp:cNvSpPr/>
      </dsp:nvSpPr>
      <dsp:spPr>
        <a:xfrm>
          <a:off x="2376264" y="2052330"/>
          <a:ext cx="2494399" cy="2232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Предмети  уваги патріотичного виховання</a:t>
          </a:r>
          <a:endParaRPr lang="uk-UA" sz="20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1560" y="2379205"/>
        <a:ext cx="1763807" cy="1578293"/>
      </dsp:txXfrm>
    </dsp:sp>
    <dsp:sp modelId="{71DD3D02-A10A-4A11-A1A3-89FC013E29A9}">
      <dsp:nvSpPr>
        <dsp:cNvPr id="0" name=""/>
        <dsp:cNvSpPr/>
      </dsp:nvSpPr>
      <dsp:spPr>
        <a:xfrm rot="16200000">
          <a:off x="3464693" y="1492000"/>
          <a:ext cx="317540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3512324" y="1647531"/>
        <a:ext cx="222278" cy="323701"/>
      </dsp:txXfrm>
    </dsp:sp>
    <dsp:sp modelId="{60298AA8-277B-4F42-8DC4-E57580765931}">
      <dsp:nvSpPr>
        <dsp:cNvPr id="0" name=""/>
        <dsp:cNvSpPr/>
      </dsp:nvSpPr>
      <dsp:spPr>
        <a:xfrm>
          <a:off x="2592289" y="25106"/>
          <a:ext cx="2062349" cy="14280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Національна культура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4313" y="234245"/>
        <a:ext cx="1458301" cy="1009813"/>
      </dsp:txXfrm>
    </dsp:sp>
    <dsp:sp modelId="{3E0755ED-115E-4062-BAEB-6148F2C0E167}">
      <dsp:nvSpPr>
        <dsp:cNvPr id="0" name=""/>
        <dsp:cNvSpPr/>
      </dsp:nvSpPr>
      <dsp:spPr>
        <a:xfrm rot="18900000">
          <a:off x="4486105" y="1930665"/>
          <a:ext cx="210588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495357" y="2060901"/>
        <a:ext cx="147412" cy="323701"/>
      </dsp:txXfrm>
    </dsp:sp>
    <dsp:sp modelId="{E3EEEE89-E3CB-44A5-8FAC-2BDF57DF5407}">
      <dsp:nvSpPr>
        <dsp:cNvPr id="0" name=""/>
        <dsp:cNvSpPr/>
      </dsp:nvSpPr>
      <dsp:spPr>
        <a:xfrm>
          <a:off x="4201615" y="736602"/>
          <a:ext cx="2279105" cy="14280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Рідна мова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3600" kern="1200"/>
        </a:p>
      </dsp:txBody>
      <dsp:txXfrm>
        <a:off x="4535382" y="945741"/>
        <a:ext cx="1611571" cy="1009813"/>
      </dsp:txXfrm>
    </dsp:sp>
    <dsp:sp modelId="{8D52150F-CB4B-4005-873D-B27BEF61DBCB}">
      <dsp:nvSpPr>
        <dsp:cNvPr id="0" name=""/>
        <dsp:cNvSpPr/>
      </dsp:nvSpPr>
      <dsp:spPr>
        <a:xfrm>
          <a:off x="4878263" y="2898601"/>
          <a:ext cx="18308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878263" y="3006501"/>
        <a:ext cx="12816" cy="323701"/>
      </dsp:txXfrm>
    </dsp:sp>
    <dsp:sp modelId="{FF99164D-27E3-4C5C-90BF-1F0020522496}">
      <dsp:nvSpPr>
        <dsp:cNvPr id="0" name=""/>
        <dsp:cNvSpPr/>
      </dsp:nvSpPr>
      <dsp:spPr>
        <a:xfrm>
          <a:off x="4905207" y="2454306"/>
          <a:ext cx="2294914" cy="14280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 держави і народу 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1289" y="2663445"/>
        <a:ext cx="1622750" cy="1009813"/>
      </dsp:txXfrm>
    </dsp:sp>
    <dsp:sp modelId="{AAE56F3E-24A8-4966-91B7-56E9B5A765F7}">
      <dsp:nvSpPr>
        <dsp:cNvPr id="0" name=""/>
        <dsp:cNvSpPr/>
      </dsp:nvSpPr>
      <dsp:spPr>
        <a:xfrm rot="2700000">
          <a:off x="4490552" y="3886101"/>
          <a:ext cx="240823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501132" y="3968458"/>
        <a:ext cx="168576" cy="323701"/>
      </dsp:txXfrm>
    </dsp:sp>
    <dsp:sp modelId="{C31D6BBE-43A4-4918-A21E-853D8BBEEC8A}">
      <dsp:nvSpPr>
        <dsp:cNvPr id="0" name=""/>
        <dsp:cNvSpPr/>
      </dsp:nvSpPr>
      <dsp:spPr>
        <a:xfrm>
          <a:off x="4418321" y="4172010"/>
          <a:ext cx="1845693" cy="142809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Рідні мати й батько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8616" y="4381149"/>
        <a:ext cx="1305103" cy="1009813"/>
      </dsp:txXfrm>
    </dsp:sp>
    <dsp:sp modelId="{A535433C-555F-42A0-B5C0-284B88D0B3CF}">
      <dsp:nvSpPr>
        <dsp:cNvPr id="0" name=""/>
        <dsp:cNvSpPr/>
      </dsp:nvSpPr>
      <dsp:spPr>
        <a:xfrm rot="5400000">
          <a:off x="3464693" y="4305202"/>
          <a:ext cx="317540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3512324" y="4365471"/>
        <a:ext cx="222278" cy="323701"/>
      </dsp:txXfrm>
    </dsp:sp>
    <dsp:sp modelId="{47B6DB0A-E386-4D65-B1B4-158C98979D73}">
      <dsp:nvSpPr>
        <dsp:cNvPr id="0" name=""/>
        <dsp:cNvSpPr/>
      </dsp:nvSpPr>
      <dsp:spPr>
        <a:xfrm>
          <a:off x="2567090" y="4883506"/>
          <a:ext cx="2112746" cy="14280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Мала і велика Батьківщина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6494" y="5092645"/>
        <a:ext cx="1493938" cy="1009813"/>
      </dsp:txXfrm>
    </dsp:sp>
    <dsp:sp modelId="{C644FD2A-85AE-49C8-88E4-37BCD6CE8794}">
      <dsp:nvSpPr>
        <dsp:cNvPr id="0" name=""/>
        <dsp:cNvSpPr/>
      </dsp:nvSpPr>
      <dsp:spPr>
        <a:xfrm rot="8100000">
          <a:off x="2546911" y="3868411"/>
          <a:ext cx="213485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 rot="10800000">
        <a:off x="2601577" y="3953668"/>
        <a:ext cx="149440" cy="323701"/>
      </dsp:txXfrm>
    </dsp:sp>
    <dsp:sp modelId="{C3B5D03A-DB6D-4B1F-823F-18D52FDB00F4}">
      <dsp:nvSpPr>
        <dsp:cNvPr id="0" name=""/>
        <dsp:cNvSpPr/>
      </dsp:nvSpPr>
      <dsp:spPr>
        <a:xfrm>
          <a:off x="791406" y="4172010"/>
          <a:ext cx="2228707" cy="14280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Лідери та герої народу, нації, держави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7793" y="4381149"/>
        <a:ext cx="1575933" cy="1009813"/>
      </dsp:txXfrm>
    </dsp:sp>
    <dsp:sp modelId="{C9250071-7494-4D43-A81B-63113CF13142}">
      <dsp:nvSpPr>
        <dsp:cNvPr id="0" name=""/>
        <dsp:cNvSpPr/>
      </dsp:nvSpPr>
      <dsp:spPr>
        <a:xfrm rot="10800000">
          <a:off x="2259192" y="2898601"/>
          <a:ext cx="82730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 rot="10800000">
        <a:off x="2284011" y="3006501"/>
        <a:ext cx="57911" cy="323701"/>
      </dsp:txXfrm>
    </dsp:sp>
    <dsp:sp modelId="{9AD613A4-F37A-41BA-98E7-224EEC55E3FB}">
      <dsp:nvSpPr>
        <dsp:cNvPr id="0" name=""/>
        <dsp:cNvSpPr/>
      </dsp:nvSpPr>
      <dsp:spPr>
        <a:xfrm>
          <a:off x="168358" y="2454306"/>
          <a:ext cx="2051810" cy="14280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Рідний край, місто, село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839" y="2663445"/>
        <a:ext cx="1450848" cy="1009813"/>
      </dsp:txXfrm>
    </dsp:sp>
    <dsp:sp modelId="{7C2C484C-5CCC-4923-874B-E94819720695}">
      <dsp:nvSpPr>
        <dsp:cNvPr id="0" name=""/>
        <dsp:cNvSpPr/>
      </dsp:nvSpPr>
      <dsp:spPr>
        <a:xfrm rot="13500000">
          <a:off x="2532502" y="1920663"/>
          <a:ext cx="226046" cy="5395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 rot="10800000">
        <a:off x="2590385" y="2052539"/>
        <a:ext cx="158232" cy="323701"/>
      </dsp:txXfrm>
    </dsp:sp>
    <dsp:sp modelId="{144B3C27-F7F8-45AE-8A88-7276FDA9DD2B}">
      <dsp:nvSpPr>
        <dsp:cNvPr id="0" name=""/>
        <dsp:cNvSpPr/>
      </dsp:nvSpPr>
      <dsp:spPr>
        <a:xfrm>
          <a:off x="888437" y="736602"/>
          <a:ext cx="2034644" cy="14280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Національна ідея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6404" y="945741"/>
        <a:ext cx="1438710" cy="100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B37FF-4EDF-4096-84EC-FB7CA75708B1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CE1E-9E1A-43B0-973B-2897C638CA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30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E1E-9E1A-43B0-973B-2897C638CA6A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496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1B860E-11C3-4362-843C-719E428C288B}" type="datetimeFigureOut">
              <a:rPr lang="uk-UA" smtClean="0"/>
              <a:t>24.03.2018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2D4DD5-C606-4FF4-A349-25C1F0FFB672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ozovabdut.files.wordpress.com/2015/12/d184d0bed182d0be-0523.jpg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9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133" y1="9417" x2="45133" y2="9417"/>
                        <a14:foregroundMark x1="46460" y1="10314" x2="29204" y2="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2152650" cy="2124075"/>
          </a:xfrm>
          <a:prstGeom prst="trapezoid">
            <a:avLst>
              <a:gd name="adj" fmla="val 2482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223080" y="2564904"/>
            <a:ext cx="7600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Боднар Галина Степанівна</a:t>
            </a:r>
          </a:p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гуртків</a:t>
            </a:r>
          </a:p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педагогічний стаж роботи: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років</a:t>
            </a:r>
          </a:p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повна вища</a:t>
            </a:r>
          </a:p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роботи: 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 – патріотичне виховання </a:t>
            </a:r>
          </a:p>
          <a:p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 молоді шляхом залучення її</a:t>
            </a:r>
          </a:p>
          <a:p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uk-UA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дослідницької та</a:t>
            </a:r>
          </a:p>
          <a:p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 – краєзнавчої роботи»</a:t>
            </a:r>
            <a:endPara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«Бути людиною у всьому і завжди»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зараз\20170208_1318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96" b="98320" l="9981" r="89971">
                        <a14:foregroundMark x1="34884" y1="67873" x2="34884" y2="67873"/>
                        <a14:foregroundMark x1="70252" y1="77390" x2="70252" y2="77390"/>
                        <a14:foregroundMark x1="35102" y1="67097" x2="34641" y2="67097"/>
                        <a14:foregroundMark x1="38203" y1="17270" x2="38203" y2="17270"/>
                        <a14:foregroundMark x1="39777" y1="10939" x2="39777" y2="10939"/>
                        <a14:foregroundMark x1="43096" y1="6589" x2="43096" y2="6589"/>
                        <a14:foregroundMark x1="44671" y1="4220" x2="44671" y2="4220"/>
                        <a14:foregroundMark x1="47335" y1="5814" x2="47335" y2="5814"/>
                        <a14:foregroundMark x1="37984" y1="38243" x2="37984" y2="38243"/>
                        <a14:foregroundMark x1="37330" y1="23213" x2="37330" y2="23213"/>
                        <a14:foregroundMark x1="39099" y1="42980" x2="39099" y2="42980"/>
                        <a14:foregroundMark x1="40431" y1="48105" x2="40431" y2="48105"/>
                        <a14:foregroundMark x1="42442" y1="52842" x2="42442" y2="52842"/>
                        <a14:backgroundMark x1="66995" y1="30724" x2="66995" y2="3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99"/>
          <a:stretch/>
        </p:blipFill>
        <p:spPr bwMode="auto">
          <a:xfrm>
            <a:off x="4023145" y="1556792"/>
            <a:ext cx="5514750" cy="3557344"/>
          </a:xfrm>
          <a:prstGeom prst="trapezoid">
            <a:avLst>
              <a:gd name="adj" fmla="val 534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nus-dlya-prezentacii-dlya-prezentaci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514" y="641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5000">
        <p14:vortex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8" descr="Фото-12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5" y="3085471"/>
            <a:ext cx="339725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3" descr="Фото-12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59" y="1573903"/>
            <a:ext cx="3622676" cy="2711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4" descr="Фото-12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4" y="603940"/>
            <a:ext cx="3108325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Рисунок 6" descr="Фото-1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4352296"/>
            <a:ext cx="3221038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Рисунок 7" descr="Фото-12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68" y="4191959"/>
            <a:ext cx="3438525" cy="2582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9" descr="Фото-12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35" y="2260600"/>
            <a:ext cx="3152775" cy="23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Рисунок 2" descr="Фото-12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72" y="151085"/>
            <a:ext cx="3492501" cy="26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820862" y="168275"/>
            <a:ext cx="3063875" cy="8826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altLang="uk-UA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Звучи, рідна мово</a:t>
            </a:r>
            <a:r>
              <a:rPr kumimoji="0" lang="uk-UA" altLang="uk-UA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…»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3500" y="9047163"/>
            <a:ext cx="3289300" cy="1090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Заходи до дня української писемності, проведені вихованцями туристсько </a:t>
            </a:r>
            <a:r>
              <a: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краєзнавчого та народознавчого гуртків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(керівник Боднар ГС.)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Рисунок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852"/>
            <a:ext cx="3352800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Рисунок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8600"/>
            <a:ext cx="2541588" cy="29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Рисунок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1" y="1917608"/>
            <a:ext cx="2451100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Рисунок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51" y="2749550"/>
            <a:ext cx="31146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Рисунок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2746"/>
            <a:ext cx="2584450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Рисунок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59" y="914400"/>
            <a:ext cx="2730500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99" y="4398790"/>
            <a:ext cx="3333750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59" y="4346575"/>
            <a:ext cx="3352800" cy="23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8763" y="9671050"/>
            <a:ext cx="3849688" cy="5746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Вихованці туристсько – краєзнавчого гуртка.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Керівник гуртка: Боднар Г.С.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659159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Пригоди </a:t>
            </a:r>
            <a:endParaRPr kumimoji="0" lang="uk-UA" alt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у мотузковому парку  «</a:t>
            </a:r>
            <a:r>
              <a:rPr kumimoji="0" lang="uk-UA" alt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Топільче</a:t>
            </a:r>
            <a:r>
              <a:rPr kumimoji="0" lang="uk-UA" alt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111\DSC_0051.JPG"/>
          <p:cNvPicPr/>
          <p:nvPr/>
        </p:nvPicPr>
        <p:blipFill>
          <a:blip r:embed="rId3" cstate="print"/>
          <a:srcRect l="26587"/>
          <a:stretch>
            <a:fillRect/>
          </a:stretch>
        </p:blipFill>
        <p:spPr bwMode="auto">
          <a:xfrm>
            <a:off x="3556074" y="2019493"/>
            <a:ext cx="2597150" cy="2351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:\111\DSC_01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6988" y="188135"/>
            <a:ext cx="2981960" cy="1992630"/>
          </a:xfrm>
          <a:prstGeom prst="snip2Same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11\DSC_1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2706" y="153035"/>
            <a:ext cx="4105275" cy="2734310"/>
          </a:xfrm>
          <a:prstGeom prst="hept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11\DSC_1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8837" y="1341055"/>
            <a:ext cx="3134995" cy="2075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111\DSC_102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690" y="2391676"/>
            <a:ext cx="3372485" cy="225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Спорт\DSC_10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3499" y="4370898"/>
            <a:ext cx="3544570" cy="2367915"/>
          </a:xfrm>
          <a:prstGeom prst="horizontalScrol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Спорт\DSC_099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8374" y="3212976"/>
            <a:ext cx="3521075" cy="2341880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910920" y="5554855"/>
            <a:ext cx="3000375" cy="936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Спортивна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родина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здорова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altLang="uk-UA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дитина!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95542"/>
      </p:ext>
    </p:extLst>
  </p:cSld>
  <p:clrMapOvr>
    <a:masterClrMapping/>
  </p:clrMapOvr>
  <p:transition spd="slow" advClick="0" advTm="11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телефон нове\Фото-03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7434" y="1628800"/>
            <a:ext cx="3185160" cy="2391410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телефон нове\Фото-03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65" y="0"/>
            <a:ext cx="3427095" cy="2555240"/>
          </a:xfrm>
          <a:prstGeom prst="flowChartOnlineStorag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телефон нове\Фото-03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4142"/>
            <a:ext cx="3610610" cy="2719705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телефон нове\Фото-03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537655"/>
            <a:ext cx="3425190" cy="2570480"/>
          </a:xfrm>
          <a:prstGeom prst="flowChartDelay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телефон нове\Фото-038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2569" y="2637180"/>
            <a:ext cx="3708400" cy="2766060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телефон нове\Фото-037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1637" y="4219238"/>
            <a:ext cx="3568065" cy="2672715"/>
          </a:xfrm>
          <a:prstGeom prst="flowChartOffpageConnecto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телефон нове\Фото-037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4313218"/>
            <a:ext cx="3425190" cy="2578735"/>
          </a:xfrm>
          <a:prstGeom prst="smileyFac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6466" y="446623"/>
            <a:ext cx="248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Чудові квіти  велика праця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5000">
        <p14:honeycomb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\DSC066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" y="84345"/>
            <a:ext cx="336423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user\Desktop\фото\DSC066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825" y="84345"/>
            <a:ext cx="334137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фото\DSC067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74833"/>
            <a:ext cx="3227070" cy="242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user\Desktop\фото\DSC067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300" y="2020983"/>
            <a:ext cx="2446655" cy="3291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Рисунок 6" descr="DSC067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41" y="4329113"/>
            <a:ext cx="336391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фото\DSC0669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8388" y="2049145"/>
            <a:ext cx="3356610" cy="253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фото\DSC0670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7171" y="183474"/>
            <a:ext cx="2312670" cy="308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user\Desktop\фото\DSC0670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58560" y="3406140"/>
            <a:ext cx="2578100" cy="3451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26076" y="6251882"/>
            <a:ext cx="2987675" cy="3698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Розкажи, бабусю, казку!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338906" y="3513308"/>
            <a:ext cx="1181100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Народознавчий гурток.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Керівник: Боднар Г.С.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ajnrb\IMG_8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880" y="590892"/>
            <a:ext cx="2505075" cy="33388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user\Desktop\ajnrb\IMG_85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060" y="152400"/>
            <a:ext cx="3187700" cy="2404745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ajnrb\IMG_85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955" y="198755"/>
            <a:ext cx="2882900" cy="217932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ajnrb\IMG_85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2820" y="2636912"/>
            <a:ext cx="2823210" cy="2126615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ajnrb\IMG_85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637" y="2568901"/>
            <a:ext cx="2637790" cy="1967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C:\Users\user\Desktop\ajnrb\IMG_855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211" y="4182696"/>
            <a:ext cx="3146425" cy="234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ajnrb\IMG_873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357" y="4540174"/>
            <a:ext cx="3118485" cy="2341880"/>
          </a:xfrm>
          <a:prstGeom prst="flowChartMagneticDisk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ajnrb\IMG_876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00734" y="4283585"/>
            <a:ext cx="3053080" cy="2286000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588640" y="3309694"/>
            <a:ext cx="2768601" cy="7810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Вихованц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туристсько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знав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 </a:t>
            </a: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гуртка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</a:t>
            </a: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вник: </a:t>
            </a:r>
            <a:r>
              <a:rPr kumimoji="0" lang="ru-RU" alt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Боднар</a:t>
            </a:r>
            <a:r>
              <a:rPr kumimoji="0" lang="ru-RU" alt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Г.С</a:t>
            </a:r>
            <a:r>
              <a:rPr kumimoji="0" lang="ru-RU" alt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592" y="3821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uk-UA" altLang="uk-UA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986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8613" algn="l"/>
              </a:tabLst>
            </a:pPr>
            <a:r>
              <a:rPr kumimoji="0" lang="ru-RU" alt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endParaRPr kumimoji="0" lang="ru-RU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6760" y="46669"/>
            <a:ext cx="3356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 у парку «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Топільче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м.Тернопіль</a:t>
            </a:r>
            <a:endParaRPr lang="uk-UA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000">
        <p14:shred pattern="rectangle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художник\Фото-05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2743835" cy="211963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художник\Фото-05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287" y="219472"/>
            <a:ext cx="2765425" cy="2080260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художник\Фото-05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521" y="2299732"/>
            <a:ext cx="318135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художник\Фото-05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62230"/>
            <a:ext cx="2723515" cy="2057400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художник\Фото-05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703061"/>
            <a:ext cx="3021330" cy="1920240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художник\Фото-05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9947" y="4005064"/>
            <a:ext cx="3356610" cy="2517140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художник\Фото-053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2391172"/>
            <a:ext cx="2971800" cy="2217420"/>
          </a:xfrm>
          <a:prstGeom prst="flowChartOnlineStorag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25150" y="2565651"/>
            <a:ext cx="3189288" cy="102870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tang" pitchFamily="18" charset="-127"/>
                <a:ea typeface="Batang" pitchFamily="18" charset="-127"/>
                <a:cs typeface="Times New Roman" pitchFamily="18" charset="0"/>
              </a:rPr>
              <a:t>Зустріч із художником Андрієм Ясіновським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000">
        <p14:gallery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2021" y="1628800"/>
            <a:ext cx="87799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ПУБЛІКАЦІЇ НА САЙТІ </a:t>
            </a:r>
          </a:p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КОЗІВСЬКОГО БДЮТ</a:t>
            </a:r>
            <a:endParaRPr lang="uk-UA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1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9000">
        <p14:honeycomb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ozovabdut.files.wordpress.com/2018/03/29177095_544886795911027_3243460006590283776_n.jpg?w=300&amp;h=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46" y="4365104"/>
            <a:ext cx="345638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5576" y="260648"/>
            <a:ext cx="7488832" cy="43088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28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Кобзарем його ми звемо…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13 березня в </a:t>
            </a:r>
            <a:r>
              <a:rPr kumimoji="0" lang="uk-UA" altLang="uk-UA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Козівській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районній бібліотеці вихованці туристсько-краєзнавчого гуртка    Козівського БДЮТ (керівник Боднар Г.С.)  спільно із вчителькою української мови і літератури Козівської ЗОШ І-ІІІ ст. №1 </a:t>
            </a:r>
            <a:r>
              <a:rPr kumimoji="0" lang="uk-UA" altLang="uk-UA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Круць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Н.П.  провели літературно-музичну композицію з нагоди  дня народження Т. Г. Шевченка..</a:t>
            </a:r>
          </a:p>
        </p:txBody>
      </p:sp>
    </p:spTree>
    <p:extLst>
      <p:ext uri="{BB962C8B-B14F-4D97-AF65-F5344CB8AC3E}">
        <p14:creationId xmlns:p14="http://schemas.microsoft.com/office/powerpoint/2010/main" val="17812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4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ozovabdut.files.wordpress.com/2018/03/d184d0bed182d0be-1426.jpg?w=300&amp;h=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85" y="4581128"/>
            <a:ext cx="2857500" cy="2143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6391" y="87591"/>
            <a:ext cx="8172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3200" b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дружбі наша сила</a:t>
            </a:r>
          </a:p>
          <a:p>
            <a:pPr lvl="0"/>
            <a:r>
              <a:rPr kumimoji="0" lang="en-US" altLang="uk-UA" sz="2000" b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dirty="0" smtClean="0"/>
              <a:t>05.03.2018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занятті народознавчого гуртка </a:t>
            </a:r>
            <a:r>
              <a:rPr kumimoji="0" lang="uk-UA" alt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Козівського</a:t>
            </a: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БДЮТ (</a:t>
            </a:r>
            <a:r>
              <a:rPr kumimoji="0" lang="uk-UA" alt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гуртка Боднар Г.С., класовод </a:t>
            </a:r>
            <a:r>
              <a:rPr kumimoji="0" lang="uk-UA" alt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Козівської</a:t>
            </a: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ст. №1 М.Й.</a:t>
            </a:r>
            <a:r>
              <a:rPr kumimoji="0" lang="uk-UA" alt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Чулик</a:t>
            </a: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провели тренінг: «Дружні стосунки між школярами».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 тренінгу: створення позитивної мотивації і зацікавленості вихованців в заняттях; зняття емоційної напруги дітей; створення атмосфери “захищеності” і взаємної довіри в групі.</a:t>
            </a:r>
            <a:r>
              <a:rPr kumimoji="0" lang="uk-UA" altLang="uk-UA" sz="200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altLang="uk-UA" sz="200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sz="200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altLang="uk-UA" sz="200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altLang="uk-UA" sz="200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kozovabdut.files.wordpress.com/2018/03/d184d0bed182d0be-1434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25" y="3881388"/>
            <a:ext cx="3383699" cy="2537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s://kozovabdut.files.wordpress.com/2018/03/d184d0bed182d0be-1430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749773" cy="2062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812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24159258"/>
              </p:ext>
            </p:extLst>
          </p:nvPr>
        </p:nvGraphicFramePr>
        <p:xfrm>
          <a:off x="340270" y="892847"/>
          <a:ext cx="8352928" cy="593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6" b="96000" l="4889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05" y="2276872"/>
            <a:ext cx="3113458" cy="3113458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642116" y="41255"/>
            <a:ext cx="7749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Завдання роботи:</a:t>
            </a:r>
            <a:endParaRPr lang="uk-U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5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1000">
        <p14:shred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ozovabdut.files.wordpress.com/2018/02/d184d0bed182d0be-1375.jpg?w=300&amp;h=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6" y="466301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9764" y="476672"/>
            <a:ext cx="7992888" cy="27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Доторкнутись до святинь</a:t>
            </a:r>
            <a:endParaRPr kumimoji="0" lang="uk-UA" alt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uk-UA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uk-UA" altLang="uk-UA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.02.2018</a:t>
            </a:r>
            <a:endParaRPr lang="uk-UA" altLang="uk-UA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uk-UA" altLang="uk-UA" sz="200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Зарваниця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це святиня, яка користується в нашого народу  великою пошаною і любов’ю.  Тут знаходиться</a:t>
            </a:r>
            <a:r>
              <a:rPr kumimoji="0" lang="uk-UA" altLang="uk-UA" sz="200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чудотворна ікона Матері Божої.  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Навідалися сюди  і вихованці народознавчого гуртка </a:t>
            </a:r>
            <a:r>
              <a:rPr kumimoji="0" lang="uk-UA" altLang="uk-UA" sz="200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Козівського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БДЮТ (керівник Боднар Г.С.).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uk-UA" altLang="uk-UA" sz="200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Зарваниця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це чудове місце, потрапивши в яке, ти забуваєш про все на світі, і живеш лише для одного Бога</a:t>
            </a:r>
          </a:p>
        </p:txBody>
      </p:sp>
      <p:pic>
        <p:nvPicPr>
          <p:cNvPr id="6146" name="Picture 2" descr="https://kozovabdut.files.wordpress.com/2018/02/img-20a971cf62d2f7cfe32d72c98e5967b7-v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87" y="3215883"/>
            <a:ext cx="3937442" cy="22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ozovabdut.files.wordpress.com/2018/02/img-6c440bd50b22920a15c74e9a3dfc0d3e-v1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40153"/>
            <a:ext cx="3535716" cy="19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kozovabdut.files.wordpress.com/2017/12/img_20171208_150511.jpg?w=300&amp;h=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35" y="4530031"/>
            <a:ext cx="285750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9586" y="845423"/>
            <a:ext cx="8028384" cy="35086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права «Гуртківці осягають Закон»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08.12.2018</a:t>
            </a:r>
            <a:endParaRPr kumimoji="0" lang="uk-UA" altLang="uk-UA" sz="24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Тижня права в 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Козівському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БДЮТ проведено різноманітні заходи. У туристсько-краєзнавчому гуртку (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Боднар Г.С.) провели 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правовий тренінг «Я дитина – я маю права».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вихованців гуртка початкового технічного моделювання (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Михайлиця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Н.І.) та народознавчого гуртка (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Боднар Г.С.) проведено зустріч з начальником відділу «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Козівське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бюро правової допомоги» Тернопільського місцевого центру з НБВПД Оксаною 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altLang="uk-UA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kozovabdut.files.wordpress.com/2017/12/img_20171208_150232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06693"/>
            <a:ext cx="3503712" cy="22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kozovabdut.files.wordpress.com/2017/12/img-907d5a56d86419eece797b07f17780c5-v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43078"/>
            <a:ext cx="2727963" cy="18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8000">
        <p14:switch dir="l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ozovabdut.files.wordpress.com/2017/11/img-5cab2c1fbd05ba61a5001e62bc882e12-v.jpg?w=300&amp;h=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-785847"/>
            <a:ext cx="8532440" cy="7509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uk-UA" sz="2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uk-UA" sz="2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uk-UA" sz="2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 патріоти великої 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endParaRPr lang="en-US" altLang="uk-UA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17.11.2017</a:t>
            </a:r>
            <a:endParaRPr kumimoji="0" lang="en-US" altLang="uk-UA" sz="28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Кожен день за розпорядком</a:t>
            </a:r>
            <a:b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Маємо робить зарядку.</a:t>
            </a:r>
            <a:b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здоров`я вона — плюс,</a:t>
            </a:r>
            <a:b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sz="24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Намотай собі на вус.</a:t>
            </a:r>
            <a:endParaRPr kumimoji="0" lang="uk-UA" altLang="uk-UA" sz="24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uk-UA" sz="2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uk-UA" sz="24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 такою назвою пройшло художньо-спортивне свято у </a:t>
            </a:r>
            <a:r>
              <a:rPr kumimoji="0" lang="uk-UA" altLang="uk-UA" sz="2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Козівській</a:t>
            </a:r>
            <a:r>
              <a:rPr kumimoji="0" lang="uk-UA" altLang="uk-UA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ЗОШ </a:t>
            </a:r>
            <a:r>
              <a:rPr kumimoji="0" lang="uk-UA" altLang="uk-UA" sz="2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І-ІІІст</a:t>
            </a:r>
            <a:r>
              <a:rPr kumimoji="0" lang="uk-UA" altLang="uk-UA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№1. У цьому захоплюючому дійстві брали  участь вихованці народознавчого гуртка </a:t>
            </a:r>
            <a:r>
              <a:rPr kumimoji="0" lang="uk-UA" altLang="uk-UA" sz="240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Козівського</a:t>
            </a:r>
            <a:r>
              <a:rPr kumimoji="0" lang="uk-UA" altLang="uk-UA" sz="24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БДЮТ (керівник Боднар Г.С.), які є учнями 4-В класу (класний керівник Мойсей С.С.).  Разом із дітьми у змаганнях брали участь найдорожчі їх серцю люди – батьки</a:t>
            </a:r>
          </a:p>
        </p:txBody>
      </p:sp>
    </p:spTree>
    <p:extLst>
      <p:ext uri="{BB962C8B-B14F-4D97-AF65-F5344CB8AC3E}">
        <p14:creationId xmlns:p14="http://schemas.microsoft.com/office/powerpoint/2010/main" val="20763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9000">
        <p14:flythrough hasBounce="1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214482"/>
            <a:ext cx="8028384" cy="36933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 дитина – щаслива родина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27.03.2017 kozovabdut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зібрались на спортивне свято,</a:t>
            </a:r>
            <a:b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    чекає всіх радості багато.</a:t>
            </a:r>
            <a:b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Ждуть нас танці, змагання, забави,</a:t>
            </a:r>
            <a:b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 участь візьмуть діти, тата і мами.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 весняних канікул у </a:t>
            </a:r>
            <a:r>
              <a:rPr kumimoji="0" lang="uk-UA" altLang="uk-UA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Козівській</a:t>
            </a: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ЗОШ №1 відбулося спортивно-художнє свято «Здорова дитина – щаслива родина». У цьому  незвичайному родинному  святі брали участь вихованці народознавчого гуртка </a:t>
            </a:r>
            <a:r>
              <a:rPr kumimoji="0" lang="uk-UA" altLang="uk-UA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Козівського</a:t>
            </a: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БДЮТ (керівник гуртка Боднар Г.С.), які є учнями  4-В класу (класний керівник </a:t>
            </a:r>
            <a:r>
              <a:rPr kumimoji="0" lang="uk-UA" altLang="uk-UA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Бурдаш</a:t>
            </a: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С.І.). Це свято спорту і здоров’я, де поруч із дітьми були тата і мами, дідусі і бабусі. Це свято, де діти відчули їх батьківське плече, руку, підтримку. Адже спорт найкраще єднає людей.</a:t>
            </a:r>
          </a:p>
        </p:txBody>
      </p:sp>
      <p:pic>
        <p:nvPicPr>
          <p:cNvPr id="6146" name="Picture 2" descr="https://kozovabdut.files.wordpress.com/2017/03/xwzoyagpiok.jpg?w=248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23622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s://kozovabdut.files.wordpress.com/2017/03/sdbqkalr2z8.jpg?w=5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17997"/>
            <a:ext cx="2311082" cy="285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https://kozovabdut.files.wordpress.com/2017/03/cs2zkyxudp0.jpg?w=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8" y="4294756"/>
            <a:ext cx="2525782" cy="2504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435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8000">
        <p14:glitter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11560" y="3943509"/>
            <a:ext cx="7452320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Зробімо крок назустріч весні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Posted</a:t>
            </a: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 17.03.2017by kozovabdut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Весна… Вже сама згадка про неї будить у серці безмежну радість. Це свято оновлення і  відродження природи. Його відчувають і по-своєму переживають дорослі й діти, тварини і рослини – усе, що суще на землі.  Весна приносить із собою не тільки довгоочікуване тепло, вона приносить радість і надію, </a:t>
            </a:r>
            <a:r>
              <a:rPr kumimoji="0" lang="uk-UA" altLang="uk-UA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краще.</a:t>
            </a:r>
          </a:p>
        </p:txBody>
      </p:sp>
      <p:pic>
        <p:nvPicPr>
          <p:cNvPr id="7170" name="Picture 2" descr="https://kozovabdut.files.wordpress.com/2017/03/image-0-02-05-75b869a2839cc206adc290a6f35fc20b3928d8c3215114041a136909386c6fe8-v.jpg?w=169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05" y="1114303"/>
            <a:ext cx="1825749" cy="324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https://kozovabdut.files.wordpress.com/2017/03/image-0-02-05-c6255fb51e9e932920c5152b496db9e5808cc7991e04a0475651a1142735d54c-v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" y="188640"/>
            <a:ext cx="3935760" cy="2213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https://kozovabdut.files.wordpress.com/2017/03/image-0-02-05-29fb4a9f0db29824d1d7ec64419072137d582bca1c84d6375f7302c49f121689-v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48680"/>
            <a:ext cx="3600400" cy="2509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7916246"/>
      </p:ext>
    </p:extLst>
  </p:cSld>
  <p:clrMapOvr>
    <a:masterClrMapping/>
  </p:clrMapOvr>
  <p:transition spd="slow" advClick="0" advTm="18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4827362"/>
            <a:ext cx="8892480" cy="16619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Чарівні звуки, рідне слово – моя сердечна українська мова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Posted</a:t>
            </a: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 22.02.2017by kozovabdut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</a:t>
            </a: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Мова – найбільший скарб, одне з багатьох див створених людьми. Вона віддзеркалює душу народу, його історію.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Кожна людина має завжди пам’ятати хто вона, звідки родом, де її коріння,  повинна знати свою мову, любити і цінувати її, збагачувати, берегти</a:t>
            </a:r>
          </a:p>
        </p:txBody>
      </p:sp>
      <p:pic>
        <p:nvPicPr>
          <p:cNvPr id="5122" name="Picture 2" descr="OLYMPUS DIGITAL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162648" cy="312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17004"/>
      </p:ext>
    </p:extLst>
  </p:cSld>
  <p:clrMapOvr>
    <a:masterClrMapping/>
  </p:clrMapOvr>
  <p:transition spd="slow" advClick="0" advTm="18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39" y="14490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ozovabdut.files.wordpress.com/2016/06/101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" y="4041363"/>
            <a:ext cx="3428405" cy="25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ozovabdut.files.wordpress.com/2016/06/32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11" y="4329394"/>
            <a:ext cx="3434583" cy="257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13122" y="125954"/>
            <a:ext cx="66064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uk-UA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Стежками 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«Лісової пісні»</a:t>
            </a:r>
          </a:p>
          <a:p>
            <a:pPr fontAlgn="base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Posted on 14.06.2016</a:t>
            </a:r>
          </a:p>
          <a:p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оздоровлення, а також для ознайомлення з чудовою природою рідного краю і виховання бережливого ставлення до всього живого,  для дітей проводиться екскурсія-мандрівка у місцевий дендропарк «Лісова пісня». </a:t>
            </a:r>
          </a:p>
        </p:txBody>
      </p:sp>
    </p:spTree>
    <p:extLst>
      <p:ext uri="{BB962C8B-B14F-4D97-AF65-F5344CB8AC3E}">
        <p14:creationId xmlns:p14="http://schemas.microsoft.com/office/powerpoint/2010/main" val="19399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9000">
        <p14:vortex dir="d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35696" y="19362"/>
            <a:ext cx="7282332" cy="227754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 край легендою і славою овіяний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27.04.2016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 kozovab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Теплою, сонячною видалася цьогорічна весна. Розквітла природа так і манить до себе пахощами  квітів, зеленою травичкою, співом   птахів. Тому керівники гуртків Боднар Г.С. (народознавчого) та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Л.М., (мистецтво живого слова) організували для своїх вихованців екскурсійну мандрівку на гору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Лисоня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щоб помилуватися  красою природи рідного краю, ближче ознайомитись з однією із сторінок героїчної слави українського народу в боротьбі за самостійність та незалежність.</a:t>
            </a:r>
          </a:p>
        </p:txBody>
      </p:sp>
      <p:pic>
        <p:nvPicPr>
          <p:cNvPr id="6146" name="Picture 2" descr="DSCN80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55" y="2781325"/>
            <a:ext cx="2857500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s://kozovabdut.files.wordpress.com/2016/04/dscn8091.jpg?w=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8" y="2282663"/>
            <a:ext cx="3331376" cy="444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99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8000">
        <p14:flash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то-052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57" y="4293096"/>
            <a:ext cx="3241543" cy="2431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kozovabdut.files.wordpress.com/2015/12/d184d0bed182d0be-0521.jpg?w=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3462875" cy="259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kozovabdut.files.wordpress.com/2015/12/d184d0bed182d0be-0524.jpg?w=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" y="4107228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9284" y="63002"/>
            <a:ext cx="8244408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Казка про Різдво</a:t>
            </a:r>
            <a:r>
              <a:rPr kumimoji="0" lang="uk-UA" altLang="uk-UA" sz="24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27.12.2015</a:t>
            </a: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народному календарі зима – найбагатша на свята пора року. Саме серед зими, коли все вже вдосталь прибрано білими сніжними килимками, доріжками і скатертинами, коли все вражає нас своєю сяючою білизною та врочистістю, – саме тоді і приходить до нас це світле свято – Різдво</a:t>
            </a:r>
            <a:r>
              <a:rPr kumimoji="0" lang="uk-UA" altLang="uk-UA" sz="200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9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8000">
        <p14:doors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chemeClr val="bg2"/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23" y="980728"/>
            <a:ext cx="2143125" cy="2359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7" b="94470" l="4310" r="92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" y="2636912"/>
            <a:ext cx="2209800" cy="2066925"/>
          </a:xfrm>
          <a:prstGeom prst="trapezoid">
            <a:avLst>
              <a:gd name="adj" fmla="val 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кутник 2"/>
          <p:cNvSpPr/>
          <p:nvPr/>
        </p:nvSpPr>
        <p:spPr>
          <a:xfrm>
            <a:off x="-18612" y="1556792"/>
            <a:ext cx="6833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 ЗА УВАГУ!</a:t>
            </a:r>
            <a:endParaRPr lang="uk-U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5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000">
        <p14:prism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68052541"/>
              </p:ext>
            </p:extLst>
          </p:nvPr>
        </p:nvGraphicFramePr>
        <p:xfrm>
          <a:off x="971600" y="476672"/>
          <a:ext cx="736848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77" b="89785" l="10000" r="96296">
                        <a14:backgroundMark x1="26296" y1="18280" x2="26296" y2="18280"/>
                        <a14:backgroundMark x1="24074" y1="76344" x2="24074" y2="76344"/>
                        <a14:backgroundMark x1="84444" y1="71505" x2="84444" y2="7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2" b="11070"/>
          <a:stretch/>
        </p:blipFill>
        <p:spPr>
          <a:xfrm>
            <a:off x="179512" y="260648"/>
            <a:ext cx="2316833" cy="157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1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1000">
        <p14:doors dir="vert"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89691" l="4247" r="94981">
                        <a14:foregroundMark x1="32432" y1="65464" x2="32432" y2="65464"/>
                        <a14:foregroundMark x1="32432" y1="65464" x2="32432" y2="65464"/>
                        <a14:foregroundMark x1="32046" y1="56186" x2="32046" y2="56186"/>
                        <a14:foregroundMark x1="25869" y1="44330" x2="32819" y2="6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09" y="764704"/>
            <a:ext cx="5725615" cy="3940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151"/>
            <a:ext cx="3740780" cy="2805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429500"/>
            <a:ext cx="74888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 ЗАХОДИ В ПОЧАТКОВІЙ ШКОЛІ: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«Моє родовідне дерево»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 українці – велика родина, мова і пісня у нас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їна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 що розповів сімейний альбом»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 знаєш ти свій рідний край»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«Квіти усмішка природи»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algn="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КРАЄЗНАВЧІ ЕКСУРСІЇ: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Дендропарк «Лісова пісня»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Походи до  парку з краєвидом на озеро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Урочище «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Збийне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Піщаний кар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єр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Літні та зимові одноденні мандрівки околицями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Козови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2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7000">
        <p14:gallery dir="l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89418" l="4887" r="95113">
                        <a14:foregroundMark x1="29323" y1="25926" x2="29323" y2="25926"/>
                        <a14:foregroundMark x1="11654" y1="28571" x2="11654" y2="28571"/>
                        <a14:foregroundMark x1="31203" y1="53439" x2="31203" y2="53439"/>
                        <a14:foregroundMark x1="45489" y1="35450" x2="45489" y2="35450"/>
                        <a14:foregroundMark x1="42857" y1="17989" x2="42857" y2="17989"/>
                        <a14:foregroundMark x1="53383" y1="62963" x2="53383" y2="62963"/>
                        <a14:foregroundMark x1="33459" y1="65079" x2="33459" y2="65079"/>
                        <a14:foregroundMark x1="34962" y1="74603" x2="34962" y2="74603"/>
                        <a14:foregroundMark x1="42105" y1="17460" x2="32707" y2="73545"/>
                        <a14:foregroundMark x1="55639" y1="65079" x2="45489" y2="33862"/>
                        <a14:foregroundMark x1="45489" y1="34392" x2="11654" y2="29101"/>
                        <a14:foregroundMark x1="71805" y1="32804" x2="71805" y2="32804"/>
                        <a14:foregroundMark x1="70677" y1="32804" x2="34962" y2="71429"/>
                        <a14:foregroundMark x1="53383" y1="67196" x2="37218" y2="47090"/>
                        <a14:foregroundMark x1="49624" y1="66667" x2="49624" y2="66667"/>
                        <a14:foregroundMark x1="62030" y1="56614" x2="62030" y2="56614"/>
                        <a14:foregroundMark x1="71805" y1="77778" x2="71805" y2="77778"/>
                        <a14:foregroundMark x1="25940" y1="77778" x2="25940" y2="77778"/>
                        <a14:foregroundMark x1="25940" y1="77778" x2="69925" y2="75132"/>
                        <a14:foregroundMark x1="25188" y1="14815" x2="25188" y2="14815"/>
                        <a14:foregroundMark x1="43233" y1="12698" x2="43233" y2="12698"/>
                        <a14:foregroundMark x1="15414" y1="58201" x2="15414" y2="58201"/>
                        <a14:foregroundMark x1="12406" y1="49206" x2="12406" y2="49206"/>
                        <a14:foregroundMark x1="83835" y1="65079" x2="83835" y2="65079"/>
                        <a14:foregroundMark x1="86466" y1="58730" x2="86466" y2="5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58025"/>
            <a:ext cx="3421196" cy="3204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8720" y="117693"/>
            <a:ext cx="76328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 ЗАХОДИ З УЧНЯМИ СЕРЕДНЬОЇ ШКОЛИ: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 людина, яка вона?»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«Тато, мама, я – ерудована сім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«Козацькі розваги»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«Шануймо батьків»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«Права дітей»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«Мій рідний край – куточок України»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захисті рідної землі»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Диспути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Мандрівки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Читацькі конференції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відомими людьми нашого краю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8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0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2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14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16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18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20" descr="ÐÐ°ÑÑÐ¸Ð½ÐºÐ¸ Ð¿Ð¾ Ð·Ð°Ð¿ÑÐ¾ÑÑ Ð´ÐµÑÐµÐ²Ð¾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04830"/>
            <a:ext cx="3051423" cy="2252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6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flip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71" y="2943842"/>
            <a:ext cx="4644008" cy="3579862"/>
          </a:xfrm>
          <a:prstGeom prst="cub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8720" y="117693"/>
            <a:ext cx="7632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 ЗАХОДИ З УЧНЯМИ СТАРШОЇ ШКОЛИ: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«Круглі столи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 спілкування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Диспути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 – естетичні свята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вечори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дослідницька робота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216" y1="43529" x2="41216" y2="43529"/>
                        <a14:foregroundMark x1="70270" y1="42353" x2="70270" y2="42353"/>
                        <a14:foregroundMark x1="44595" y1="32941" x2="44595" y2="32941"/>
                        <a14:foregroundMark x1="36486" y1="35294" x2="36486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11340"/>
            <a:ext cx="1409700" cy="1619251"/>
          </a:xfrm>
          <a:prstGeom prst="trapezoid">
            <a:avLst>
              <a:gd name="adj" fmla="val 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flip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2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6632"/>
            <a:ext cx="2143125" cy="214312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-71344" y="2028616"/>
            <a:ext cx="921534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  <a:p>
            <a:pPr algn="ctr"/>
            <a:r>
              <a:rPr lang="uk-UA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виховних заходів</a:t>
            </a:r>
            <a:endParaRPr lang="uk-UA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1000">
        <p14:glitter dir="d" pattern="hexagon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'є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613769"/>
              </p:ext>
            </p:extLst>
          </p:nvPr>
        </p:nvGraphicFramePr>
        <p:xfrm>
          <a:off x="251520" y="0"/>
          <a:ext cx="8064896" cy="695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Документ" r:id="rId5" imgW="7455436" imgH="10307530" progId="Word.Document.12">
                  <p:embed/>
                </p:oleObj>
              </mc:Choice>
              <mc:Fallback>
                <p:oleObj name="Документ" r:id="rId5" imgW="7455436" imgH="103075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0"/>
                        <a:ext cx="8064896" cy="695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9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000">
        <p14:flip dir="l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ЗІРОНЬКИ\20171103_1624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6096">
            <a:off x="3827435" y="3159040"/>
            <a:ext cx="5088890" cy="285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ЗІРОНЬКИ\20171103_1622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281" y="3501008"/>
            <a:ext cx="4512310" cy="253238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ЗІРОНЬКИ\20171103_1626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94072"/>
            <a:ext cx="446913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ЗІРОНЬКИ\20171103_1623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9237"/>
            <a:ext cx="4191000" cy="2705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754130">
            <a:off x="611560" y="2618919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Сузір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талантів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4000">
        <p14:glitter pattern="hexagon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конавча">
  <a:themeElements>
    <a:clrScheme name="Виконавча">
      <a:dk1>
        <a:sysClr val="windowText" lastClr="FF00FF"/>
      </a:dk1>
      <a:lt1>
        <a:sysClr val="window" lastClr="000000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иконавч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конавч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FF00FF"/>
      </a:dk1>
      <a:lt1>
        <a:sysClr val="window" lastClr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975</TotalTime>
  <Words>492</Words>
  <Application>Microsoft Office PowerPoint</Application>
  <PresentationFormat>Екран (4:3)</PresentationFormat>
  <Paragraphs>147</Paragraphs>
  <Slides>29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1" baseType="lpstr">
      <vt:lpstr>Виконавча</vt:lpstr>
      <vt:lpstr>Документ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Роман</dc:creator>
  <cp:lastModifiedBy>Роман</cp:lastModifiedBy>
  <cp:revision>53</cp:revision>
  <dcterms:created xsi:type="dcterms:W3CDTF">2018-03-21T18:10:48Z</dcterms:created>
  <dcterms:modified xsi:type="dcterms:W3CDTF">2018-03-24T14:19:48Z</dcterms:modified>
</cp:coreProperties>
</file>