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6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B64745-D04C-4CF4-93E5-9C0A553912EF}" type="doc">
      <dgm:prSet loTypeId="urn:microsoft.com/office/officeart/2005/8/layout/hList1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85AF434F-9C11-4011-A982-9E4C6683F4E7}">
      <dgm:prSet phldrT="[Текст]" custT="1"/>
      <dgm:spPr/>
      <dgm:t>
        <a:bodyPr/>
        <a:lstStyle/>
        <a:p>
          <a:r>
            <a: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1993-2003рр.</a:t>
          </a:r>
          <a:endParaRPr lang="uk-UA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943DEDFF-ED10-45F1-A8F9-2482B082E549}" type="parTrans" cxnId="{88A69ACA-9681-4676-8645-13E2C5F974C5}">
      <dgm:prSet/>
      <dgm:spPr/>
      <dgm:t>
        <a:bodyPr/>
        <a:lstStyle/>
        <a:p>
          <a:endParaRPr lang="uk-UA"/>
        </a:p>
      </dgm:t>
    </dgm:pt>
    <dgm:pt modelId="{800353DE-F1BC-4988-A8FD-E83DF59371B6}" type="sibTrans" cxnId="{88A69ACA-9681-4676-8645-13E2C5F974C5}">
      <dgm:prSet/>
      <dgm:spPr/>
      <dgm:t>
        <a:bodyPr/>
        <a:lstStyle/>
        <a:p>
          <a:endParaRPr lang="uk-UA"/>
        </a:p>
      </dgm:t>
    </dgm:pt>
    <dgm:pt modelId="{C1BA46B2-E20F-48C9-BEDB-3802B90AB625}">
      <dgm:prSet phldrT="[Текст]" custT="1"/>
      <dgm:spPr/>
      <dgm:t>
        <a:bodyPr/>
        <a:lstStyle/>
        <a:p>
          <a:r>
            <a:rPr lang="uk-UA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вчитель української мови і літератури, ритміки і хореографії  </a:t>
          </a:r>
          <a:endParaRPr lang="uk-UA" sz="2400" dirty="0"/>
        </a:p>
      </dgm:t>
    </dgm:pt>
    <dgm:pt modelId="{003ED179-A1C7-4C84-A873-D07A37E95F2A}" type="parTrans" cxnId="{289BD7A3-4941-4EEF-9D84-BB0947918A76}">
      <dgm:prSet/>
      <dgm:spPr/>
      <dgm:t>
        <a:bodyPr/>
        <a:lstStyle/>
        <a:p>
          <a:endParaRPr lang="uk-UA"/>
        </a:p>
      </dgm:t>
    </dgm:pt>
    <dgm:pt modelId="{80004331-7C18-4114-A347-7C37BC330881}" type="sibTrans" cxnId="{289BD7A3-4941-4EEF-9D84-BB0947918A76}">
      <dgm:prSet/>
      <dgm:spPr/>
      <dgm:t>
        <a:bodyPr/>
        <a:lstStyle/>
        <a:p>
          <a:endParaRPr lang="uk-UA"/>
        </a:p>
      </dgm:t>
    </dgm:pt>
    <dgm:pt modelId="{877DE69A-59B6-4D78-85C9-AFA48AFB8C11}">
      <dgm:prSet phldrT="[Текст]" custT="1"/>
      <dgm:spPr/>
      <dgm:t>
        <a:bodyPr/>
        <a:lstStyle/>
        <a:p>
          <a:r>
            <a: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2003-2010рр.</a:t>
          </a:r>
          <a:endParaRPr lang="uk-UA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8FD49F6E-858F-4DAC-90C1-F2956865C3A1}" type="parTrans" cxnId="{CE5AFAAF-4F3E-4F56-A65F-C2A3C231C039}">
      <dgm:prSet/>
      <dgm:spPr/>
      <dgm:t>
        <a:bodyPr/>
        <a:lstStyle/>
        <a:p>
          <a:endParaRPr lang="uk-UA"/>
        </a:p>
      </dgm:t>
    </dgm:pt>
    <dgm:pt modelId="{A8D48469-7525-46AB-9BF4-0669EA617EDC}" type="sibTrans" cxnId="{CE5AFAAF-4F3E-4F56-A65F-C2A3C231C039}">
      <dgm:prSet/>
      <dgm:spPr/>
      <dgm:t>
        <a:bodyPr/>
        <a:lstStyle/>
        <a:p>
          <a:endParaRPr lang="uk-UA"/>
        </a:p>
      </dgm:t>
    </dgm:pt>
    <dgm:pt modelId="{5FF55DF7-61BA-4CEF-B084-5551F586D3D3}">
      <dgm:prSet phldrT="[Текст]" custT="1"/>
      <dgm:spPr/>
      <dgm:t>
        <a:bodyPr/>
        <a:lstStyle/>
        <a:p>
          <a:r>
            <a:rPr lang="uk-UA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керівник танцювального гуртка в Палаці дітей та юнацтва</a:t>
          </a:r>
          <a:endParaRPr lang="uk-UA" sz="2400" dirty="0"/>
        </a:p>
      </dgm:t>
    </dgm:pt>
    <dgm:pt modelId="{62C6F8B3-1E74-4228-8627-1520CED36C1B}" type="parTrans" cxnId="{6A799E16-3C1B-4783-BAFF-9A28CBFAC873}">
      <dgm:prSet/>
      <dgm:spPr/>
      <dgm:t>
        <a:bodyPr/>
        <a:lstStyle/>
        <a:p>
          <a:endParaRPr lang="uk-UA"/>
        </a:p>
      </dgm:t>
    </dgm:pt>
    <dgm:pt modelId="{E0BBABE3-B7E8-4B4E-801C-AC653FD9D665}" type="sibTrans" cxnId="{6A799E16-3C1B-4783-BAFF-9A28CBFAC873}">
      <dgm:prSet/>
      <dgm:spPr/>
      <dgm:t>
        <a:bodyPr/>
        <a:lstStyle/>
        <a:p>
          <a:endParaRPr lang="uk-UA"/>
        </a:p>
      </dgm:t>
    </dgm:pt>
    <dgm:pt modelId="{B07652E9-8431-4C2C-9346-9F4368216DEC}">
      <dgm:prSet phldrT="[Текст]" custT="1"/>
      <dgm:spPr/>
      <dgm:t>
        <a:bodyPr/>
        <a:lstStyle/>
        <a:p>
          <a:r>
            <a: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2010-2018рр.</a:t>
          </a:r>
          <a:endParaRPr lang="uk-UA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F377611E-62F9-458B-B60A-C8F9FA4B0EA9}" type="parTrans" cxnId="{76828CB3-3A43-466C-9D03-527F2713BB1D}">
      <dgm:prSet/>
      <dgm:spPr/>
      <dgm:t>
        <a:bodyPr/>
        <a:lstStyle/>
        <a:p>
          <a:endParaRPr lang="uk-UA"/>
        </a:p>
      </dgm:t>
    </dgm:pt>
    <dgm:pt modelId="{CD0A4A70-544D-43AB-AEB1-1A7EFF8A03DD}" type="sibTrans" cxnId="{76828CB3-3A43-466C-9D03-527F2713BB1D}">
      <dgm:prSet/>
      <dgm:spPr/>
      <dgm:t>
        <a:bodyPr/>
        <a:lstStyle/>
        <a:p>
          <a:endParaRPr lang="uk-UA"/>
        </a:p>
      </dgm:t>
    </dgm:pt>
    <dgm:pt modelId="{8F0554D9-213E-47BB-8029-641BCC927DB8}">
      <dgm:prSet phldrT="[Текст]" custT="1"/>
      <dgm:spPr/>
      <dgm:t>
        <a:bodyPr/>
        <a:lstStyle/>
        <a:p>
          <a:r>
            <a:rPr lang="uk-UA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керівник Зразкових ансамблів естрадно-спортивної та бальної хореографії</a:t>
          </a:r>
          <a:endParaRPr lang="uk-UA" sz="2400" dirty="0"/>
        </a:p>
      </dgm:t>
    </dgm:pt>
    <dgm:pt modelId="{70C9FE17-5AC5-4053-A402-8F4BB3C23E3C}" type="parTrans" cxnId="{87A6E2F1-E6D0-4CB1-AE28-518E6A1AF24E}">
      <dgm:prSet/>
      <dgm:spPr/>
      <dgm:t>
        <a:bodyPr/>
        <a:lstStyle/>
        <a:p>
          <a:endParaRPr lang="uk-UA"/>
        </a:p>
      </dgm:t>
    </dgm:pt>
    <dgm:pt modelId="{247BB0A0-F451-4BC1-949F-F1163F89D4BC}" type="sibTrans" cxnId="{87A6E2F1-E6D0-4CB1-AE28-518E6A1AF24E}">
      <dgm:prSet/>
      <dgm:spPr/>
      <dgm:t>
        <a:bodyPr/>
        <a:lstStyle/>
        <a:p>
          <a:endParaRPr lang="uk-UA"/>
        </a:p>
      </dgm:t>
    </dgm:pt>
    <dgm:pt modelId="{9B64DD8F-96B8-46D4-AD8C-ED25EFD9817A}" type="pres">
      <dgm:prSet presAssocID="{0AB64745-D04C-4CF4-93E5-9C0A553912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D8E639B-2A54-46E8-93A0-24786572250B}" type="pres">
      <dgm:prSet presAssocID="{85AF434F-9C11-4011-A982-9E4C6683F4E7}" presName="composite" presStyleCnt="0"/>
      <dgm:spPr/>
    </dgm:pt>
    <dgm:pt modelId="{B8AF8D0A-6954-4B7D-A1E7-C54A00EBC660}" type="pres">
      <dgm:prSet presAssocID="{85AF434F-9C11-4011-A982-9E4C6683F4E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C30898F-9D4F-4782-A8AE-F85199C80D68}" type="pres">
      <dgm:prSet presAssocID="{85AF434F-9C11-4011-A982-9E4C6683F4E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7C4F93C-D7D6-431E-A71C-A34DEE9B70D7}" type="pres">
      <dgm:prSet presAssocID="{800353DE-F1BC-4988-A8FD-E83DF59371B6}" presName="space" presStyleCnt="0"/>
      <dgm:spPr/>
    </dgm:pt>
    <dgm:pt modelId="{9C0B2DD0-CE38-4299-BB93-EEEB2CAF75DF}" type="pres">
      <dgm:prSet presAssocID="{877DE69A-59B6-4D78-85C9-AFA48AFB8C11}" presName="composite" presStyleCnt="0"/>
      <dgm:spPr/>
    </dgm:pt>
    <dgm:pt modelId="{67878D50-32E8-4B82-A75A-CFAD5D6F4751}" type="pres">
      <dgm:prSet presAssocID="{877DE69A-59B6-4D78-85C9-AFA48AFB8C1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743154B-ADEF-448C-962F-A67690DFB33D}" type="pres">
      <dgm:prSet presAssocID="{877DE69A-59B6-4D78-85C9-AFA48AFB8C1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BB36DC-7E2F-45CB-B2E8-A0227FA670CD}" type="pres">
      <dgm:prSet presAssocID="{A8D48469-7525-46AB-9BF4-0669EA617EDC}" presName="space" presStyleCnt="0"/>
      <dgm:spPr/>
    </dgm:pt>
    <dgm:pt modelId="{821C6702-8995-4981-94DE-8B216B179176}" type="pres">
      <dgm:prSet presAssocID="{B07652E9-8431-4C2C-9346-9F4368216DEC}" presName="composite" presStyleCnt="0"/>
      <dgm:spPr/>
    </dgm:pt>
    <dgm:pt modelId="{72D2D77B-4A74-474D-BF72-145E20F2975B}" type="pres">
      <dgm:prSet presAssocID="{B07652E9-8431-4C2C-9346-9F4368216DE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D8566E-37E4-44BF-B072-6538A49B7D90}" type="pres">
      <dgm:prSet presAssocID="{B07652E9-8431-4C2C-9346-9F4368216DEC}" presName="desTx" presStyleLbl="alignAccFollowNode1" presStyleIdx="2" presStyleCnt="3" custLinFactNeighborX="-2640" custLinFactNeighborY="-29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22C3DDA-2B44-4715-800F-ECBB84BBEFFF}" type="presOf" srcId="{C1BA46B2-E20F-48C9-BEDB-3802B90AB625}" destId="{DC30898F-9D4F-4782-A8AE-F85199C80D68}" srcOrd="0" destOrd="0" presId="urn:microsoft.com/office/officeart/2005/8/layout/hList1"/>
    <dgm:cxn modelId="{725E3C8E-4862-4089-934F-C536A4E4FB07}" type="presOf" srcId="{8F0554D9-213E-47BB-8029-641BCC927DB8}" destId="{05D8566E-37E4-44BF-B072-6538A49B7D90}" srcOrd="0" destOrd="0" presId="urn:microsoft.com/office/officeart/2005/8/layout/hList1"/>
    <dgm:cxn modelId="{DEAC5B9D-0FD0-4C23-ADC9-9F65D08795F2}" type="presOf" srcId="{5FF55DF7-61BA-4CEF-B084-5551F586D3D3}" destId="{6743154B-ADEF-448C-962F-A67690DFB33D}" srcOrd="0" destOrd="0" presId="urn:microsoft.com/office/officeart/2005/8/layout/hList1"/>
    <dgm:cxn modelId="{46C543AB-4127-451E-B19F-1284301D612E}" type="presOf" srcId="{85AF434F-9C11-4011-A982-9E4C6683F4E7}" destId="{B8AF8D0A-6954-4B7D-A1E7-C54A00EBC660}" srcOrd="0" destOrd="0" presId="urn:microsoft.com/office/officeart/2005/8/layout/hList1"/>
    <dgm:cxn modelId="{87A6E2F1-E6D0-4CB1-AE28-518E6A1AF24E}" srcId="{B07652E9-8431-4C2C-9346-9F4368216DEC}" destId="{8F0554D9-213E-47BB-8029-641BCC927DB8}" srcOrd="0" destOrd="0" parTransId="{70C9FE17-5AC5-4053-A402-8F4BB3C23E3C}" sibTransId="{247BB0A0-F451-4BC1-949F-F1163F89D4BC}"/>
    <dgm:cxn modelId="{CE5AFAAF-4F3E-4F56-A65F-C2A3C231C039}" srcId="{0AB64745-D04C-4CF4-93E5-9C0A553912EF}" destId="{877DE69A-59B6-4D78-85C9-AFA48AFB8C11}" srcOrd="1" destOrd="0" parTransId="{8FD49F6E-858F-4DAC-90C1-F2956865C3A1}" sibTransId="{A8D48469-7525-46AB-9BF4-0669EA617EDC}"/>
    <dgm:cxn modelId="{88A69ACA-9681-4676-8645-13E2C5F974C5}" srcId="{0AB64745-D04C-4CF4-93E5-9C0A553912EF}" destId="{85AF434F-9C11-4011-A982-9E4C6683F4E7}" srcOrd="0" destOrd="0" parTransId="{943DEDFF-ED10-45F1-A8F9-2482B082E549}" sibTransId="{800353DE-F1BC-4988-A8FD-E83DF59371B6}"/>
    <dgm:cxn modelId="{6A799E16-3C1B-4783-BAFF-9A28CBFAC873}" srcId="{877DE69A-59B6-4D78-85C9-AFA48AFB8C11}" destId="{5FF55DF7-61BA-4CEF-B084-5551F586D3D3}" srcOrd="0" destOrd="0" parTransId="{62C6F8B3-1E74-4228-8627-1520CED36C1B}" sibTransId="{E0BBABE3-B7E8-4B4E-801C-AC653FD9D665}"/>
    <dgm:cxn modelId="{289BD7A3-4941-4EEF-9D84-BB0947918A76}" srcId="{85AF434F-9C11-4011-A982-9E4C6683F4E7}" destId="{C1BA46B2-E20F-48C9-BEDB-3802B90AB625}" srcOrd="0" destOrd="0" parTransId="{003ED179-A1C7-4C84-A873-D07A37E95F2A}" sibTransId="{80004331-7C18-4114-A347-7C37BC330881}"/>
    <dgm:cxn modelId="{263EED5A-74A6-4847-8799-A1115369485F}" type="presOf" srcId="{0AB64745-D04C-4CF4-93E5-9C0A553912EF}" destId="{9B64DD8F-96B8-46D4-AD8C-ED25EFD9817A}" srcOrd="0" destOrd="0" presId="urn:microsoft.com/office/officeart/2005/8/layout/hList1"/>
    <dgm:cxn modelId="{76828CB3-3A43-466C-9D03-527F2713BB1D}" srcId="{0AB64745-D04C-4CF4-93E5-9C0A553912EF}" destId="{B07652E9-8431-4C2C-9346-9F4368216DEC}" srcOrd="2" destOrd="0" parTransId="{F377611E-62F9-458B-B60A-C8F9FA4B0EA9}" sibTransId="{CD0A4A70-544D-43AB-AEB1-1A7EFF8A03DD}"/>
    <dgm:cxn modelId="{76F7BB71-902E-4F3B-845E-51283B1662A3}" type="presOf" srcId="{B07652E9-8431-4C2C-9346-9F4368216DEC}" destId="{72D2D77B-4A74-474D-BF72-145E20F2975B}" srcOrd="0" destOrd="0" presId="urn:microsoft.com/office/officeart/2005/8/layout/hList1"/>
    <dgm:cxn modelId="{6AE7B1EA-0B85-4A3D-ACE8-16EED6E0F916}" type="presOf" srcId="{877DE69A-59B6-4D78-85C9-AFA48AFB8C11}" destId="{67878D50-32E8-4B82-A75A-CFAD5D6F4751}" srcOrd="0" destOrd="0" presId="urn:microsoft.com/office/officeart/2005/8/layout/hList1"/>
    <dgm:cxn modelId="{51F9B96B-2603-4F96-ABB8-87D896CA1BBD}" type="presParOf" srcId="{9B64DD8F-96B8-46D4-AD8C-ED25EFD9817A}" destId="{7D8E639B-2A54-46E8-93A0-24786572250B}" srcOrd="0" destOrd="0" presId="urn:microsoft.com/office/officeart/2005/8/layout/hList1"/>
    <dgm:cxn modelId="{24987AC0-E97A-453B-A90F-C2133E53D611}" type="presParOf" srcId="{7D8E639B-2A54-46E8-93A0-24786572250B}" destId="{B8AF8D0A-6954-4B7D-A1E7-C54A00EBC660}" srcOrd="0" destOrd="0" presId="urn:microsoft.com/office/officeart/2005/8/layout/hList1"/>
    <dgm:cxn modelId="{D0316800-3B51-49DC-88D1-05C530C5BE61}" type="presParOf" srcId="{7D8E639B-2A54-46E8-93A0-24786572250B}" destId="{DC30898F-9D4F-4782-A8AE-F85199C80D68}" srcOrd="1" destOrd="0" presId="urn:microsoft.com/office/officeart/2005/8/layout/hList1"/>
    <dgm:cxn modelId="{2ABDC827-2C81-45EA-93FD-4503F27C7C4B}" type="presParOf" srcId="{9B64DD8F-96B8-46D4-AD8C-ED25EFD9817A}" destId="{F7C4F93C-D7D6-431E-A71C-A34DEE9B70D7}" srcOrd="1" destOrd="0" presId="urn:microsoft.com/office/officeart/2005/8/layout/hList1"/>
    <dgm:cxn modelId="{9B7FDD44-4447-4563-AE10-207BC0927683}" type="presParOf" srcId="{9B64DD8F-96B8-46D4-AD8C-ED25EFD9817A}" destId="{9C0B2DD0-CE38-4299-BB93-EEEB2CAF75DF}" srcOrd="2" destOrd="0" presId="urn:microsoft.com/office/officeart/2005/8/layout/hList1"/>
    <dgm:cxn modelId="{ADADD79B-9CC9-4ACF-ABEB-00FDACE3AC91}" type="presParOf" srcId="{9C0B2DD0-CE38-4299-BB93-EEEB2CAF75DF}" destId="{67878D50-32E8-4B82-A75A-CFAD5D6F4751}" srcOrd="0" destOrd="0" presId="urn:microsoft.com/office/officeart/2005/8/layout/hList1"/>
    <dgm:cxn modelId="{F21F8753-2178-4C87-AAF1-A535B8EED538}" type="presParOf" srcId="{9C0B2DD0-CE38-4299-BB93-EEEB2CAF75DF}" destId="{6743154B-ADEF-448C-962F-A67690DFB33D}" srcOrd="1" destOrd="0" presId="urn:microsoft.com/office/officeart/2005/8/layout/hList1"/>
    <dgm:cxn modelId="{FD9CDE87-C67C-470D-9D9E-D5C68B8E16AB}" type="presParOf" srcId="{9B64DD8F-96B8-46D4-AD8C-ED25EFD9817A}" destId="{1FBB36DC-7E2F-45CB-B2E8-A0227FA670CD}" srcOrd="3" destOrd="0" presId="urn:microsoft.com/office/officeart/2005/8/layout/hList1"/>
    <dgm:cxn modelId="{C1331038-C396-4820-AA1D-78999AFB96CC}" type="presParOf" srcId="{9B64DD8F-96B8-46D4-AD8C-ED25EFD9817A}" destId="{821C6702-8995-4981-94DE-8B216B179176}" srcOrd="4" destOrd="0" presId="urn:microsoft.com/office/officeart/2005/8/layout/hList1"/>
    <dgm:cxn modelId="{F0AE6A63-769A-428B-BB8A-A4CDBCC8F464}" type="presParOf" srcId="{821C6702-8995-4981-94DE-8B216B179176}" destId="{72D2D77B-4A74-474D-BF72-145E20F2975B}" srcOrd="0" destOrd="0" presId="urn:microsoft.com/office/officeart/2005/8/layout/hList1"/>
    <dgm:cxn modelId="{45964276-7849-4051-B0F0-D3A2E1E1B87E}" type="presParOf" srcId="{821C6702-8995-4981-94DE-8B216B179176}" destId="{05D8566E-37E4-44BF-B072-6538A49B7D9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A86637-48EF-48A4-ACAB-19E4A56914E9}" type="doc">
      <dgm:prSet loTypeId="urn:microsoft.com/office/officeart/2005/8/layout/cycle2" loCatId="cycle" qsTypeId="urn:microsoft.com/office/officeart/2005/8/quickstyle/3d1" qsCatId="3D" csTypeId="urn:microsoft.com/office/officeart/2005/8/colors/colorful2" csCatId="colorful" phldr="1"/>
      <dgm:spPr/>
    </dgm:pt>
    <dgm:pt modelId="{EB3D891A-B1FD-490E-9C5B-85B4F99B528B}">
      <dgm:prSet phldrT="[Текст]"/>
      <dgm:spPr/>
      <dgm:t>
        <a:bodyPr/>
        <a:lstStyle/>
        <a:p>
          <a:r>
            <a: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Діяльність учня </a:t>
          </a:r>
          <a:endParaRPr lang="uk-UA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50F50751-44AE-41A6-8012-C2FAF904309C}" type="parTrans" cxnId="{7BADCF98-7329-47C1-92F7-83CBD16BFAAC}">
      <dgm:prSet/>
      <dgm:spPr/>
      <dgm:t>
        <a:bodyPr/>
        <a:lstStyle/>
        <a:p>
          <a:endParaRPr lang="uk-UA"/>
        </a:p>
      </dgm:t>
    </dgm:pt>
    <dgm:pt modelId="{B30DAC71-79BF-4B05-8BB8-7D388A5D1955}" type="sibTrans" cxnId="{7BADCF98-7329-47C1-92F7-83CBD16BFAAC}">
      <dgm:prSet/>
      <dgm:spPr/>
      <dgm:t>
        <a:bodyPr/>
        <a:lstStyle/>
        <a:p>
          <a:endParaRPr lang="uk-UA"/>
        </a:p>
      </dgm:t>
    </dgm:pt>
    <dgm:pt modelId="{2DC16809-D344-4CA6-9500-9C7AA1338638}">
      <dgm:prSet phldrT="[Текст]"/>
      <dgm:spPr/>
      <dgm:t>
        <a:bodyPr/>
        <a:lstStyle/>
        <a:p>
          <a:r>
            <a: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Взаємодія між учителем та учнем </a:t>
          </a:r>
          <a:endParaRPr lang="uk-UA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47A79DB7-EB86-41D9-BD46-760938275CEA}" type="parTrans" cxnId="{7C1D568A-1626-49FE-8A0B-13A10C9A1C53}">
      <dgm:prSet/>
      <dgm:spPr/>
      <dgm:t>
        <a:bodyPr/>
        <a:lstStyle/>
        <a:p>
          <a:endParaRPr lang="uk-UA"/>
        </a:p>
      </dgm:t>
    </dgm:pt>
    <dgm:pt modelId="{950A9009-1FF1-46D3-A5A6-FD50ECB49E30}" type="sibTrans" cxnId="{7C1D568A-1626-49FE-8A0B-13A10C9A1C53}">
      <dgm:prSet/>
      <dgm:spPr/>
      <dgm:t>
        <a:bodyPr/>
        <a:lstStyle/>
        <a:p>
          <a:endParaRPr lang="uk-UA"/>
        </a:p>
      </dgm:t>
    </dgm:pt>
    <dgm:pt modelId="{208F0C32-EBD1-46CF-BBAE-07644ECF27A3}">
      <dgm:prSet phldrT="[Текст]"/>
      <dgm:spPr/>
      <dgm:t>
        <a:bodyPr/>
        <a:lstStyle/>
        <a:p>
          <a:r>
            <a: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Діяльність учителя</a:t>
          </a:r>
          <a:endParaRPr lang="uk-UA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E2D8D380-37F4-414C-916A-836C3AC0DAB9}" type="parTrans" cxnId="{3E5ABC71-61BA-4B86-9BAC-A5E81DE16269}">
      <dgm:prSet/>
      <dgm:spPr/>
      <dgm:t>
        <a:bodyPr/>
        <a:lstStyle/>
        <a:p>
          <a:endParaRPr lang="uk-UA"/>
        </a:p>
      </dgm:t>
    </dgm:pt>
    <dgm:pt modelId="{84FCA2F3-19F7-46EE-9C4D-9DF8130FFF43}" type="sibTrans" cxnId="{3E5ABC71-61BA-4B86-9BAC-A5E81DE16269}">
      <dgm:prSet/>
      <dgm:spPr/>
      <dgm:t>
        <a:bodyPr/>
        <a:lstStyle/>
        <a:p>
          <a:endParaRPr lang="uk-UA"/>
        </a:p>
      </dgm:t>
    </dgm:pt>
    <dgm:pt modelId="{FDB14371-D89D-44FA-81EA-3AAB363BF454}" type="pres">
      <dgm:prSet presAssocID="{D4A86637-48EF-48A4-ACAB-19E4A56914E9}" presName="cycle" presStyleCnt="0">
        <dgm:presLayoutVars>
          <dgm:dir/>
          <dgm:resizeHandles val="exact"/>
        </dgm:presLayoutVars>
      </dgm:prSet>
      <dgm:spPr/>
    </dgm:pt>
    <dgm:pt modelId="{F653E2BA-4641-48D0-BDFB-F74A91D69B0E}" type="pres">
      <dgm:prSet presAssocID="{EB3D891A-B1FD-490E-9C5B-85B4F99B528B}" presName="node" presStyleLbl="node1" presStyleIdx="0" presStyleCnt="3" custScaleX="111374" custScaleY="115940" custRadScaleRad="41123" custRadScaleInc="292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258EEF-C5DE-42F0-ACDF-21320E1C4E85}" type="pres">
      <dgm:prSet presAssocID="{B30DAC71-79BF-4B05-8BB8-7D388A5D1955}" presName="sibTrans" presStyleLbl="sibTrans2D1" presStyleIdx="0" presStyleCnt="3" custAng="4656278" custFlipVert="0" custScaleX="1348579" custScaleY="80977" custLinFactX="-1500000" custLinFactY="-89783" custLinFactNeighborX="-1581826" custLinFactNeighborY="-100000"/>
      <dgm:spPr/>
      <dgm:t>
        <a:bodyPr/>
        <a:lstStyle/>
        <a:p>
          <a:endParaRPr lang="uk-UA"/>
        </a:p>
      </dgm:t>
    </dgm:pt>
    <dgm:pt modelId="{9A3138DE-F2F2-4403-A62A-47284FC38F86}" type="pres">
      <dgm:prSet presAssocID="{B30DAC71-79BF-4B05-8BB8-7D388A5D1955}" presName="connectorText" presStyleLbl="sibTrans2D1" presStyleIdx="0" presStyleCnt="3"/>
      <dgm:spPr/>
      <dgm:t>
        <a:bodyPr/>
        <a:lstStyle/>
        <a:p>
          <a:endParaRPr lang="uk-UA"/>
        </a:p>
      </dgm:t>
    </dgm:pt>
    <dgm:pt modelId="{0A34289E-6F97-437B-BCAE-E69C44B39508}" type="pres">
      <dgm:prSet presAssocID="{2DC16809-D344-4CA6-9500-9C7AA1338638}" presName="node" presStyleLbl="node1" presStyleIdx="1" presStyleCnt="3" custScaleX="109979" custScaleY="104795" custRadScaleRad="142204" custRadScaleInc="-7834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001C41A-6BC1-4838-B50C-C98CB07F288D}" type="pres">
      <dgm:prSet presAssocID="{950A9009-1FF1-46D3-A5A6-FD50ECB49E30}" presName="sibTrans" presStyleLbl="sibTrans2D1" presStyleIdx="1" presStyleCnt="3" custAng="6526992" custFlipVert="1" custScaleX="64408" custScaleY="73844" custLinFactX="9737" custLinFactY="-98715" custLinFactNeighborX="100000" custLinFactNeighborY="-100000"/>
      <dgm:spPr/>
      <dgm:t>
        <a:bodyPr/>
        <a:lstStyle/>
        <a:p>
          <a:endParaRPr lang="uk-UA"/>
        </a:p>
      </dgm:t>
    </dgm:pt>
    <dgm:pt modelId="{C04A774C-347D-467F-8D64-CD0BE61CD04F}" type="pres">
      <dgm:prSet presAssocID="{950A9009-1FF1-46D3-A5A6-FD50ECB49E30}" presName="connectorText" presStyleLbl="sibTrans2D1" presStyleIdx="1" presStyleCnt="3"/>
      <dgm:spPr/>
      <dgm:t>
        <a:bodyPr/>
        <a:lstStyle/>
        <a:p>
          <a:endParaRPr lang="uk-UA"/>
        </a:p>
      </dgm:t>
    </dgm:pt>
    <dgm:pt modelId="{4828D01D-1C85-4FCE-B7E5-16D596590498}" type="pres">
      <dgm:prSet presAssocID="{208F0C32-EBD1-46CF-BBAE-07644ECF27A3}" presName="node" presStyleLbl="node1" presStyleIdx="2" presStyleCnt="3" custScaleX="119087" custScaleY="114383" custRadScaleRad="157941" custRadScaleInc="7255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018FE4-CD09-4A32-8971-894C70EBA610}" type="pres">
      <dgm:prSet presAssocID="{84FCA2F3-19F7-46EE-9C4D-9DF8130FFF43}" presName="sibTrans" presStyleLbl="sibTrans2D1" presStyleIdx="2" presStyleCnt="3" custAng="16961114" custFlipVert="1" custScaleX="450924" custScaleY="74091" custLinFactX="-500000" custLinFactY="-93883" custLinFactNeighborX="-524723" custLinFactNeighborY="-100000"/>
      <dgm:spPr/>
      <dgm:t>
        <a:bodyPr/>
        <a:lstStyle/>
        <a:p>
          <a:endParaRPr lang="uk-UA"/>
        </a:p>
      </dgm:t>
    </dgm:pt>
    <dgm:pt modelId="{762AD61B-9D15-4A90-A5D4-382CE7979D13}" type="pres">
      <dgm:prSet presAssocID="{84FCA2F3-19F7-46EE-9C4D-9DF8130FFF43}" presName="connectorText" presStyleLbl="sibTrans2D1" presStyleIdx="2" presStyleCnt="3"/>
      <dgm:spPr/>
      <dgm:t>
        <a:bodyPr/>
        <a:lstStyle/>
        <a:p>
          <a:endParaRPr lang="uk-UA"/>
        </a:p>
      </dgm:t>
    </dgm:pt>
  </dgm:ptLst>
  <dgm:cxnLst>
    <dgm:cxn modelId="{2AC119CC-3CC1-4D24-81A9-0F3A526E57D2}" type="presOf" srcId="{84FCA2F3-19F7-46EE-9C4D-9DF8130FFF43}" destId="{E2018FE4-CD09-4A32-8971-894C70EBA610}" srcOrd="0" destOrd="0" presId="urn:microsoft.com/office/officeart/2005/8/layout/cycle2"/>
    <dgm:cxn modelId="{E738670D-1E80-438D-9FC4-0051FD85E02F}" type="presOf" srcId="{EB3D891A-B1FD-490E-9C5B-85B4F99B528B}" destId="{F653E2BA-4641-48D0-BDFB-F74A91D69B0E}" srcOrd="0" destOrd="0" presId="urn:microsoft.com/office/officeart/2005/8/layout/cycle2"/>
    <dgm:cxn modelId="{7089CAC7-4DEF-4B82-B45A-989C52D00FA1}" type="presOf" srcId="{B30DAC71-79BF-4B05-8BB8-7D388A5D1955}" destId="{9A3138DE-F2F2-4403-A62A-47284FC38F86}" srcOrd="1" destOrd="0" presId="urn:microsoft.com/office/officeart/2005/8/layout/cycle2"/>
    <dgm:cxn modelId="{7C1D568A-1626-49FE-8A0B-13A10C9A1C53}" srcId="{D4A86637-48EF-48A4-ACAB-19E4A56914E9}" destId="{2DC16809-D344-4CA6-9500-9C7AA1338638}" srcOrd="1" destOrd="0" parTransId="{47A79DB7-EB86-41D9-BD46-760938275CEA}" sibTransId="{950A9009-1FF1-46D3-A5A6-FD50ECB49E30}"/>
    <dgm:cxn modelId="{7BADCF98-7329-47C1-92F7-83CBD16BFAAC}" srcId="{D4A86637-48EF-48A4-ACAB-19E4A56914E9}" destId="{EB3D891A-B1FD-490E-9C5B-85B4F99B528B}" srcOrd="0" destOrd="0" parTransId="{50F50751-44AE-41A6-8012-C2FAF904309C}" sibTransId="{B30DAC71-79BF-4B05-8BB8-7D388A5D1955}"/>
    <dgm:cxn modelId="{84C7FC28-9B51-471E-97BB-1BF920989C2B}" type="presOf" srcId="{950A9009-1FF1-46D3-A5A6-FD50ECB49E30}" destId="{C04A774C-347D-467F-8D64-CD0BE61CD04F}" srcOrd="1" destOrd="0" presId="urn:microsoft.com/office/officeart/2005/8/layout/cycle2"/>
    <dgm:cxn modelId="{C3AA9F1B-32DA-4C38-8723-3702A710C82A}" type="presOf" srcId="{208F0C32-EBD1-46CF-BBAE-07644ECF27A3}" destId="{4828D01D-1C85-4FCE-B7E5-16D596590498}" srcOrd="0" destOrd="0" presId="urn:microsoft.com/office/officeart/2005/8/layout/cycle2"/>
    <dgm:cxn modelId="{5EE017A5-48C3-407C-8F73-099229ABB0A3}" type="presOf" srcId="{2DC16809-D344-4CA6-9500-9C7AA1338638}" destId="{0A34289E-6F97-437B-BCAE-E69C44B39508}" srcOrd="0" destOrd="0" presId="urn:microsoft.com/office/officeart/2005/8/layout/cycle2"/>
    <dgm:cxn modelId="{0CDF91CF-1945-4759-851B-7888054AAEC7}" type="presOf" srcId="{B30DAC71-79BF-4B05-8BB8-7D388A5D1955}" destId="{E2258EEF-C5DE-42F0-ACDF-21320E1C4E85}" srcOrd="0" destOrd="0" presId="urn:microsoft.com/office/officeart/2005/8/layout/cycle2"/>
    <dgm:cxn modelId="{D4366421-B94B-4375-BBE8-FED6618E8F5D}" type="presOf" srcId="{950A9009-1FF1-46D3-A5A6-FD50ECB49E30}" destId="{C001C41A-6BC1-4838-B50C-C98CB07F288D}" srcOrd="0" destOrd="0" presId="urn:microsoft.com/office/officeart/2005/8/layout/cycle2"/>
    <dgm:cxn modelId="{65C6CBB8-242F-4DFE-B3C8-E40AFB9CA6C0}" type="presOf" srcId="{D4A86637-48EF-48A4-ACAB-19E4A56914E9}" destId="{FDB14371-D89D-44FA-81EA-3AAB363BF454}" srcOrd="0" destOrd="0" presId="urn:microsoft.com/office/officeart/2005/8/layout/cycle2"/>
    <dgm:cxn modelId="{3E5ABC71-61BA-4B86-9BAC-A5E81DE16269}" srcId="{D4A86637-48EF-48A4-ACAB-19E4A56914E9}" destId="{208F0C32-EBD1-46CF-BBAE-07644ECF27A3}" srcOrd="2" destOrd="0" parTransId="{E2D8D380-37F4-414C-916A-836C3AC0DAB9}" sibTransId="{84FCA2F3-19F7-46EE-9C4D-9DF8130FFF43}"/>
    <dgm:cxn modelId="{A453532D-9EE3-4C6C-A195-26D944879D67}" type="presOf" srcId="{84FCA2F3-19F7-46EE-9C4D-9DF8130FFF43}" destId="{762AD61B-9D15-4A90-A5D4-382CE7979D13}" srcOrd="1" destOrd="0" presId="urn:microsoft.com/office/officeart/2005/8/layout/cycle2"/>
    <dgm:cxn modelId="{3A6BF30C-6C9A-4E5F-B628-F67B63DE1592}" type="presParOf" srcId="{FDB14371-D89D-44FA-81EA-3AAB363BF454}" destId="{F653E2BA-4641-48D0-BDFB-F74A91D69B0E}" srcOrd="0" destOrd="0" presId="urn:microsoft.com/office/officeart/2005/8/layout/cycle2"/>
    <dgm:cxn modelId="{9D475D27-5DAB-4EDE-BE40-4DB6AEAF9399}" type="presParOf" srcId="{FDB14371-D89D-44FA-81EA-3AAB363BF454}" destId="{E2258EEF-C5DE-42F0-ACDF-21320E1C4E85}" srcOrd="1" destOrd="0" presId="urn:microsoft.com/office/officeart/2005/8/layout/cycle2"/>
    <dgm:cxn modelId="{67B19BA4-049C-43C1-9C7D-4D9772FEC73D}" type="presParOf" srcId="{E2258EEF-C5DE-42F0-ACDF-21320E1C4E85}" destId="{9A3138DE-F2F2-4403-A62A-47284FC38F86}" srcOrd="0" destOrd="0" presId="urn:microsoft.com/office/officeart/2005/8/layout/cycle2"/>
    <dgm:cxn modelId="{66F85263-C47A-43E2-903D-70238E1BFADD}" type="presParOf" srcId="{FDB14371-D89D-44FA-81EA-3AAB363BF454}" destId="{0A34289E-6F97-437B-BCAE-E69C44B39508}" srcOrd="2" destOrd="0" presId="urn:microsoft.com/office/officeart/2005/8/layout/cycle2"/>
    <dgm:cxn modelId="{F136C259-44D5-418D-A8D1-BF40F9516B2A}" type="presParOf" srcId="{FDB14371-D89D-44FA-81EA-3AAB363BF454}" destId="{C001C41A-6BC1-4838-B50C-C98CB07F288D}" srcOrd="3" destOrd="0" presId="urn:microsoft.com/office/officeart/2005/8/layout/cycle2"/>
    <dgm:cxn modelId="{2FA9AB42-1862-4BE6-8989-D47391050507}" type="presParOf" srcId="{C001C41A-6BC1-4838-B50C-C98CB07F288D}" destId="{C04A774C-347D-467F-8D64-CD0BE61CD04F}" srcOrd="0" destOrd="0" presId="urn:microsoft.com/office/officeart/2005/8/layout/cycle2"/>
    <dgm:cxn modelId="{8FC1AAEF-E4DE-479A-9BC8-C376838426D7}" type="presParOf" srcId="{FDB14371-D89D-44FA-81EA-3AAB363BF454}" destId="{4828D01D-1C85-4FCE-B7E5-16D596590498}" srcOrd="4" destOrd="0" presId="urn:microsoft.com/office/officeart/2005/8/layout/cycle2"/>
    <dgm:cxn modelId="{58760C33-2B60-43BD-BA6C-1F50204111DD}" type="presParOf" srcId="{FDB14371-D89D-44FA-81EA-3AAB363BF454}" destId="{E2018FE4-CD09-4A32-8971-894C70EBA610}" srcOrd="5" destOrd="0" presId="urn:microsoft.com/office/officeart/2005/8/layout/cycle2"/>
    <dgm:cxn modelId="{72D76A3F-1B10-4995-B061-E60A1CA3DD97}" type="presParOf" srcId="{E2018FE4-CD09-4A32-8971-894C70EBA610}" destId="{762AD61B-9D15-4A90-A5D4-382CE7979D1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AF7765-DC4A-4280-8D20-5DCFF0906270}" type="doc">
      <dgm:prSet loTypeId="urn:microsoft.com/office/officeart/2005/8/layout/pyramid2" loCatId="list" qsTypeId="urn:microsoft.com/office/officeart/2005/8/quickstyle/3d2" qsCatId="3D" csTypeId="urn:microsoft.com/office/officeart/2005/8/colors/accent2_4" csCatId="accent2" phldr="1"/>
      <dgm:spPr/>
    </dgm:pt>
    <dgm:pt modelId="{A0272727-D640-453A-9FAA-6D3FFB8BE4A8}">
      <dgm:prSet phldrT="[Текст]" custT="1"/>
      <dgm:spPr/>
      <dgm:t>
        <a:bodyPr/>
        <a:lstStyle/>
        <a:p>
          <a:pPr algn="l"/>
          <a:r>
            <a:rPr lang="uk-UA" sz="1800" b="1" i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1. Люби, поважай кожну дитину</a:t>
          </a:r>
          <a:endParaRPr lang="uk-UA" sz="1800" dirty="0"/>
        </a:p>
      </dgm:t>
    </dgm:pt>
    <dgm:pt modelId="{8FC26EF8-C0A8-4323-9257-0DD7C2D22DE1}" type="parTrans" cxnId="{9C4285B9-B72F-4B1F-B2F5-C726A4E33FA0}">
      <dgm:prSet/>
      <dgm:spPr/>
      <dgm:t>
        <a:bodyPr/>
        <a:lstStyle/>
        <a:p>
          <a:endParaRPr lang="uk-UA"/>
        </a:p>
      </dgm:t>
    </dgm:pt>
    <dgm:pt modelId="{FE1AB673-53FE-4F84-8005-F399145ACDA2}" type="sibTrans" cxnId="{9C4285B9-B72F-4B1F-B2F5-C726A4E33FA0}">
      <dgm:prSet/>
      <dgm:spPr/>
      <dgm:t>
        <a:bodyPr/>
        <a:lstStyle/>
        <a:p>
          <a:endParaRPr lang="uk-UA"/>
        </a:p>
      </dgm:t>
    </dgm:pt>
    <dgm:pt modelId="{8A48F71E-E698-4B43-81BC-485B8A086BFC}">
      <dgm:prSet phldrT="[Текст]" custT="1"/>
      <dgm:spPr/>
      <dgm:t>
        <a:bodyPr/>
        <a:lstStyle/>
        <a:p>
          <a:pPr algn="l"/>
          <a:r>
            <a:rPr lang="uk-UA" sz="1800" b="1" i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2. Самовдосконалюйся, будь особистістю</a:t>
          </a:r>
          <a:endParaRPr lang="uk-UA" sz="1800" dirty="0"/>
        </a:p>
      </dgm:t>
    </dgm:pt>
    <dgm:pt modelId="{B28004E9-D7AB-4C83-A18E-120925396AAD}" type="parTrans" cxnId="{8862F471-3F7E-462E-A79D-DE55025A6E5B}">
      <dgm:prSet/>
      <dgm:spPr/>
      <dgm:t>
        <a:bodyPr/>
        <a:lstStyle/>
        <a:p>
          <a:endParaRPr lang="uk-UA"/>
        </a:p>
      </dgm:t>
    </dgm:pt>
    <dgm:pt modelId="{E18CC1A6-6B60-4D99-AC3E-7783C3D994FB}" type="sibTrans" cxnId="{8862F471-3F7E-462E-A79D-DE55025A6E5B}">
      <dgm:prSet/>
      <dgm:spPr/>
      <dgm:t>
        <a:bodyPr/>
        <a:lstStyle/>
        <a:p>
          <a:endParaRPr lang="uk-UA"/>
        </a:p>
      </dgm:t>
    </dgm:pt>
    <dgm:pt modelId="{BCA8972F-98F6-4CBA-B2BC-B837D19072DC}">
      <dgm:prSet phldrT="[Текст]" custT="1"/>
      <dgm:spPr/>
      <dgm:t>
        <a:bodyPr/>
        <a:lstStyle/>
        <a:p>
          <a:pPr algn="l"/>
          <a:r>
            <a:rPr lang="uk-UA" sz="1800" b="1" i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3. Умій слухати дітей, будь терплячим</a:t>
          </a:r>
          <a:endParaRPr lang="uk-UA" sz="1800" dirty="0"/>
        </a:p>
      </dgm:t>
    </dgm:pt>
    <dgm:pt modelId="{C2B3B9A2-37A0-4030-82B4-D3F1F1EAEF40}" type="parTrans" cxnId="{551A6368-D933-41B5-88B6-D30775A31FC7}">
      <dgm:prSet/>
      <dgm:spPr/>
      <dgm:t>
        <a:bodyPr/>
        <a:lstStyle/>
        <a:p>
          <a:endParaRPr lang="uk-UA"/>
        </a:p>
      </dgm:t>
    </dgm:pt>
    <dgm:pt modelId="{CC1B823C-BC14-4C7A-A96B-F11389E6DA2F}" type="sibTrans" cxnId="{551A6368-D933-41B5-88B6-D30775A31FC7}">
      <dgm:prSet/>
      <dgm:spPr/>
      <dgm:t>
        <a:bodyPr/>
        <a:lstStyle/>
        <a:p>
          <a:endParaRPr lang="uk-UA"/>
        </a:p>
      </dgm:t>
    </dgm:pt>
    <dgm:pt modelId="{49E1DE06-BF76-424B-A2BB-15C895947BC1}">
      <dgm:prSet phldrT="[Текст]" custT="1"/>
      <dgm:spPr/>
      <dgm:t>
        <a:bodyPr/>
        <a:lstStyle/>
        <a:p>
          <a:pPr algn="l"/>
          <a:r>
            <a:rPr lang="uk-UA" sz="1800" b="1" i="1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4. Не навчай того, чим не обізнаний</a:t>
          </a:r>
          <a:endParaRPr lang="uk-UA" sz="1800" dirty="0"/>
        </a:p>
      </dgm:t>
    </dgm:pt>
    <dgm:pt modelId="{405DA36A-16FA-47CD-B193-3AF9ABDBDABE}" type="parTrans" cxnId="{DF53B783-074E-48F1-9F30-498F7B664BD9}">
      <dgm:prSet/>
      <dgm:spPr/>
      <dgm:t>
        <a:bodyPr/>
        <a:lstStyle/>
        <a:p>
          <a:endParaRPr lang="uk-UA"/>
        </a:p>
      </dgm:t>
    </dgm:pt>
    <dgm:pt modelId="{AE84025A-2F4C-4022-8935-35AA27376E0C}" type="sibTrans" cxnId="{DF53B783-074E-48F1-9F30-498F7B664BD9}">
      <dgm:prSet/>
      <dgm:spPr/>
      <dgm:t>
        <a:bodyPr/>
        <a:lstStyle/>
        <a:p>
          <a:endParaRPr lang="uk-UA"/>
        </a:p>
      </dgm:t>
    </dgm:pt>
    <dgm:pt modelId="{975EC73E-6AAC-45BC-B7C0-CF2308780B0C}">
      <dgm:prSet phldrT="[Текст]" custT="1"/>
      <dgm:spPr/>
      <dgm:t>
        <a:bodyPr/>
        <a:lstStyle/>
        <a:p>
          <a:pPr algn="l"/>
          <a:r>
            <a:rPr lang="uk-UA" sz="1800" b="1" i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5. Кажи дитині не тільки те, що тебе у ній радує</a:t>
          </a:r>
          <a:endParaRPr lang="uk-UA" sz="1800" dirty="0"/>
        </a:p>
      </dgm:t>
    </dgm:pt>
    <dgm:pt modelId="{E7B6255F-EEA6-490E-A1EF-792E05459586}" type="parTrans" cxnId="{F44F2DCE-62B4-4E59-9E84-F49503C8E87E}">
      <dgm:prSet/>
      <dgm:spPr/>
      <dgm:t>
        <a:bodyPr/>
        <a:lstStyle/>
        <a:p>
          <a:endParaRPr lang="uk-UA"/>
        </a:p>
      </dgm:t>
    </dgm:pt>
    <dgm:pt modelId="{90BFA703-8449-495A-BDF0-74FFCCC98E5D}" type="sibTrans" cxnId="{F44F2DCE-62B4-4E59-9E84-F49503C8E87E}">
      <dgm:prSet/>
      <dgm:spPr/>
      <dgm:t>
        <a:bodyPr/>
        <a:lstStyle/>
        <a:p>
          <a:endParaRPr lang="uk-UA"/>
        </a:p>
      </dgm:t>
    </dgm:pt>
    <dgm:pt modelId="{93BBA1BB-6C3F-41A3-9AB5-76793165625C}">
      <dgm:prSet phldrT="[Текст]" custT="1"/>
      <dgm:spPr/>
      <dgm:t>
        <a:bodyPr/>
        <a:lstStyle/>
        <a:p>
          <a:pPr algn="l"/>
          <a:r>
            <a:rPr lang="uk-UA" sz="1800" b="1" i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6. Не сприймай дитину як власність</a:t>
          </a:r>
          <a:endParaRPr lang="uk-UA" sz="1800" dirty="0"/>
        </a:p>
      </dgm:t>
    </dgm:pt>
    <dgm:pt modelId="{AA248F17-2100-4614-A1EB-58485F3ADBF4}" type="parTrans" cxnId="{E76AB11C-4138-446E-BB2D-153C4F41D8B7}">
      <dgm:prSet/>
      <dgm:spPr/>
      <dgm:t>
        <a:bodyPr/>
        <a:lstStyle/>
        <a:p>
          <a:endParaRPr lang="uk-UA"/>
        </a:p>
      </dgm:t>
    </dgm:pt>
    <dgm:pt modelId="{6E77D075-E35A-46A6-9F5B-BF8098241763}" type="sibTrans" cxnId="{E76AB11C-4138-446E-BB2D-153C4F41D8B7}">
      <dgm:prSet/>
      <dgm:spPr/>
      <dgm:t>
        <a:bodyPr/>
        <a:lstStyle/>
        <a:p>
          <a:endParaRPr lang="uk-UA"/>
        </a:p>
      </dgm:t>
    </dgm:pt>
    <dgm:pt modelId="{BC7AF25F-B3E8-4BDA-ADEE-82EBC0D92CCC}">
      <dgm:prSet phldrT="[Текст]" custT="1"/>
      <dgm:spPr/>
      <dgm:t>
        <a:bodyPr/>
        <a:lstStyle/>
        <a:p>
          <a:pPr algn="l"/>
          <a:r>
            <a:rPr lang="uk-UA" sz="1800" b="1" i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7. Допомагай батькам виростити дитину</a:t>
          </a:r>
          <a:endParaRPr lang="uk-UA" sz="1800" dirty="0"/>
        </a:p>
      </dgm:t>
    </dgm:pt>
    <dgm:pt modelId="{F269FB34-23BF-4055-9064-A2C272EC0BAE}" type="parTrans" cxnId="{61D8F877-E04B-41F7-BAE1-FA77966E70C6}">
      <dgm:prSet/>
      <dgm:spPr/>
      <dgm:t>
        <a:bodyPr/>
        <a:lstStyle/>
        <a:p>
          <a:endParaRPr lang="uk-UA"/>
        </a:p>
      </dgm:t>
    </dgm:pt>
    <dgm:pt modelId="{6695E69A-7EAA-47AB-B069-42546B1F6893}" type="sibTrans" cxnId="{61D8F877-E04B-41F7-BAE1-FA77966E70C6}">
      <dgm:prSet/>
      <dgm:spPr/>
      <dgm:t>
        <a:bodyPr/>
        <a:lstStyle/>
        <a:p>
          <a:endParaRPr lang="uk-UA"/>
        </a:p>
      </dgm:t>
    </dgm:pt>
    <dgm:pt modelId="{FCDB0933-CD43-430B-A868-4B8D0C0D7015}">
      <dgm:prSet phldrT="[Текст]" custT="1"/>
      <dgm:spPr/>
      <dgm:t>
        <a:bodyPr/>
        <a:lstStyle/>
        <a:p>
          <a:pPr algn="l"/>
          <a:r>
            <a:rPr lang="uk-UA" sz="1800" b="1" i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8. Дорожи довірям дитини</a:t>
          </a:r>
          <a:endParaRPr lang="uk-UA" sz="1800" dirty="0"/>
        </a:p>
      </dgm:t>
    </dgm:pt>
    <dgm:pt modelId="{B2A7CA12-A0F3-4C38-A0EB-96C59CA52441}" type="parTrans" cxnId="{542BEA12-E653-47F2-A4A7-6AA5B55D364F}">
      <dgm:prSet/>
      <dgm:spPr/>
      <dgm:t>
        <a:bodyPr/>
        <a:lstStyle/>
        <a:p>
          <a:endParaRPr lang="uk-UA"/>
        </a:p>
      </dgm:t>
    </dgm:pt>
    <dgm:pt modelId="{104F98FB-AE84-4F0B-B647-11B971658763}" type="sibTrans" cxnId="{542BEA12-E653-47F2-A4A7-6AA5B55D364F}">
      <dgm:prSet/>
      <dgm:spPr/>
      <dgm:t>
        <a:bodyPr/>
        <a:lstStyle/>
        <a:p>
          <a:endParaRPr lang="uk-UA"/>
        </a:p>
      </dgm:t>
    </dgm:pt>
    <dgm:pt modelId="{C7E1ECF8-1B5E-456A-8E58-329CF9961351}">
      <dgm:prSet custT="1"/>
      <dgm:spPr/>
      <dgm:t>
        <a:bodyPr/>
        <a:lstStyle/>
        <a:p>
          <a:pPr algn="l"/>
          <a:r>
            <a:rPr lang="uk-UA" sz="1800" b="1" i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9. Створюй доброзичливий колектив серед батьків та гуртківців</a:t>
          </a:r>
        </a:p>
      </dgm:t>
    </dgm:pt>
    <dgm:pt modelId="{D597A198-74EB-4F4F-87E5-FA6935843D33}" type="parTrans" cxnId="{8AA256E1-D61E-4080-A0AD-B1846DBE12A3}">
      <dgm:prSet/>
      <dgm:spPr/>
      <dgm:t>
        <a:bodyPr/>
        <a:lstStyle/>
        <a:p>
          <a:endParaRPr lang="uk-UA"/>
        </a:p>
      </dgm:t>
    </dgm:pt>
    <dgm:pt modelId="{10F97FB7-E732-425C-8215-65E23F2E9C6E}" type="sibTrans" cxnId="{8AA256E1-D61E-4080-A0AD-B1846DBE12A3}">
      <dgm:prSet/>
      <dgm:spPr/>
      <dgm:t>
        <a:bodyPr/>
        <a:lstStyle/>
        <a:p>
          <a:endParaRPr lang="uk-UA"/>
        </a:p>
      </dgm:t>
    </dgm:pt>
    <dgm:pt modelId="{A834BECD-9EED-4C61-81BF-2CDEF9DACCCF}">
      <dgm:prSet custT="1"/>
      <dgm:spPr/>
      <dgm:t>
        <a:bodyPr/>
        <a:lstStyle/>
        <a:p>
          <a:pPr algn="l"/>
          <a:r>
            <a:rPr lang="uk-UA" sz="1800" b="1" i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10. Будь веселим, жартами підтримуй та заохочуй позитивне </a:t>
          </a:r>
        </a:p>
      </dgm:t>
    </dgm:pt>
    <dgm:pt modelId="{549EA789-E2F1-4F52-9BBC-FCE68CF9B1BF}" type="parTrans" cxnId="{903C62D6-0548-437F-A19F-DDFBE6B38C43}">
      <dgm:prSet/>
      <dgm:spPr/>
      <dgm:t>
        <a:bodyPr/>
        <a:lstStyle/>
        <a:p>
          <a:endParaRPr lang="uk-UA"/>
        </a:p>
      </dgm:t>
    </dgm:pt>
    <dgm:pt modelId="{CD814B5B-A4A0-4205-8CD9-6755C2F124DE}" type="sibTrans" cxnId="{903C62D6-0548-437F-A19F-DDFBE6B38C43}">
      <dgm:prSet/>
      <dgm:spPr/>
      <dgm:t>
        <a:bodyPr/>
        <a:lstStyle/>
        <a:p>
          <a:endParaRPr lang="uk-UA"/>
        </a:p>
      </dgm:t>
    </dgm:pt>
    <dgm:pt modelId="{F6B1DF16-96B0-4522-A4FA-1B76DF326917}" type="pres">
      <dgm:prSet presAssocID="{F0AF7765-DC4A-4280-8D20-5DCFF0906270}" presName="compositeShape" presStyleCnt="0">
        <dgm:presLayoutVars>
          <dgm:dir/>
          <dgm:resizeHandles/>
        </dgm:presLayoutVars>
      </dgm:prSet>
      <dgm:spPr/>
    </dgm:pt>
    <dgm:pt modelId="{039A2936-3A08-417A-88AA-B75BE70E63AE}" type="pres">
      <dgm:prSet presAssocID="{F0AF7765-DC4A-4280-8D20-5DCFF0906270}" presName="pyramid" presStyleLbl="node1" presStyleIdx="0" presStyleCnt="1" custScaleX="58792" custLinFactNeighborX="-42721" custLinFactNeighborY="46"/>
      <dgm:spPr/>
    </dgm:pt>
    <dgm:pt modelId="{34F1B756-7F83-4FDE-B9A1-21E1EBD82C1F}" type="pres">
      <dgm:prSet presAssocID="{F0AF7765-DC4A-4280-8D20-5DCFF0906270}" presName="theList" presStyleCnt="0"/>
      <dgm:spPr/>
    </dgm:pt>
    <dgm:pt modelId="{6DFC5D53-5D4E-403E-8167-907F605CCF0F}" type="pres">
      <dgm:prSet presAssocID="{A0272727-D640-453A-9FAA-6D3FFB8BE4A8}" presName="aNode" presStyleLbl="fgAcc1" presStyleIdx="0" presStyleCnt="10" custScaleX="220633" custLinFactNeighborX="19724" custLinFactNeighborY="413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5252E2D-11B1-408F-AFB7-6B08DD36593B}" type="pres">
      <dgm:prSet presAssocID="{A0272727-D640-453A-9FAA-6D3FFB8BE4A8}" presName="aSpace" presStyleCnt="0"/>
      <dgm:spPr/>
    </dgm:pt>
    <dgm:pt modelId="{1C812E22-A1AD-42B6-8C36-79B086D7C46D}" type="pres">
      <dgm:prSet presAssocID="{8A48F71E-E698-4B43-81BC-485B8A086BFC}" presName="aNode" presStyleLbl="fgAcc1" presStyleIdx="1" presStyleCnt="10" custScaleX="220633" custLinFactNeighborX="19724" custLinFactNeighborY="413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53996C-83A8-4655-802F-5E3A6BD8F062}" type="pres">
      <dgm:prSet presAssocID="{8A48F71E-E698-4B43-81BC-485B8A086BFC}" presName="aSpace" presStyleCnt="0"/>
      <dgm:spPr/>
    </dgm:pt>
    <dgm:pt modelId="{AE6FE2AF-0D29-484D-8648-39AAA45C641B}" type="pres">
      <dgm:prSet presAssocID="{BCA8972F-98F6-4CBA-B2BC-B837D19072DC}" presName="aNode" presStyleLbl="fgAcc1" presStyleIdx="2" presStyleCnt="10" custScaleX="220633" custLinFactY="384" custLinFactNeighborX="19724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61932B7-8B7B-4238-9006-4447798D2CBB}" type="pres">
      <dgm:prSet presAssocID="{BCA8972F-98F6-4CBA-B2BC-B837D19072DC}" presName="aSpace" presStyleCnt="0"/>
      <dgm:spPr/>
    </dgm:pt>
    <dgm:pt modelId="{788A300F-B3B7-46A7-8C9F-8DDE2401C344}" type="pres">
      <dgm:prSet presAssocID="{49E1DE06-BF76-424B-A2BB-15C895947BC1}" presName="aNode" presStyleLbl="fgAcc1" presStyleIdx="3" presStyleCnt="10" custScaleX="220633" custLinFactNeighborX="19724" custLinFactNeighborY="413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E5DD7D9-B695-4344-A4A4-4F3592B26018}" type="pres">
      <dgm:prSet presAssocID="{49E1DE06-BF76-424B-A2BB-15C895947BC1}" presName="aSpace" presStyleCnt="0"/>
      <dgm:spPr/>
    </dgm:pt>
    <dgm:pt modelId="{A237245D-D03C-4A93-AA04-6CA1192A8BDB}" type="pres">
      <dgm:prSet presAssocID="{975EC73E-6AAC-45BC-B7C0-CF2308780B0C}" presName="aNode" presStyleLbl="fgAcc1" presStyleIdx="4" presStyleCnt="10" custScaleX="220633" custLinFactNeighborX="19724" custLinFactNeighborY="413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F78176-5D0E-4FDE-896B-A244DF6D9287}" type="pres">
      <dgm:prSet presAssocID="{975EC73E-6AAC-45BC-B7C0-CF2308780B0C}" presName="aSpace" presStyleCnt="0"/>
      <dgm:spPr/>
    </dgm:pt>
    <dgm:pt modelId="{F4354E37-C6DC-40B5-867A-96CF02BEE10C}" type="pres">
      <dgm:prSet presAssocID="{93BBA1BB-6C3F-41A3-9AB5-76793165625C}" presName="aNode" presStyleLbl="fgAcc1" presStyleIdx="5" presStyleCnt="10" custScaleX="220633" custLinFactNeighborX="19724" custLinFactNeighborY="413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7355D7-5E24-446E-B9A7-D9E443A84D1B}" type="pres">
      <dgm:prSet presAssocID="{93BBA1BB-6C3F-41A3-9AB5-76793165625C}" presName="aSpace" presStyleCnt="0"/>
      <dgm:spPr/>
    </dgm:pt>
    <dgm:pt modelId="{147EAFE8-E800-45E5-9224-5E312450C6F8}" type="pres">
      <dgm:prSet presAssocID="{BC7AF25F-B3E8-4BDA-ADEE-82EBC0D92CCC}" presName="aNode" presStyleLbl="fgAcc1" presStyleIdx="6" presStyleCnt="10" custScaleX="220633" custLinFactNeighborX="19724" custLinFactNeighborY="413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5442890-33BD-4749-9E1E-45A225076A16}" type="pres">
      <dgm:prSet presAssocID="{BC7AF25F-B3E8-4BDA-ADEE-82EBC0D92CCC}" presName="aSpace" presStyleCnt="0"/>
      <dgm:spPr/>
    </dgm:pt>
    <dgm:pt modelId="{0AC8AD20-1800-48E7-ABC8-EBA3166D48CE}" type="pres">
      <dgm:prSet presAssocID="{FCDB0933-CD43-430B-A868-4B8D0C0D7015}" presName="aNode" presStyleLbl="fgAcc1" presStyleIdx="7" presStyleCnt="10" custScaleX="220633" custLinFactNeighborX="19724" custLinFactNeighborY="413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DE595A5-6BAA-4799-A1E0-875DD4F87081}" type="pres">
      <dgm:prSet presAssocID="{FCDB0933-CD43-430B-A868-4B8D0C0D7015}" presName="aSpace" presStyleCnt="0"/>
      <dgm:spPr/>
    </dgm:pt>
    <dgm:pt modelId="{FF954AE9-341A-4A4A-985A-1CD26895F785}" type="pres">
      <dgm:prSet presAssocID="{C7E1ECF8-1B5E-456A-8E58-329CF9961351}" presName="aNode" presStyleLbl="fgAcc1" presStyleIdx="8" presStyleCnt="10" custScaleX="220633" custLinFactNeighborX="19724" custLinFactNeighborY="413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5713793-56E7-42DF-A82B-1427CCBF8472}" type="pres">
      <dgm:prSet presAssocID="{C7E1ECF8-1B5E-456A-8E58-329CF9961351}" presName="aSpace" presStyleCnt="0"/>
      <dgm:spPr/>
    </dgm:pt>
    <dgm:pt modelId="{7FA31CBE-C5B8-4407-9D66-E9FFDE487E83}" type="pres">
      <dgm:prSet presAssocID="{A834BECD-9EED-4C61-81BF-2CDEF9DACCCF}" presName="aNode" presStyleLbl="fgAcc1" presStyleIdx="9" presStyleCnt="10" custScaleX="220633" custLinFactNeighborX="19724" custLinFactNeighborY="413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2591D8-AFDC-468B-A661-01CF00AAB68E}" type="pres">
      <dgm:prSet presAssocID="{A834BECD-9EED-4C61-81BF-2CDEF9DACCCF}" presName="aSpace" presStyleCnt="0"/>
      <dgm:spPr/>
    </dgm:pt>
  </dgm:ptLst>
  <dgm:cxnLst>
    <dgm:cxn modelId="{F109A199-2508-4E4D-AF8B-1CC6CB042EDD}" type="presOf" srcId="{FCDB0933-CD43-430B-A868-4B8D0C0D7015}" destId="{0AC8AD20-1800-48E7-ABC8-EBA3166D48CE}" srcOrd="0" destOrd="0" presId="urn:microsoft.com/office/officeart/2005/8/layout/pyramid2"/>
    <dgm:cxn modelId="{8862F471-3F7E-462E-A79D-DE55025A6E5B}" srcId="{F0AF7765-DC4A-4280-8D20-5DCFF0906270}" destId="{8A48F71E-E698-4B43-81BC-485B8A086BFC}" srcOrd="1" destOrd="0" parTransId="{B28004E9-D7AB-4C83-A18E-120925396AAD}" sibTransId="{E18CC1A6-6B60-4D99-AC3E-7783C3D994FB}"/>
    <dgm:cxn modelId="{15E9B54E-4969-4448-BC8C-79BFF13B1209}" type="presOf" srcId="{C7E1ECF8-1B5E-456A-8E58-329CF9961351}" destId="{FF954AE9-341A-4A4A-985A-1CD26895F785}" srcOrd="0" destOrd="0" presId="urn:microsoft.com/office/officeart/2005/8/layout/pyramid2"/>
    <dgm:cxn modelId="{BCB891F9-1F2E-47D8-8AF7-43A793DE3008}" type="presOf" srcId="{F0AF7765-DC4A-4280-8D20-5DCFF0906270}" destId="{F6B1DF16-96B0-4522-A4FA-1B76DF326917}" srcOrd="0" destOrd="0" presId="urn:microsoft.com/office/officeart/2005/8/layout/pyramid2"/>
    <dgm:cxn modelId="{903C62D6-0548-437F-A19F-DDFBE6B38C43}" srcId="{F0AF7765-DC4A-4280-8D20-5DCFF0906270}" destId="{A834BECD-9EED-4C61-81BF-2CDEF9DACCCF}" srcOrd="9" destOrd="0" parTransId="{549EA789-E2F1-4F52-9BBC-FCE68CF9B1BF}" sibTransId="{CD814B5B-A4A0-4205-8CD9-6755C2F124DE}"/>
    <dgm:cxn modelId="{9C4285B9-B72F-4B1F-B2F5-C726A4E33FA0}" srcId="{F0AF7765-DC4A-4280-8D20-5DCFF0906270}" destId="{A0272727-D640-453A-9FAA-6D3FFB8BE4A8}" srcOrd="0" destOrd="0" parTransId="{8FC26EF8-C0A8-4323-9257-0DD7C2D22DE1}" sibTransId="{FE1AB673-53FE-4F84-8005-F399145ACDA2}"/>
    <dgm:cxn modelId="{61D8F877-E04B-41F7-BAE1-FA77966E70C6}" srcId="{F0AF7765-DC4A-4280-8D20-5DCFF0906270}" destId="{BC7AF25F-B3E8-4BDA-ADEE-82EBC0D92CCC}" srcOrd="6" destOrd="0" parTransId="{F269FB34-23BF-4055-9064-A2C272EC0BAE}" sibTransId="{6695E69A-7EAA-47AB-B069-42546B1F6893}"/>
    <dgm:cxn modelId="{E76AB11C-4138-446E-BB2D-153C4F41D8B7}" srcId="{F0AF7765-DC4A-4280-8D20-5DCFF0906270}" destId="{93BBA1BB-6C3F-41A3-9AB5-76793165625C}" srcOrd="5" destOrd="0" parTransId="{AA248F17-2100-4614-A1EB-58485F3ADBF4}" sibTransId="{6E77D075-E35A-46A6-9F5B-BF8098241763}"/>
    <dgm:cxn modelId="{50A6345F-C0DD-497A-9BD3-A8B60D25F74A}" type="presOf" srcId="{A834BECD-9EED-4C61-81BF-2CDEF9DACCCF}" destId="{7FA31CBE-C5B8-4407-9D66-E9FFDE487E83}" srcOrd="0" destOrd="0" presId="urn:microsoft.com/office/officeart/2005/8/layout/pyramid2"/>
    <dgm:cxn modelId="{33A57CB8-5079-4C57-9BED-6DFEDB1AA0AA}" type="presOf" srcId="{93BBA1BB-6C3F-41A3-9AB5-76793165625C}" destId="{F4354E37-C6DC-40B5-867A-96CF02BEE10C}" srcOrd="0" destOrd="0" presId="urn:microsoft.com/office/officeart/2005/8/layout/pyramid2"/>
    <dgm:cxn modelId="{551A6368-D933-41B5-88B6-D30775A31FC7}" srcId="{F0AF7765-DC4A-4280-8D20-5DCFF0906270}" destId="{BCA8972F-98F6-4CBA-B2BC-B837D19072DC}" srcOrd="2" destOrd="0" parTransId="{C2B3B9A2-37A0-4030-82B4-D3F1F1EAEF40}" sibTransId="{CC1B823C-BC14-4C7A-A96B-F11389E6DA2F}"/>
    <dgm:cxn modelId="{398BF267-8B7D-46B6-A514-4649CFBDF758}" type="presOf" srcId="{BCA8972F-98F6-4CBA-B2BC-B837D19072DC}" destId="{AE6FE2AF-0D29-484D-8648-39AAA45C641B}" srcOrd="0" destOrd="0" presId="urn:microsoft.com/office/officeart/2005/8/layout/pyramid2"/>
    <dgm:cxn modelId="{B3DD6A89-B9DA-4AA5-B1A1-FB6EA37D59CF}" type="presOf" srcId="{49E1DE06-BF76-424B-A2BB-15C895947BC1}" destId="{788A300F-B3B7-46A7-8C9F-8DDE2401C344}" srcOrd="0" destOrd="0" presId="urn:microsoft.com/office/officeart/2005/8/layout/pyramid2"/>
    <dgm:cxn modelId="{16934155-09A2-44C2-AEFA-2F77C5F3C807}" type="presOf" srcId="{BC7AF25F-B3E8-4BDA-ADEE-82EBC0D92CCC}" destId="{147EAFE8-E800-45E5-9224-5E312450C6F8}" srcOrd="0" destOrd="0" presId="urn:microsoft.com/office/officeart/2005/8/layout/pyramid2"/>
    <dgm:cxn modelId="{5DA66C13-0FA5-4BA9-9407-B4D4209566FD}" type="presOf" srcId="{975EC73E-6AAC-45BC-B7C0-CF2308780B0C}" destId="{A237245D-D03C-4A93-AA04-6CA1192A8BDB}" srcOrd="0" destOrd="0" presId="urn:microsoft.com/office/officeart/2005/8/layout/pyramid2"/>
    <dgm:cxn modelId="{8AA256E1-D61E-4080-A0AD-B1846DBE12A3}" srcId="{F0AF7765-DC4A-4280-8D20-5DCFF0906270}" destId="{C7E1ECF8-1B5E-456A-8E58-329CF9961351}" srcOrd="8" destOrd="0" parTransId="{D597A198-74EB-4F4F-87E5-FA6935843D33}" sibTransId="{10F97FB7-E732-425C-8215-65E23F2E9C6E}"/>
    <dgm:cxn modelId="{F44F2DCE-62B4-4E59-9E84-F49503C8E87E}" srcId="{F0AF7765-DC4A-4280-8D20-5DCFF0906270}" destId="{975EC73E-6AAC-45BC-B7C0-CF2308780B0C}" srcOrd="4" destOrd="0" parTransId="{E7B6255F-EEA6-490E-A1EF-792E05459586}" sibTransId="{90BFA703-8449-495A-BDF0-74FFCCC98E5D}"/>
    <dgm:cxn modelId="{6531C9E2-9257-4561-B478-3C27497CF32E}" type="presOf" srcId="{8A48F71E-E698-4B43-81BC-485B8A086BFC}" destId="{1C812E22-A1AD-42B6-8C36-79B086D7C46D}" srcOrd="0" destOrd="0" presId="urn:microsoft.com/office/officeart/2005/8/layout/pyramid2"/>
    <dgm:cxn modelId="{DF53B783-074E-48F1-9F30-498F7B664BD9}" srcId="{F0AF7765-DC4A-4280-8D20-5DCFF0906270}" destId="{49E1DE06-BF76-424B-A2BB-15C895947BC1}" srcOrd="3" destOrd="0" parTransId="{405DA36A-16FA-47CD-B193-3AF9ABDBDABE}" sibTransId="{AE84025A-2F4C-4022-8935-35AA27376E0C}"/>
    <dgm:cxn modelId="{4300CB4C-EFE3-48A7-8C6F-1E698B5232F3}" type="presOf" srcId="{A0272727-D640-453A-9FAA-6D3FFB8BE4A8}" destId="{6DFC5D53-5D4E-403E-8167-907F605CCF0F}" srcOrd="0" destOrd="0" presId="urn:microsoft.com/office/officeart/2005/8/layout/pyramid2"/>
    <dgm:cxn modelId="{542BEA12-E653-47F2-A4A7-6AA5B55D364F}" srcId="{F0AF7765-DC4A-4280-8D20-5DCFF0906270}" destId="{FCDB0933-CD43-430B-A868-4B8D0C0D7015}" srcOrd="7" destOrd="0" parTransId="{B2A7CA12-A0F3-4C38-A0EB-96C59CA52441}" sibTransId="{104F98FB-AE84-4F0B-B647-11B971658763}"/>
    <dgm:cxn modelId="{4727D380-3A38-4BAF-A8F0-CCD771B1DCD2}" type="presParOf" srcId="{F6B1DF16-96B0-4522-A4FA-1B76DF326917}" destId="{039A2936-3A08-417A-88AA-B75BE70E63AE}" srcOrd="0" destOrd="0" presId="urn:microsoft.com/office/officeart/2005/8/layout/pyramid2"/>
    <dgm:cxn modelId="{6CC99962-A59E-496E-ABA0-F145038DCBDF}" type="presParOf" srcId="{F6B1DF16-96B0-4522-A4FA-1B76DF326917}" destId="{34F1B756-7F83-4FDE-B9A1-21E1EBD82C1F}" srcOrd="1" destOrd="0" presId="urn:microsoft.com/office/officeart/2005/8/layout/pyramid2"/>
    <dgm:cxn modelId="{5D45931D-9A64-4538-AAA7-7B4BF20B59A4}" type="presParOf" srcId="{34F1B756-7F83-4FDE-B9A1-21E1EBD82C1F}" destId="{6DFC5D53-5D4E-403E-8167-907F605CCF0F}" srcOrd="0" destOrd="0" presId="urn:microsoft.com/office/officeart/2005/8/layout/pyramid2"/>
    <dgm:cxn modelId="{89335C22-5938-4F77-8D02-55D08EAF1B23}" type="presParOf" srcId="{34F1B756-7F83-4FDE-B9A1-21E1EBD82C1F}" destId="{E5252E2D-11B1-408F-AFB7-6B08DD36593B}" srcOrd="1" destOrd="0" presId="urn:microsoft.com/office/officeart/2005/8/layout/pyramid2"/>
    <dgm:cxn modelId="{C63429F0-DEF1-4F63-ABAB-CF85FF594875}" type="presParOf" srcId="{34F1B756-7F83-4FDE-B9A1-21E1EBD82C1F}" destId="{1C812E22-A1AD-42B6-8C36-79B086D7C46D}" srcOrd="2" destOrd="0" presId="urn:microsoft.com/office/officeart/2005/8/layout/pyramid2"/>
    <dgm:cxn modelId="{5C1BBF4C-1D06-4B1B-992D-E4B498D839E3}" type="presParOf" srcId="{34F1B756-7F83-4FDE-B9A1-21E1EBD82C1F}" destId="{8453996C-83A8-4655-802F-5E3A6BD8F062}" srcOrd="3" destOrd="0" presId="urn:microsoft.com/office/officeart/2005/8/layout/pyramid2"/>
    <dgm:cxn modelId="{76F6BAA9-ACBB-44C1-A31E-7D0094025FAF}" type="presParOf" srcId="{34F1B756-7F83-4FDE-B9A1-21E1EBD82C1F}" destId="{AE6FE2AF-0D29-484D-8648-39AAA45C641B}" srcOrd="4" destOrd="0" presId="urn:microsoft.com/office/officeart/2005/8/layout/pyramid2"/>
    <dgm:cxn modelId="{675C57CD-1FC1-43C6-9F14-495D569187D7}" type="presParOf" srcId="{34F1B756-7F83-4FDE-B9A1-21E1EBD82C1F}" destId="{661932B7-8B7B-4238-9006-4447798D2CBB}" srcOrd="5" destOrd="0" presId="urn:microsoft.com/office/officeart/2005/8/layout/pyramid2"/>
    <dgm:cxn modelId="{4E256E7A-A0D6-4DB7-AFB1-C337E6BCAE4C}" type="presParOf" srcId="{34F1B756-7F83-4FDE-B9A1-21E1EBD82C1F}" destId="{788A300F-B3B7-46A7-8C9F-8DDE2401C344}" srcOrd="6" destOrd="0" presId="urn:microsoft.com/office/officeart/2005/8/layout/pyramid2"/>
    <dgm:cxn modelId="{FD7AB1C0-E005-47C2-B4D4-947616E83853}" type="presParOf" srcId="{34F1B756-7F83-4FDE-B9A1-21E1EBD82C1F}" destId="{5E5DD7D9-B695-4344-A4A4-4F3592B26018}" srcOrd="7" destOrd="0" presId="urn:microsoft.com/office/officeart/2005/8/layout/pyramid2"/>
    <dgm:cxn modelId="{985500FE-10BA-4D44-923C-5CAAEE9F0D3D}" type="presParOf" srcId="{34F1B756-7F83-4FDE-B9A1-21E1EBD82C1F}" destId="{A237245D-D03C-4A93-AA04-6CA1192A8BDB}" srcOrd="8" destOrd="0" presId="urn:microsoft.com/office/officeart/2005/8/layout/pyramid2"/>
    <dgm:cxn modelId="{E8AB055E-A986-4575-9F9C-6F4F986CE41F}" type="presParOf" srcId="{34F1B756-7F83-4FDE-B9A1-21E1EBD82C1F}" destId="{BEF78176-5D0E-4FDE-896B-A244DF6D9287}" srcOrd="9" destOrd="0" presId="urn:microsoft.com/office/officeart/2005/8/layout/pyramid2"/>
    <dgm:cxn modelId="{BA662BBA-9BE5-4F61-9A95-4698233D346A}" type="presParOf" srcId="{34F1B756-7F83-4FDE-B9A1-21E1EBD82C1F}" destId="{F4354E37-C6DC-40B5-867A-96CF02BEE10C}" srcOrd="10" destOrd="0" presId="urn:microsoft.com/office/officeart/2005/8/layout/pyramid2"/>
    <dgm:cxn modelId="{81E151B2-F2D7-49BB-B036-7B1A9736607E}" type="presParOf" srcId="{34F1B756-7F83-4FDE-B9A1-21E1EBD82C1F}" destId="{6A7355D7-5E24-446E-B9A7-D9E443A84D1B}" srcOrd="11" destOrd="0" presId="urn:microsoft.com/office/officeart/2005/8/layout/pyramid2"/>
    <dgm:cxn modelId="{56214881-BB26-4E89-B8A0-E043C15329A5}" type="presParOf" srcId="{34F1B756-7F83-4FDE-B9A1-21E1EBD82C1F}" destId="{147EAFE8-E800-45E5-9224-5E312450C6F8}" srcOrd="12" destOrd="0" presId="urn:microsoft.com/office/officeart/2005/8/layout/pyramid2"/>
    <dgm:cxn modelId="{75D29800-9D6D-418E-B45A-E47C35639602}" type="presParOf" srcId="{34F1B756-7F83-4FDE-B9A1-21E1EBD82C1F}" destId="{D5442890-33BD-4749-9E1E-45A225076A16}" srcOrd="13" destOrd="0" presId="urn:microsoft.com/office/officeart/2005/8/layout/pyramid2"/>
    <dgm:cxn modelId="{C8059EBB-B3CC-491C-8E7F-8C4CCD12E909}" type="presParOf" srcId="{34F1B756-7F83-4FDE-B9A1-21E1EBD82C1F}" destId="{0AC8AD20-1800-48E7-ABC8-EBA3166D48CE}" srcOrd="14" destOrd="0" presId="urn:microsoft.com/office/officeart/2005/8/layout/pyramid2"/>
    <dgm:cxn modelId="{C237D65A-12D2-4CDE-B60F-37C4D4ED923B}" type="presParOf" srcId="{34F1B756-7F83-4FDE-B9A1-21E1EBD82C1F}" destId="{3DE595A5-6BAA-4799-A1E0-875DD4F87081}" srcOrd="15" destOrd="0" presId="urn:microsoft.com/office/officeart/2005/8/layout/pyramid2"/>
    <dgm:cxn modelId="{2023D75C-5E01-40C6-9B4D-5A6A02E938D7}" type="presParOf" srcId="{34F1B756-7F83-4FDE-B9A1-21E1EBD82C1F}" destId="{FF954AE9-341A-4A4A-985A-1CD26895F785}" srcOrd="16" destOrd="0" presId="urn:microsoft.com/office/officeart/2005/8/layout/pyramid2"/>
    <dgm:cxn modelId="{ED9C8853-28CD-443E-8AD6-E1EC9D4C4DB8}" type="presParOf" srcId="{34F1B756-7F83-4FDE-B9A1-21E1EBD82C1F}" destId="{95713793-56E7-42DF-A82B-1427CCBF8472}" srcOrd="17" destOrd="0" presId="urn:microsoft.com/office/officeart/2005/8/layout/pyramid2"/>
    <dgm:cxn modelId="{12FC706D-5F76-457E-8065-50009D866680}" type="presParOf" srcId="{34F1B756-7F83-4FDE-B9A1-21E1EBD82C1F}" destId="{7FA31CBE-C5B8-4407-9D66-E9FFDE487E83}" srcOrd="18" destOrd="0" presId="urn:microsoft.com/office/officeart/2005/8/layout/pyramid2"/>
    <dgm:cxn modelId="{A5192003-CD7A-4945-B280-7B8D47DD0688}" type="presParOf" srcId="{34F1B756-7F83-4FDE-B9A1-21E1EBD82C1F}" destId="{692591D8-AFDC-468B-A661-01CF00AAB68E}" srcOrd="1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77903F-9AFC-429C-9475-8F939E84792A}" type="doc">
      <dgm:prSet loTypeId="urn:microsoft.com/office/officeart/2005/8/layout/bList2" loCatId="list" qsTypeId="urn:microsoft.com/office/officeart/2005/8/quickstyle/3d1" qsCatId="3D" csTypeId="urn:microsoft.com/office/officeart/2005/8/colors/accent2_4" csCatId="accent2" phldr="1"/>
      <dgm:spPr/>
    </dgm:pt>
    <dgm:pt modelId="{2D6824F4-2F36-4801-AEE2-F3E1478468CC}">
      <dgm:prSet phldrT="[Текст]" custT="1"/>
      <dgm:spPr/>
      <dgm:t>
        <a:bodyPr/>
        <a:lstStyle/>
        <a:p>
          <a:r>
            <a:rPr lang="uk-UA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ПОШУК</a:t>
          </a:r>
          <a:endParaRPr lang="uk-UA" sz="24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gm:t>
    </dgm:pt>
    <dgm:pt modelId="{E694FE0C-0585-4792-96A3-2314CB013303}" type="parTrans" cxnId="{97FB63B3-C364-4267-9468-FF5D056D0CA4}">
      <dgm:prSet/>
      <dgm:spPr/>
      <dgm:t>
        <a:bodyPr/>
        <a:lstStyle/>
        <a:p>
          <a:endParaRPr lang="uk-UA"/>
        </a:p>
      </dgm:t>
    </dgm:pt>
    <dgm:pt modelId="{2C848357-39C1-45E0-9CC1-2DAEE567E496}" type="sibTrans" cxnId="{97FB63B3-C364-4267-9468-FF5D056D0CA4}">
      <dgm:prSet/>
      <dgm:spPr/>
      <dgm:t>
        <a:bodyPr/>
        <a:lstStyle/>
        <a:p>
          <a:endParaRPr lang="uk-UA"/>
        </a:p>
      </dgm:t>
    </dgm:pt>
    <dgm:pt modelId="{427B1B83-5AF9-4B8E-B240-9775935B1E18}">
      <dgm:prSet phldrT="[Текст]" custT="1"/>
      <dgm:spPr/>
      <dgm:t>
        <a:bodyPr/>
        <a:lstStyle/>
        <a:p>
          <a:r>
            <a:rPr lang="uk-UA" sz="2400" b="1" i="1" dirty="0" smtClean="0">
              <a:latin typeface="Book Antiqua" panose="02040602050305030304" pitchFamily="18" charset="0"/>
            </a:rPr>
            <a:t>СПРИЯННЯ</a:t>
          </a:r>
          <a:endParaRPr lang="uk-UA" sz="2400" b="1" i="1" dirty="0">
            <a:latin typeface="Book Antiqua" panose="02040602050305030304" pitchFamily="18" charset="0"/>
          </a:endParaRPr>
        </a:p>
      </dgm:t>
    </dgm:pt>
    <dgm:pt modelId="{A843F765-EE06-4F1B-B011-38CA316462EA}" type="parTrans" cxnId="{C7722692-7101-4BB3-A295-5ECA02157982}">
      <dgm:prSet/>
      <dgm:spPr/>
      <dgm:t>
        <a:bodyPr/>
        <a:lstStyle/>
        <a:p>
          <a:endParaRPr lang="uk-UA"/>
        </a:p>
      </dgm:t>
    </dgm:pt>
    <dgm:pt modelId="{BECC9D35-E82F-450C-9A8E-836DFDA58ECA}" type="sibTrans" cxnId="{C7722692-7101-4BB3-A295-5ECA02157982}">
      <dgm:prSet/>
      <dgm:spPr/>
      <dgm:t>
        <a:bodyPr/>
        <a:lstStyle/>
        <a:p>
          <a:endParaRPr lang="uk-UA"/>
        </a:p>
      </dgm:t>
    </dgm:pt>
    <dgm:pt modelId="{937A0AF3-140C-42BF-A977-D5A7FA5B316A}">
      <dgm:prSet phldrT="[Текст]" custT="1"/>
      <dgm:spPr/>
      <dgm:t>
        <a:bodyPr/>
        <a:lstStyle/>
        <a:p>
          <a:r>
            <a:rPr lang="uk-UA" sz="2000" b="1" i="1" dirty="0" smtClean="0">
              <a:latin typeface="Book Antiqua" panose="02040602050305030304" pitchFamily="18" charset="0"/>
            </a:rPr>
            <a:t>РЕАЛІЗАЦІЯ</a:t>
          </a:r>
          <a:endParaRPr lang="uk-UA" sz="2000" b="1" i="1" dirty="0">
            <a:latin typeface="Book Antiqua" panose="02040602050305030304" pitchFamily="18" charset="0"/>
          </a:endParaRPr>
        </a:p>
      </dgm:t>
    </dgm:pt>
    <dgm:pt modelId="{2D60EBC6-ADD3-43C6-9E50-C9BB702B851D}" type="parTrans" cxnId="{F139F50A-940A-4F3F-8EB1-711CE21F2711}">
      <dgm:prSet/>
      <dgm:spPr/>
      <dgm:t>
        <a:bodyPr/>
        <a:lstStyle/>
        <a:p>
          <a:endParaRPr lang="uk-UA"/>
        </a:p>
      </dgm:t>
    </dgm:pt>
    <dgm:pt modelId="{7E3DB10C-D583-4249-886E-2A50D72207E2}" type="sibTrans" cxnId="{F139F50A-940A-4F3F-8EB1-711CE21F2711}">
      <dgm:prSet/>
      <dgm:spPr/>
      <dgm:t>
        <a:bodyPr/>
        <a:lstStyle/>
        <a:p>
          <a:endParaRPr lang="uk-UA"/>
        </a:p>
      </dgm:t>
    </dgm:pt>
    <dgm:pt modelId="{76B4F662-5D62-4860-8055-E786267E382F}">
      <dgm:prSet/>
      <dgm:spPr/>
      <dgm:t>
        <a:bodyPr/>
        <a:lstStyle/>
        <a:p>
          <a:r>
            <a:rPr lang="uk-UA" b="1" i="1" dirty="0" smtClean="0">
              <a:latin typeface="Book Antiqua" panose="02040602050305030304" pitchFamily="18" charset="0"/>
            </a:rPr>
            <a:t>Шукати творчо обдарованих учнів</a:t>
          </a:r>
          <a:endParaRPr lang="uk-UA" b="1" i="1" dirty="0">
            <a:latin typeface="Book Antiqua" panose="02040602050305030304" pitchFamily="18" charset="0"/>
          </a:endParaRPr>
        </a:p>
      </dgm:t>
    </dgm:pt>
    <dgm:pt modelId="{8CFC2304-2DBE-45B0-903F-0C04A5EB825D}" type="parTrans" cxnId="{3D06C142-FCF2-4464-A678-AB58F98ACF1F}">
      <dgm:prSet/>
      <dgm:spPr/>
      <dgm:t>
        <a:bodyPr/>
        <a:lstStyle/>
        <a:p>
          <a:endParaRPr lang="uk-UA"/>
        </a:p>
      </dgm:t>
    </dgm:pt>
    <dgm:pt modelId="{732CB542-CC0F-4CC3-A9A5-0C9A7C0413A4}" type="sibTrans" cxnId="{3D06C142-FCF2-4464-A678-AB58F98ACF1F}">
      <dgm:prSet/>
      <dgm:spPr/>
      <dgm:t>
        <a:bodyPr/>
        <a:lstStyle/>
        <a:p>
          <a:endParaRPr lang="uk-UA"/>
        </a:p>
      </dgm:t>
    </dgm:pt>
    <dgm:pt modelId="{70F5F425-8878-4BA2-B1E1-9FCB58A6756A}">
      <dgm:prSet/>
      <dgm:spPr/>
      <dgm:t>
        <a:bodyPr/>
        <a:lstStyle/>
        <a:p>
          <a:r>
            <a:rPr lang="uk-UA" b="1" i="1" dirty="0" smtClean="0">
              <a:latin typeface="Book Antiqua" panose="02040602050305030304" pitchFamily="18" charset="0"/>
            </a:rPr>
            <a:t>Визначати їх нахили, здібності</a:t>
          </a:r>
          <a:endParaRPr lang="uk-UA" b="1" i="1" dirty="0">
            <a:latin typeface="Book Antiqua" panose="02040602050305030304" pitchFamily="18" charset="0"/>
          </a:endParaRPr>
        </a:p>
      </dgm:t>
    </dgm:pt>
    <dgm:pt modelId="{81E02858-B134-41A4-B555-4B5BB48922AC}" type="parTrans" cxnId="{0A0EFD2E-3F33-49AD-B571-5B5BBA15CED0}">
      <dgm:prSet/>
      <dgm:spPr/>
      <dgm:t>
        <a:bodyPr/>
        <a:lstStyle/>
        <a:p>
          <a:endParaRPr lang="uk-UA"/>
        </a:p>
      </dgm:t>
    </dgm:pt>
    <dgm:pt modelId="{FA6FE3BB-5BE4-4570-A92A-56146C7D8E19}" type="sibTrans" cxnId="{0A0EFD2E-3F33-49AD-B571-5B5BBA15CED0}">
      <dgm:prSet/>
      <dgm:spPr/>
      <dgm:t>
        <a:bodyPr/>
        <a:lstStyle/>
        <a:p>
          <a:endParaRPr lang="uk-UA"/>
        </a:p>
      </dgm:t>
    </dgm:pt>
    <dgm:pt modelId="{73D9A877-AA8E-46EF-96D9-501FC6435425}">
      <dgm:prSet/>
      <dgm:spPr/>
      <dgm:t>
        <a:bodyPr/>
        <a:lstStyle/>
        <a:p>
          <a:r>
            <a:rPr lang="uk-UA" b="1" i="1" dirty="0" smtClean="0">
              <a:latin typeface="Book Antiqua" panose="02040602050305030304" pitchFamily="18" charset="0"/>
            </a:rPr>
            <a:t>Шукати ефективне застосування їхньої творчості</a:t>
          </a:r>
          <a:endParaRPr lang="uk-UA" b="1" i="1" dirty="0">
            <a:latin typeface="Book Antiqua" panose="02040602050305030304" pitchFamily="18" charset="0"/>
          </a:endParaRPr>
        </a:p>
      </dgm:t>
    </dgm:pt>
    <dgm:pt modelId="{0B5473C2-C8E5-41F5-951B-02B62D7E1B8B}" type="parTrans" cxnId="{60C90743-E97A-4C7C-809B-ECD579377298}">
      <dgm:prSet/>
      <dgm:spPr/>
      <dgm:t>
        <a:bodyPr/>
        <a:lstStyle/>
        <a:p>
          <a:endParaRPr lang="uk-UA"/>
        </a:p>
      </dgm:t>
    </dgm:pt>
    <dgm:pt modelId="{26D582F5-3975-4349-8DC8-DCDD97FCA4E6}" type="sibTrans" cxnId="{60C90743-E97A-4C7C-809B-ECD579377298}">
      <dgm:prSet/>
      <dgm:spPr/>
      <dgm:t>
        <a:bodyPr/>
        <a:lstStyle/>
        <a:p>
          <a:endParaRPr lang="uk-UA"/>
        </a:p>
      </dgm:t>
    </dgm:pt>
    <dgm:pt modelId="{A071F015-F105-4D29-9064-DF42440659C7}">
      <dgm:prSet/>
      <dgm:spPr/>
      <dgm:t>
        <a:bodyPr/>
        <a:lstStyle/>
        <a:p>
          <a:r>
            <a:rPr lang="uk-UA" b="1" i="1" dirty="0" smtClean="0">
              <a:latin typeface="Book Antiqua" panose="02040602050305030304" pitchFamily="18" charset="0"/>
            </a:rPr>
            <a:t>Активніше залучати учнів до культурно-масових заходів</a:t>
          </a:r>
          <a:endParaRPr lang="uk-UA" b="1" i="1" dirty="0">
            <a:latin typeface="Book Antiqua" panose="02040602050305030304" pitchFamily="18" charset="0"/>
          </a:endParaRPr>
        </a:p>
      </dgm:t>
    </dgm:pt>
    <dgm:pt modelId="{A0237CD8-DC34-4095-AE01-EC151BC568AC}" type="parTrans" cxnId="{19C1C46A-75D6-46A8-89B1-03579AC0F63E}">
      <dgm:prSet/>
      <dgm:spPr/>
      <dgm:t>
        <a:bodyPr/>
        <a:lstStyle/>
        <a:p>
          <a:endParaRPr lang="uk-UA"/>
        </a:p>
      </dgm:t>
    </dgm:pt>
    <dgm:pt modelId="{8EF2C70D-72F5-44E4-9694-214165ED1699}" type="sibTrans" cxnId="{19C1C46A-75D6-46A8-89B1-03579AC0F63E}">
      <dgm:prSet/>
      <dgm:spPr/>
      <dgm:t>
        <a:bodyPr/>
        <a:lstStyle/>
        <a:p>
          <a:endParaRPr lang="uk-UA"/>
        </a:p>
      </dgm:t>
    </dgm:pt>
    <dgm:pt modelId="{D9560F6E-6DED-4C42-9F0B-0A12CFABBF64}">
      <dgm:prSet/>
      <dgm:spPr/>
      <dgm:t>
        <a:bodyPr/>
        <a:lstStyle/>
        <a:p>
          <a:r>
            <a:rPr lang="uk-UA" b="1" i="1" dirty="0" smtClean="0">
              <a:latin typeface="Book Antiqua" panose="02040602050305030304" pitchFamily="18" charset="0"/>
            </a:rPr>
            <a:t>Дослухатись до їхніх порад і спільно вирішувати проблеми</a:t>
          </a:r>
          <a:endParaRPr lang="uk-UA" b="1" i="1" dirty="0">
            <a:latin typeface="Book Antiqua" panose="02040602050305030304" pitchFamily="18" charset="0"/>
          </a:endParaRPr>
        </a:p>
      </dgm:t>
    </dgm:pt>
    <dgm:pt modelId="{0CDCCB3E-DE86-4F0A-933B-208A644C8F14}" type="parTrans" cxnId="{F401C30E-2AFA-4137-A90D-BCF32B8690B8}">
      <dgm:prSet/>
      <dgm:spPr/>
      <dgm:t>
        <a:bodyPr/>
        <a:lstStyle/>
        <a:p>
          <a:endParaRPr lang="uk-UA"/>
        </a:p>
      </dgm:t>
    </dgm:pt>
    <dgm:pt modelId="{6B7FBE99-3A41-4FD8-84C3-36696C30AB35}" type="sibTrans" cxnId="{F401C30E-2AFA-4137-A90D-BCF32B8690B8}">
      <dgm:prSet/>
      <dgm:spPr/>
      <dgm:t>
        <a:bodyPr/>
        <a:lstStyle/>
        <a:p>
          <a:endParaRPr lang="uk-UA"/>
        </a:p>
      </dgm:t>
    </dgm:pt>
    <dgm:pt modelId="{DE4216CF-9508-4639-89B5-A5ABCAF884BC}">
      <dgm:prSet/>
      <dgm:spPr/>
      <dgm:t>
        <a:bodyPr/>
        <a:lstStyle/>
        <a:p>
          <a:r>
            <a:rPr lang="uk-UA" b="1" i="1" dirty="0" smtClean="0">
              <a:latin typeface="Book Antiqua" panose="02040602050305030304" pitchFamily="18" charset="0"/>
            </a:rPr>
            <a:t>Сформувати доцільну систему цінностей та мотивів</a:t>
          </a:r>
          <a:endParaRPr lang="uk-UA" b="1" i="1" dirty="0">
            <a:latin typeface="Book Antiqua" panose="02040602050305030304" pitchFamily="18" charset="0"/>
          </a:endParaRPr>
        </a:p>
      </dgm:t>
    </dgm:pt>
    <dgm:pt modelId="{BBC4474A-146D-452C-90A0-54B4B6780877}" type="parTrans" cxnId="{785A814D-F6F8-48D9-8C11-3A437AE433F7}">
      <dgm:prSet/>
      <dgm:spPr/>
      <dgm:t>
        <a:bodyPr/>
        <a:lstStyle/>
        <a:p>
          <a:endParaRPr lang="uk-UA"/>
        </a:p>
      </dgm:t>
    </dgm:pt>
    <dgm:pt modelId="{22D0C13F-742E-4CD6-9C36-01E7B838633E}" type="sibTrans" cxnId="{785A814D-F6F8-48D9-8C11-3A437AE433F7}">
      <dgm:prSet/>
      <dgm:spPr/>
      <dgm:t>
        <a:bodyPr/>
        <a:lstStyle/>
        <a:p>
          <a:endParaRPr lang="uk-UA"/>
        </a:p>
      </dgm:t>
    </dgm:pt>
    <dgm:pt modelId="{A308CE54-5428-4F66-B21E-08A9A4F6D4AE}">
      <dgm:prSet/>
      <dgm:spPr/>
      <dgm:t>
        <a:bodyPr/>
        <a:lstStyle/>
        <a:p>
          <a:r>
            <a:rPr lang="uk-UA" b="1" i="1" dirty="0" smtClean="0">
              <a:latin typeface="Book Antiqua" panose="02040602050305030304" pitchFamily="18" charset="0"/>
            </a:rPr>
            <a:t>Демонструвати учням результати їхньої роботи</a:t>
          </a:r>
          <a:endParaRPr lang="uk-UA" b="1" i="1" dirty="0">
            <a:latin typeface="Book Antiqua" panose="02040602050305030304" pitchFamily="18" charset="0"/>
          </a:endParaRPr>
        </a:p>
      </dgm:t>
    </dgm:pt>
    <dgm:pt modelId="{4E85731A-3E3B-442B-B1A9-E4BB0EE2C2FF}" type="parTrans" cxnId="{C4D8AC01-F5ED-4A30-B44F-3C8CD23FFF61}">
      <dgm:prSet/>
      <dgm:spPr/>
      <dgm:t>
        <a:bodyPr/>
        <a:lstStyle/>
        <a:p>
          <a:endParaRPr lang="uk-UA"/>
        </a:p>
      </dgm:t>
    </dgm:pt>
    <dgm:pt modelId="{801532EF-78A9-4823-ABB5-5549F4237B38}" type="sibTrans" cxnId="{C4D8AC01-F5ED-4A30-B44F-3C8CD23FFF61}">
      <dgm:prSet/>
      <dgm:spPr/>
      <dgm:t>
        <a:bodyPr/>
        <a:lstStyle/>
        <a:p>
          <a:endParaRPr lang="uk-UA"/>
        </a:p>
      </dgm:t>
    </dgm:pt>
    <dgm:pt modelId="{BE170B1F-93C7-4BC4-A050-7A8E195A23C1}">
      <dgm:prSet/>
      <dgm:spPr/>
      <dgm:t>
        <a:bodyPr/>
        <a:lstStyle/>
        <a:p>
          <a:r>
            <a:rPr lang="uk-UA" b="1" i="1" dirty="0" smtClean="0">
              <a:latin typeface="Book Antiqua" panose="02040602050305030304" pitchFamily="18" charset="0"/>
            </a:rPr>
            <a:t>Показувати їх суспільну значущість</a:t>
          </a:r>
          <a:endParaRPr lang="uk-UA" b="1" i="1" dirty="0">
            <a:latin typeface="Book Antiqua" panose="02040602050305030304" pitchFamily="18" charset="0"/>
          </a:endParaRPr>
        </a:p>
      </dgm:t>
    </dgm:pt>
    <dgm:pt modelId="{0296AB17-E299-4597-987C-8920B3267E92}" type="parTrans" cxnId="{F3866B48-7EE0-4B18-8782-D359B55463C9}">
      <dgm:prSet/>
      <dgm:spPr/>
      <dgm:t>
        <a:bodyPr/>
        <a:lstStyle/>
        <a:p>
          <a:endParaRPr lang="uk-UA"/>
        </a:p>
      </dgm:t>
    </dgm:pt>
    <dgm:pt modelId="{EFF89C5F-7FB0-4C98-9678-2FC61F37A339}" type="sibTrans" cxnId="{F3866B48-7EE0-4B18-8782-D359B55463C9}">
      <dgm:prSet/>
      <dgm:spPr/>
      <dgm:t>
        <a:bodyPr/>
        <a:lstStyle/>
        <a:p>
          <a:endParaRPr lang="uk-UA"/>
        </a:p>
      </dgm:t>
    </dgm:pt>
    <dgm:pt modelId="{961004B7-775F-44DD-BAEB-317244850041}">
      <dgm:prSet/>
      <dgm:spPr/>
      <dgm:t>
        <a:bodyPr/>
        <a:lstStyle/>
        <a:p>
          <a:r>
            <a:rPr lang="uk-UA" b="1" i="1" dirty="0" smtClean="0">
              <a:latin typeface="Book Antiqua" panose="02040602050305030304" pitchFamily="18" charset="0"/>
            </a:rPr>
            <a:t>Відкривати творчі грані особистості</a:t>
          </a:r>
          <a:endParaRPr lang="uk-UA" b="1" i="1" dirty="0">
            <a:latin typeface="Book Antiqua" panose="02040602050305030304" pitchFamily="18" charset="0"/>
          </a:endParaRPr>
        </a:p>
      </dgm:t>
    </dgm:pt>
    <dgm:pt modelId="{F9BF2C94-0E34-4A34-9A6C-FD363335733F}" type="parTrans" cxnId="{48CF64BD-4D38-4256-B415-C7292E7855A5}">
      <dgm:prSet/>
      <dgm:spPr/>
      <dgm:t>
        <a:bodyPr/>
        <a:lstStyle/>
        <a:p>
          <a:endParaRPr lang="uk-UA"/>
        </a:p>
      </dgm:t>
    </dgm:pt>
    <dgm:pt modelId="{3D2E6BAD-2858-443C-AD12-47EA1EDE83F7}" type="sibTrans" cxnId="{48CF64BD-4D38-4256-B415-C7292E7855A5}">
      <dgm:prSet/>
      <dgm:spPr/>
      <dgm:t>
        <a:bodyPr/>
        <a:lstStyle/>
        <a:p>
          <a:endParaRPr lang="uk-UA"/>
        </a:p>
      </dgm:t>
    </dgm:pt>
    <dgm:pt modelId="{643E5DEA-3032-4C27-A5F2-43A0AE068D6B}" type="pres">
      <dgm:prSet presAssocID="{B477903F-9AFC-429C-9475-8F939E84792A}" presName="diagram" presStyleCnt="0">
        <dgm:presLayoutVars>
          <dgm:dir/>
          <dgm:animLvl val="lvl"/>
          <dgm:resizeHandles val="exact"/>
        </dgm:presLayoutVars>
      </dgm:prSet>
      <dgm:spPr/>
    </dgm:pt>
    <dgm:pt modelId="{9435C155-7279-463C-87F3-4B23C0D78907}" type="pres">
      <dgm:prSet presAssocID="{2D6824F4-2F36-4801-AEE2-F3E1478468CC}" presName="compNode" presStyleCnt="0"/>
      <dgm:spPr/>
    </dgm:pt>
    <dgm:pt modelId="{8EA10598-824B-44EA-8AF6-29455C6961F4}" type="pres">
      <dgm:prSet presAssocID="{2D6824F4-2F36-4801-AEE2-F3E1478468CC}" presName="childRect" presStyleLbl="bgAcc1" presStyleIdx="0" presStyleCnt="3" custScaleX="113998" custScaleY="155664" custLinFactNeighborX="-330" custLinFactNeighborY="-1479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25E2E78-7731-4F06-8EB2-5B2F1D3177DB}" type="pres">
      <dgm:prSet presAssocID="{2D6824F4-2F36-4801-AEE2-F3E1478468C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98DF064-008B-47BF-BA40-B8E0D0B14E74}" type="pres">
      <dgm:prSet presAssocID="{2D6824F4-2F36-4801-AEE2-F3E1478468CC}" presName="parentRect" presStyleLbl="alignNode1" presStyleIdx="0" presStyleCnt="3" custScaleX="117195" custLinFactNeighborX="-7159" custLinFactNeighborY="18960"/>
      <dgm:spPr/>
      <dgm:t>
        <a:bodyPr/>
        <a:lstStyle/>
        <a:p>
          <a:endParaRPr lang="uk-UA"/>
        </a:p>
      </dgm:t>
    </dgm:pt>
    <dgm:pt modelId="{36FDC283-7A99-42FA-8D73-E49A5BA47DCD}" type="pres">
      <dgm:prSet presAssocID="{2D6824F4-2F36-4801-AEE2-F3E1478468CC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AFB18567-4B51-43F4-A99F-6E0E7CF52A3B}" type="pres">
      <dgm:prSet presAssocID="{2C848357-39C1-45E0-9CC1-2DAEE567E496}" presName="sibTrans" presStyleLbl="sibTrans2D1" presStyleIdx="0" presStyleCnt="0"/>
      <dgm:spPr/>
      <dgm:t>
        <a:bodyPr/>
        <a:lstStyle/>
        <a:p>
          <a:endParaRPr lang="uk-UA"/>
        </a:p>
      </dgm:t>
    </dgm:pt>
    <dgm:pt modelId="{F364D492-800D-45EE-BA4E-1C745BC0418F}" type="pres">
      <dgm:prSet presAssocID="{427B1B83-5AF9-4B8E-B240-9775935B1E18}" presName="compNode" presStyleCnt="0"/>
      <dgm:spPr/>
    </dgm:pt>
    <dgm:pt modelId="{5FE00573-9DEA-481D-86DF-29DF94540F57}" type="pres">
      <dgm:prSet presAssocID="{427B1B83-5AF9-4B8E-B240-9775935B1E18}" presName="childRect" presStyleLbl="bgAcc1" presStyleIdx="1" presStyleCnt="3" custScaleX="113394" custScaleY="152313" custLinFactNeighborX="-1250" custLinFactNeighborY="-1836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13759B-C79F-4C54-AFF9-A4D3708E5005}" type="pres">
      <dgm:prSet presAssocID="{427B1B83-5AF9-4B8E-B240-9775935B1E1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AA6E73F-F84A-4922-9483-8490E53EEB38}" type="pres">
      <dgm:prSet presAssocID="{427B1B83-5AF9-4B8E-B240-9775935B1E18}" presName="parentRect" presStyleLbl="alignNode1" presStyleIdx="1" presStyleCnt="3" custScaleX="117330" custLinFactNeighborX="-1128" custLinFactNeighborY="18190"/>
      <dgm:spPr/>
      <dgm:t>
        <a:bodyPr/>
        <a:lstStyle/>
        <a:p>
          <a:endParaRPr lang="uk-UA"/>
        </a:p>
      </dgm:t>
    </dgm:pt>
    <dgm:pt modelId="{28983921-F7EE-422E-94F1-72CAF07010C9}" type="pres">
      <dgm:prSet presAssocID="{427B1B83-5AF9-4B8E-B240-9775935B1E18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2BF20378-4A32-4070-B593-9FE92E7CCB45}" type="pres">
      <dgm:prSet presAssocID="{BECC9D35-E82F-450C-9A8E-836DFDA58ECA}" presName="sibTrans" presStyleLbl="sibTrans2D1" presStyleIdx="0" presStyleCnt="0"/>
      <dgm:spPr/>
      <dgm:t>
        <a:bodyPr/>
        <a:lstStyle/>
        <a:p>
          <a:endParaRPr lang="uk-UA"/>
        </a:p>
      </dgm:t>
    </dgm:pt>
    <dgm:pt modelId="{6D9FAD2F-838F-47DD-BFDF-5B914155A1F4}" type="pres">
      <dgm:prSet presAssocID="{937A0AF3-140C-42BF-A977-D5A7FA5B316A}" presName="compNode" presStyleCnt="0"/>
      <dgm:spPr/>
    </dgm:pt>
    <dgm:pt modelId="{57CB5FBC-7E2B-4FCF-8F5C-460025940F37}" type="pres">
      <dgm:prSet presAssocID="{937A0AF3-140C-42BF-A977-D5A7FA5B316A}" presName="childRect" presStyleLbl="bgAcc1" presStyleIdx="2" presStyleCnt="3" custScaleX="117881" custScaleY="172491" custLinFactNeighborX="-1706" custLinFactNeighborY="-1558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92A25CD-7C01-4C88-B915-839EA55475AC}" type="pres">
      <dgm:prSet presAssocID="{937A0AF3-140C-42BF-A977-D5A7FA5B31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227213-DB47-47C1-B6E8-D486B43AC83A}" type="pres">
      <dgm:prSet presAssocID="{937A0AF3-140C-42BF-A977-D5A7FA5B316A}" presName="parentRect" presStyleLbl="alignNode1" presStyleIdx="2" presStyleCnt="3" custScaleX="115734" custLinFactNeighborX="-2300" custLinFactNeighborY="5801"/>
      <dgm:spPr/>
      <dgm:t>
        <a:bodyPr/>
        <a:lstStyle/>
        <a:p>
          <a:endParaRPr lang="uk-UA"/>
        </a:p>
      </dgm:t>
    </dgm:pt>
    <dgm:pt modelId="{B2188635-EBBA-477E-932D-A63F66528E50}" type="pres">
      <dgm:prSet presAssocID="{937A0AF3-140C-42BF-A977-D5A7FA5B316A}" presName="adorn" presStyleLbl="fgAccFollowNode1" presStyleIdx="2" presStyleCnt="3" custLinFactNeighborX="-2779" custLinFactNeighborY="-924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785A814D-F6F8-48D9-8C11-3A437AE433F7}" srcId="{427B1B83-5AF9-4B8E-B240-9775935B1E18}" destId="{DE4216CF-9508-4639-89B5-A5ABCAF884BC}" srcOrd="2" destOrd="0" parTransId="{BBC4474A-146D-452C-90A0-54B4B6780877}" sibTransId="{22D0C13F-742E-4CD6-9C36-01E7B838633E}"/>
    <dgm:cxn modelId="{60C90743-E97A-4C7C-809B-ECD579377298}" srcId="{2D6824F4-2F36-4801-AEE2-F3E1478468CC}" destId="{73D9A877-AA8E-46EF-96D9-501FC6435425}" srcOrd="2" destOrd="0" parTransId="{0B5473C2-C8E5-41F5-951B-02B62D7E1B8B}" sibTransId="{26D582F5-3975-4349-8DC8-DCDD97FCA4E6}"/>
    <dgm:cxn modelId="{95C65CA4-1685-4895-80E7-3415FBE96AE7}" type="presOf" srcId="{937A0AF3-140C-42BF-A977-D5A7FA5B316A}" destId="{992A25CD-7C01-4C88-B915-839EA55475AC}" srcOrd="0" destOrd="0" presId="urn:microsoft.com/office/officeart/2005/8/layout/bList2"/>
    <dgm:cxn modelId="{35AF7956-CD39-4B3E-98B1-2229F704DF46}" type="presOf" srcId="{2D6824F4-2F36-4801-AEE2-F3E1478468CC}" destId="{525E2E78-7731-4F06-8EB2-5B2F1D3177DB}" srcOrd="0" destOrd="0" presId="urn:microsoft.com/office/officeart/2005/8/layout/bList2"/>
    <dgm:cxn modelId="{77D73E61-B8D0-42D8-A0DF-5258DD904157}" type="presOf" srcId="{961004B7-775F-44DD-BAEB-317244850041}" destId="{57CB5FBC-7E2B-4FCF-8F5C-460025940F37}" srcOrd="0" destOrd="2" presId="urn:microsoft.com/office/officeart/2005/8/layout/bList2"/>
    <dgm:cxn modelId="{C8A4DD94-A6F6-482B-A68F-882D1C7579ED}" type="presOf" srcId="{2D6824F4-2F36-4801-AEE2-F3E1478468CC}" destId="{298DF064-008B-47BF-BA40-B8E0D0B14E74}" srcOrd="1" destOrd="0" presId="urn:microsoft.com/office/officeart/2005/8/layout/bList2"/>
    <dgm:cxn modelId="{958548EA-154E-48AF-9271-5EA8E4224B67}" type="presOf" srcId="{A071F015-F105-4D29-9064-DF42440659C7}" destId="{5FE00573-9DEA-481D-86DF-29DF94540F57}" srcOrd="0" destOrd="0" presId="urn:microsoft.com/office/officeart/2005/8/layout/bList2"/>
    <dgm:cxn modelId="{702DD925-700E-45EF-8ADE-E12C54E8FC45}" type="presOf" srcId="{427B1B83-5AF9-4B8E-B240-9775935B1E18}" destId="{9D13759B-C79F-4C54-AFF9-A4D3708E5005}" srcOrd="0" destOrd="0" presId="urn:microsoft.com/office/officeart/2005/8/layout/bList2"/>
    <dgm:cxn modelId="{4FFDA00F-B400-4349-8211-3237F1F86BBA}" type="presOf" srcId="{2C848357-39C1-45E0-9CC1-2DAEE567E496}" destId="{AFB18567-4B51-43F4-A99F-6E0E7CF52A3B}" srcOrd="0" destOrd="0" presId="urn:microsoft.com/office/officeart/2005/8/layout/bList2"/>
    <dgm:cxn modelId="{7DF4EC8D-5F41-422F-9079-8E28B848B427}" type="presOf" srcId="{D9560F6E-6DED-4C42-9F0B-0A12CFABBF64}" destId="{5FE00573-9DEA-481D-86DF-29DF94540F57}" srcOrd="0" destOrd="1" presId="urn:microsoft.com/office/officeart/2005/8/layout/bList2"/>
    <dgm:cxn modelId="{4BBC18BB-60A3-491E-914D-C8693695165D}" type="presOf" srcId="{DE4216CF-9508-4639-89B5-A5ABCAF884BC}" destId="{5FE00573-9DEA-481D-86DF-29DF94540F57}" srcOrd="0" destOrd="2" presId="urn:microsoft.com/office/officeart/2005/8/layout/bList2"/>
    <dgm:cxn modelId="{C4D8AC01-F5ED-4A30-B44F-3C8CD23FFF61}" srcId="{937A0AF3-140C-42BF-A977-D5A7FA5B316A}" destId="{A308CE54-5428-4F66-B21E-08A9A4F6D4AE}" srcOrd="0" destOrd="0" parTransId="{4E85731A-3E3B-442B-B1A9-E4BB0EE2C2FF}" sibTransId="{801532EF-78A9-4823-ABB5-5549F4237B38}"/>
    <dgm:cxn modelId="{97FB63B3-C364-4267-9468-FF5D056D0CA4}" srcId="{B477903F-9AFC-429C-9475-8F939E84792A}" destId="{2D6824F4-2F36-4801-AEE2-F3E1478468CC}" srcOrd="0" destOrd="0" parTransId="{E694FE0C-0585-4792-96A3-2314CB013303}" sibTransId="{2C848357-39C1-45E0-9CC1-2DAEE567E496}"/>
    <dgm:cxn modelId="{C7722692-7101-4BB3-A295-5ECA02157982}" srcId="{B477903F-9AFC-429C-9475-8F939E84792A}" destId="{427B1B83-5AF9-4B8E-B240-9775935B1E18}" srcOrd="1" destOrd="0" parTransId="{A843F765-EE06-4F1B-B011-38CA316462EA}" sibTransId="{BECC9D35-E82F-450C-9A8E-836DFDA58ECA}"/>
    <dgm:cxn modelId="{933A3AC8-B512-4A8F-A634-F6E491F7BD7C}" type="presOf" srcId="{70F5F425-8878-4BA2-B1E1-9FCB58A6756A}" destId="{8EA10598-824B-44EA-8AF6-29455C6961F4}" srcOrd="0" destOrd="1" presId="urn:microsoft.com/office/officeart/2005/8/layout/bList2"/>
    <dgm:cxn modelId="{85B5CE21-F381-4716-809A-AC4C8734C1B9}" type="presOf" srcId="{B477903F-9AFC-429C-9475-8F939E84792A}" destId="{643E5DEA-3032-4C27-A5F2-43A0AE068D6B}" srcOrd="0" destOrd="0" presId="urn:microsoft.com/office/officeart/2005/8/layout/bList2"/>
    <dgm:cxn modelId="{47D3C943-E4BC-48AF-8368-EDF2B5C2D9A9}" type="presOf" srcId="{A308CE54-5428-4F66-B21E-08A9A4F6D4AE}" destId="{57CB5FBC-7E2B-4FCF-8F5C-460025940F37}" srcOrd="0" destOrd="0" presId="urn:microsoft.com/office/officeart/2005/8/layout/bList2"/>
    <dgm:cxn modelId="{0A0EFD2E-3F33-49AD-B571-5B5BBA15CED0}" srcId="{2D6824F4-2F36-4801-AEE2-F3E1478468CC}" destId="{70F5F425-8878-4BA2-B1E1-9FCB58A6756A}" srcOrd="1" destOrd="0" parTransId="{81E02858-B134-41A4-B555-4B5BB48922AC}" sibTransId="{FA6FE3BB-5BE4-4570-A92A-56146C7D8E19}"/>
    <dgm:cxn modelId="{F401C30E-2AFA-4137-A90D-BCF32B8690B8}" srcId="{427B1B83-5AF9-4B8E-B240-9775935B1E18}" destId="{D9560F6E-6DED-4C42-9F0B-0A12CFABBF64}" srcOrd="1" destOrd="0" parTransId="{0CDCCB3E-DE86-4F0A-933B-208A644C8F14}" sibTransId="{6B7FBE99-3A41-4FD8-84C3-36696C30AB35}"/>
    <dgm:cxn modelId="{0E095C54-7D3B-493E-AECC-585D341E4A3F}" type="presOf" srcId="{937A0AF3-140C-42BF-A977-D5A7FA5B316A}" destId="{EF227213-DB47-47C1-B6E8-D486B43AC83A}" srcOrd="1" destOrd="0" presId="urn:microsoft.com/office/officeart/2005/8/layout/bList2"/>
    <dgm:cxn modelId="{19C1C46A-75D6-46A8-89B1-03579AC0F63E}" srcId="{427B1B83-5AF9-4B8E-B240-9775935B1E18}" destId="{A071F015-F105-4D29-9064-DF42440659C7}" srcOrd="0" destOrd="0" parTransId="{A0237CD8-DC34-4095-AE01-EC151BC568AC}" sibTransId="{8EF2C70D-72F5-44E4-9694-214165ED1699}"/>
    <dgm:cxn modelId="{48CF64BD-4D38-4256-B415-C7292E7855A5}" srcId="{937A0AF3-140C-42BF-A977-D5A7FA5B316A}" destId="{961004B7-775F-44DD-BAEB-317244850041}" srcOrd="2" destOrd="0" parTransId="{F9BF2C94-0E34-4A34-9A6C-FD363335733F}" sibTransId="{3D2E6BAD-2858-443C-AD12-47EA1EDE83F7}"/>
    <dgm:cxn modelId="{F139F50A-940A-4F3F-8EB1-711CE21F2711}" srcId="{B477903F-9AFC-429C-9475-8F939E84792A}" destId="{937A0AF3-140C-42BF-A977-D5A7FA5B316A}" srcOrd="2" destOrd="0" parTransId="{2D60EBC6-ADD3-43C6-9E50-C9BB702B851D}" sibTransId="{7E3DB10C-D583-4249-886E-2A50D72207E2}"/>
    <dgm:cxn modelId="{6E324859-7236-4788-9B1C-162EE715C852}" type="presOf" srcId="{BE170B1F-93C7-4BC4-A050-7A8E195A23C1}" destId="{57CB5FBC-7E2B-4FCF-8F5C-460025940F37}" srcOrd="0" destOrd="1" presId="urn:microsoft.com/office/officeart/2005/8/layout/bList2"/>
    <dgm:cxn modelId="{DA739222-036D-415D-A33D-D9312412003A}" type="presOf" srcId="{76B4F662-5D62-4860-8055-E786267E382F}" destId="{8EA10598-824B-44EA-8AF6-29455C6961F4}" srcOrd="0" destOrd="0" presId="urn:microsoft.com/office/officeart/2005/8/layout/bList2"/>
    <dgm:cxn modelId="{79C9ACA8-C2C7-42A5-92F7-FE3323B88392}" type="presOf" srcId="{73D9A877-AA8E-46EF-96D9-501FC6435425}" destId="{8EA10598-824B-44EA-8AF6-29455C6961F4}" srcOrd="0" destOrd="2" presId="urn:microsoft.com/office/officeart/2005/8/layout/bList2"/>
    <dgm:cxn modelId="{3D06C142-FCF2-4464-A678-AB58F98ACF1F}" srcId="{2D6824F4-2F36-4801-AEE2-F3E1478468CC}" destId="{76B4F662-5D62-4860-8055-E786267E382F}" srcOrd="0" destOrd="0" parTransId="{8CFC2304-2DBE-45B0-903F-0C04A5EB825D}" sibTransId="{732CB542-CC0F-4CC3-A9A5-0C9A7C0413A4}"/>
    <dgm:cxn modelId="{0F3FDEFE-B267-42C8-A0C3-7207BE1F99DC}" type="presOf" srcId="{BECC9D35-E82F-450C-9A8E-836DFDA58ECA}" destId="{2BF20378-4A32-4070-B593-9FE92E7CCB45}" srcOrd="0" destOrd="0" presId="urn:microsoft.com/office/officeart/2005/8/layout/bList2"/>
    <dgm:cxn modelId="{09E55AF4-7ED3-41AC-8BC9-25BF76F2B808}" type="presOf" srcId="{427B1B83-5AF9-4B8E-B240-9775935B1E18}" destId="{0AA6E73F-F84A-4922-9483-8490E53EEB38}" srcOrd="1" destOrd="0" presId="urn:microsoft.com/office/officeart/2005/8/layout/bList2"/>
    <dgm:cxn modelId="{F3866B48-7EE0-4B18-8782-D359B55463C9}" srcId="{937A0AF3-140C-42BF-A977-D5A7FA5B316A}" destId="{BE170B1F-93C7-4BC4-A050-7A8E195A23C1}" srcOrd="1" destOrd="0" parTransId="{0296AB17-E299-4597-987C-8920B3267E92}" sibTransId="{EFF89C5F-7FB0-4C98-9678-2FC61F37A339}"/>
    <dgm:cxn modelId="{D9DA6F54-A614-4791-94F8-26065B0F6703}" type="presParOf" srcId="{643E5DEA-3032-4C27-A5F2-43A0AE068D6B}" destId="{9435C155-7279-463C-87F3-4B23C0D78907}" srcOrd="0" destOrd="0" presId="urn:microsoft.com/office/officeart/2005/8/layout/bList2"/>
    <dgm:cxn modelId="{5CFAFDB3-8BA3-438A-9AD2-2827CB6C5A93}" type="presParOf" srcId="{9435C155-7279-463C-87F3-4B23C0D78907}" destId="{8EA10598-824B-44EA-8AF6-29455C6961F4}" srcOrd="0" destOrd="0" presId="urn:microsoft.com/office/officeart/2005/8/layout/bList2"/>
    <dgm:cxn modelId="{1DFFB9DD-719D-4A90-B797-5A8302A42AC7}" type="presParOf" srcId="{9435C155-7279-463C-87F3-4B23C0D78907}" destId="{525E2E78-7731-4F06-8EB2-5B2F1D3177DB}" srcOrd="1" destOrd="0" presId="urn:microsoft.com/office/officeart/2005/8/layout/bList2"/>
    <dgm:cxn modelId="{FF46754D-6E1F-4222-B894-CC16E8D3987C}" type="presParOf" srcId="{9435C155-7279-463C-87F3-4B23C0D78907}" destId="{298DF064-008B-47BF-BA40-B8E0D0B14E74}" srcOrd="2" destOrd="0" presId="urn:microsoft.com/office/officeart/2005/8/layout/bList2"/>
    <dgm:cxn modelId="{75C71AC7-5221-4534-B3A1-CEE26950FA25}" type="presParOf" srcId="{9435C155-7279-463C-87F3-4B23C0D78907}" destId="{36FDC283-7A99-42FA-8D73-E49A5BA47DCD}" srcOrd="3" destOrd="0" presId="urn:microsoft.com/office/officeart/2005/8/layout/bList2"/>
    <dgm:cxn modelId="{F122FF63-D759-4E13-8F83-DB3C99B0E84A}" type="presParOf" srcId="{643E5DEA-3032-4C27-A5F2-43A0AE068D6B}" destId="{AFB18567-4B51-43F4-A99F-6E0E7CF52A3B}" srcOrd="1" destOrd="0" presId="urn:microsoft.com/office/officeart/2005/8/layout/bList2"/>
    <dgm:cxn modelId="{7FA040B9-5430-4BE2-B5E6-0B1B338367C2}" type="presParOf" srcId="{643E5DEA-3032-4C27-A5F2-43A0AE068D6B}" destId="{F364D492-800D-45EE-BA4E-1C745BC0418F}" srcOrd="2" destOrd="0" presId="urn:microsoft.com/office/officeart/2005/8/layout/bList2"/>
    <dgm:cxn modelId="{014C761A-EE24-43C7-914C-1B1FDDB311C5}" type="presParOf" srcId="{F364D492-800D-45EE-BA4E-1C745BC0418F}" destId="{5FE00573-9DEA-481D-86DF-29DF94540F57}" srcOrd="0" destOrd="0" presId="urn:microsoft.com/office/officeart/2005/8/layout/bList2"/>
    <dgm:cxn modelId="{52F9CE04-F3E1-4787-B20A-7C3607DFE2A4}" type="presParOf" srcId="{F364D492-800D-45EE-BA4E-1C745BC0418F}" destId="{9D13759B-C79F-4C54-AFF9-A4D3708E5005}" srcOrd="1" destOrd="0" presId="urn:microsoft.com/office/officeart/2005/8/layout/bList2"/>
    <dgm:cxn modelId="{E17C0A52-CDF6-421C-A412-4E6E6A60C3EE}" type="presParOf" srcId="{F364D492-800D-45EE-BA4E-1C745BC0418F}" destId="{0AA6E73F-F84A-4922-9483-8490E53EEB38}" srcOrd="2" destOrd="0" presId="urn:microsoft.com/office/officeart/2005/8/layout/bList2"/>
    <dgm:cxn modelId="{11059A9F-8139-4609-A69A-E1E485D03F68}" type="presParOf" srcId="{F364D492-800D-45EE-BA4E-1C745BC0418F}" destId="{28983921-F7EE-422E-94F1-72CAF07010C9}" srcOrd="3" destOrd="0" presId="urn:microsoft.com/office/officeart/2005/8/layout/bList2"/>
    <dgm:cxn modelId="{DEEDE30F-D3DC-4E38-A9AA-6E519AF6013D}" type="presParOf" srcId="{643E5DEA-3032-4C27-A5F2-43A0AE068D6B}" destId="{2BF20378-4A32-4070-B593-9FE92E7CCB45}" srcOrd="3" destOrd="0" presId="urn:microsoft.com/office/officeart/2005/8/layout/bList2"/>
    <dgm:cxn modelId="{A7136E85-E2BB-44F3-883C-DA08AE2D9ECF}" type="presParOf" srcId="{643E5DEA-3032-4C27-A5F2-43A0AE068D6B}" destId="{6D9FAD2F-838F-47DD-BFDF-5B914155A1F4}" srcOrd="4" destOrd="0" presId="urn:microsoft.com/office/officeart/2005/8/layout/bList2"/>
    <dgm:cxn modelId="{0385C0EE-B1F0-488C-8ED3-72B9CE5C9798}" type="presParOf" srcId="{6D9FAD2F-838F-47DD-BFDF-5B914155A1F4}" destId="{57CB5FBC-7E2B-4FCF-8F5C-460025940F37}" srcOrd="0" destOrd="0" presId="urn:microsoft.com/office/officeart/2005/8/layout/bList2"/>
    <dgm:cxn modelId="{2844E41F-01D1-4FCE-BEE0-FF9080BE3545}" type="presParOf" srcId="{6D9FAD2F-838F-47DD-BFDF-5B914155A1F4}" destId="{992A25CD-7C01-4C88-B915-839EA55475AC}" srcOrd="1" destOrd="0" presId="urn:microsoft.com/office/officeart/2005/8/layout/bList2"/>
    <dgm:cxn modelId="{0704C4D9-B7F0-472D-A391-5A3FD8D6DE56}" type="presParOf" srcId="{6D9FAD2F-838F-47DD-BFDF-5B914155A1F4}" destId="{EF227213-DB47-47C1-B6E8-D486B43AC83A}" srcOrd="2" destOrd="0" presId="urn:microsoft.com/office/officeart/2005/8/layout/bList2"/>
    <dgm:cxn modelId="{D2060CDC-2CA7-430C-B007-EB2A71C60D6C}" type="presParOf" srcId="{6D9FAD2F-838F-47DD-BFDF-5B914155A1F4}" destId="{B2188635-EBBA-477E-932D-A63F66528E5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F8D0A-6954-4B7D-A1E7-C54A00EBC660}">
      <dsp:nvSpPr>
        <dsp:cNvPr id="0" name=""/>
        <dsp:cNvSpPr/>
      </dsp:nvSpPr>
      <dsp:spPr>
        <a:xfrm>
          <a:off x="2811" y="78324"/>
          <a:ext cx="2741178" cy="109647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1993-2003рр.</a:t>
          </a:r>
          <a:endParaRPr lang="uk-UA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sp:txBody>
      <dsp:txXfrm>
        <a:off x="2811" y="78324"/>
        <a:ext cx="2741178" cy="1096471"/>
      </dsp:txXfrm>
    </dsp:sp>
    <dsp:sp modelId="{DC30898F-9D4F-4782-A8AE-F85199C80D68}">
      <dsp:nvSpPr>
        <dsp:cNvPr id="0" name=""/>
        <dsp:cNvSpPr/>
      </dsp:nvSpPr>
      <dsp:spPr>
        <a:xfrm>
          <a:off x="2811" y="1174795"/>
          <a:ext cx="2741178" cy="28108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вчитель української мови і літератури, ритміки і хореографії  </a:t>
          </a:r>
          <a:endParaRPr lang="uk-UA" sz="2400" kern="1200" dirty="0"/>
        </a:p>
      </dsp:txBody>
      <dsp:txXfrm>
        <a:off x="2811" y="1174795"/>
        <a:ext cx="2741178" cy="2810880"/>
      </dsp:txXfrm>
    </dsp:sp>
    <dsp:sp modelId="{67878D50-32E8-4B82-A75A-CFAD5D6F4751}">
      <dsp:nvSpPr>
        <dsp:cNvPr id="0" name=""/>
        <dsp:cNvSpPr/>
      </dsp:nvSpPr>
      <dsp:spPr>
        <a:xfrm>
          <a:off x="3127755" y="78324"/>
          <a:ext cx="2741178" cy="109647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2003-2010рр.</a:t>
          </a:r>
          <a:endParaRPr lang="uk-UA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sp:txBody>
      <dsp:txXfrm>
        <a:off x="3127755" y="78324"/>
        <a:ext cx="2741178" cy="1096471"/>
      </dsp:txXfrm>
    </dsp:sp>
    <dsp:sp modelId="{6743154B-ADEF-448C-962F-A67690DFB33D}">
      <dsp:nvSpPr>
        <dsp:cNvPr id="0" name=""/>
        <dsp:cNvSpPr/>
      </dsp:nvSpPr>
      <dsp:spPr>
        <a:xfrm>
          <a:off x="3127755" y="1174795"/>
          <a:ext cx="2741178" cy="28108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керівник танцювального гуртка в Палаці дітей та юнацтва</a:t>
          </a:r>
          <a:endParaRPr lang="uk-UA" sz="2400" kern="1200" dirty="0"/>
        </a:p>
      </dsp:txBody>
      <dsp:txXfrm>
        <a:off x="3127755" y="1174795"/>
        <a:ext cx="2741178" cy="2810880"/>
      </dsp:txXfrm>
    </dsp:sp>
    <dsp:sp modelId="{72D2D77B-4A74-474D-BF72-145E20F2975B}">
      <dsp:nvSpPr>
        <dsp:cNvPr id="0" name=""/>
        <dsp:cNvSpPr/>
      </dsp:nvSpPr>
      <dsp:spPr>
        <a:xfrm>
          <a:off x="6252699" y="78324"/>
          <a:ext cx="2741178" cy="109647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2010-2018рр.</a:t>
          </a:r>
          <a:endParaRPr lang="uk-UA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sp:txBody>
      <dsp:txXfrm>
        <a:off x="6252699" y="78324"/>
        <a:ext cx="2741178" cy="1096471"/>
      </dsp:txXfrm>
    </dsp:sp>
    <dsp:sp modelId="{05D8566E-37E4-44BF-B072-6538A49B7D90}">
      <dsp:nvSpPr>
        <dsp:cNvPr id="0" name=""/>
        <dsp:cNvSpPr/>
      </dsp:nvSpPr>
      <dsp:spPr>
        <a:xfrm>
          <a:off x="6180332" y="1166644"/>
          <a:ext cx="2741178" cy="28108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керівник Зразкових ансамблів естрадно-спортивної та бальної хореографії</a:t>
          </a:r>
          <a:endParaRPr lang="uk-UA" sz="2400" kern="1200" dirty="0"/>
        </a:p>
      </dsp:txBody>
      <dsp:txXfrm>
        <a:off x="6180332" y="1166644"/>
        <a:ext cx="2741178" cy="2810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3E2BA-4641-48D0-BDFB-F74A91D69B0E}">
      <dsp:nvSpPr>
        <dsp:cNvPr id="0" name=""/>
        <dsp:cNvSpPr/>
      </dsp:nvSpPr>
      <dsp:spPr>
        <a:xfrm>
          <a:off x="3559777" y="716120"/>
          <a:ext cx="1831678" cy="190677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Діяльність учня </a:t>
          </a:r>
          <a:endParaRPr lang="uk-UA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sp:txBody>
      <dsp:txXfrm>
        <a:off x="3828020" y="995360"/>
        <a:ext cx="1295192" cy="1348291"/>
      </dsp:txXfrm>
    </dsp:sp>
    <dsp:sp modelId="{E2258EEF-C5DE-42F0-ACDF-21320E1C4E85}">
      <dsp:nvSpPr>
        <dsp:cNvPr id="0" name=""/>
        <dsp:cNvSpPr/>
      </dsp:nvSpPr>
      <dsp:spPr>
        <a:xfrm rot="4643936">
          <a:off x="3427981" y="387899"/>
          <a:ext cx="722558" cy="4494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500" kern="1200"/>
        </a:p>
      </dsp:txBody>
      <dsp:txXfrm>
        <a:off x="3480693" y="411996"/>
        <a:ext cx="587717" cy="269682"/>
      </dsp:txXfrm>
    </dsp:sp>
    <dsp:sp modelId="{0A34289E-6F97-437B-BCAE-E69C44B39508}">
      <dsp:nvSpPr>
        <dsp:cNvPr id="0" name=""/>
        <dsp:cNvSpPr/>
      </dsp:nvSpPr>
      <dsp:spPr>
        <a:xfrm>
          <a:off x="5492535" y="800869"/>
          <a:ext cx="1808735" cy="1723478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Взаємодія між учителем та учнем </a:t>
          </a:r>
          <a:endParaRPr lang="uk-UA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sp:txBody>
      <dsp:txXfrm>
        <a:off x="5757418" y="1053267"/>
        <a:ext cx="1278969" cy="1218682"/>
      </dsp:txXfrm>
    </dsp:sp>
    <dsp:sp modelId="{C001C41A-6BC1-4838-B50C-C98CB07F288D}">
      <dsp:nvSpPr>
        <dsp:cNvPr id="0" name=""/>
        <dsp:cNvSpPr/>
      </dsp:nvSpPr>
      <dsp:spPr>
        <a:xfrm rot="4328031" flipV="1">
          <a:off x="5326427" y="386593"/>
          <a:ext cx="766709" cy="4098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500" kern="1200"/>
        </a:p>
      </dsp:txBody>
      <dsp:txXfrm rot="10800000">
        <a:off x="5369046" y="410051"/>
        <a:ext cx="643746" cy="245927"/>
      </dsp:txXfrm>
    </dsp:sp>
    <dsp:sp modelId="{4828D01D-1C85-4FCE-B7E5-16D596590498}">
      <dsp:nvSpPr>
        <dsp:cNvPr id="0" name=""/>
        <dsp:cNvSpPr/>
      </dsp:nvSpPr>
      <dsp:spPr>
        <a:xfrm>
          <a:off x="1288530" y="788121"/>
          <a:ext cx="1958527" cy="1881164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Діяльність учителя</a:t>
          </a:r>
          <a:endParaRPr lang="uk-UA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sp:txBody>
      <dsp:txXfrm>
        <a:off x="1575350" y="1063611"/>
        <a:ext cx="1384887" cy="1330184"/>
      </dsp:txXfrm>
    </dsp:sp>
    <dsp:sp modelId="{E2018FE4-CD09-4A32-8971-894C70EBA610}">
      <dsp:nvSpPr>
        <dsp:cNvPr id="0" name=""/>
        <dsp:cNvSpPr/>
      </dsp:nvSpPr>
      <dsp:spPr>
        <a:xfrm rot="4731038" flipV="1">
          <a:off x="1321318" y="416592"/>
          <a:ext cx="749273" cy="4112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500" kern="1200"/>
        </a:p>
      </dsp:txBody>
      <dsp:txXfrm rot="10800000">
        <a:off x="1371077" y="438319"/>
        <a:ext cx="625899" cy="2467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A2936-3A08-417A-88AA-B75BE70E63AE}">
      <dsp:nvSpPr>
        <dsp:cNvPr id="0" name=""/>
        <dsp:cNvSpPr/>
      </dsp:nvSpPr>
      <dsp:spPr>
        <a:xfrm>
          <a:off x="0" y="0"/>
          <a:ext cx="3199280" cy="5441694"/>
        </a:xfrm>
        <a:prstGeom prst="triangl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FC5D53-5D4E-403E-8167-907F605CCF0F}">
      <dsp:nvSpPr>
        <dsp:cNvPr id="0" name=""/>
        <dsp:cNvSpPr/>
      </dsp:nvSpPr>
      <dsp:spPr>
        <a:xfrm>
          <a:off x="1036354" y="564713"/>
          <a:ext cx="7804012" cy="3868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1. Люби, поважай кожну дитину</a:t>
          </a:r>
          <a:endParaRPr lang="uk-UA" sz="1800" kern="1200" dirty="0"/>
        </a:p>
      </dsp:txBody>
      <dsp:txXfrm>
        <a:off x="1055239" y="583598"/>
        <a:ext cx="7766242" cy="349100"/>
      </dsp:txXfrm>
    </dsp:sp>
    <dsp:sp modelId="{1C812E22-A1AD-42B6-8C36-79B086D7C46D}">
      <dsp:nvSpPr>
        <dsp:cNvPr id="0" name=""/>
        <dsp:cNvSpPr/>
      </dsp:nvSpPr>
      <dsp:spPr>
        <a:xfrm>
          <a:off x="1036354" y="999942"/>
          <a:ext cx="7804012" cy="3868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7970"/>
              <a:satOff val="-1455"/>
              <a:lumOff val="842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2. Самовдосконалюйся, будь особистістю</a:t>
          </a:r>
          <a:endParaRPr lang="uk-UA" sz="1800" kern="1200" dirty="0"/>
        </a:p>
      </dsp:txBody>
      <dsp:txXfrm>
        <a:off x="1055239" y="1018827"/>
        <a:ext cx="7766242" cy="349100"/>
      </dsp:txXfrm>
    </dsp:sp>
    <dsp:sp modelId="{AE6FE2AF-0D29-484D-8648-39AAA45C641B}">
      <dsp:nvSpPr>
        <dsp:cNvPr id="0" name=""/>
        <dsp:cNvSpPr/>
      </dsp:nvSpPr>
      <dsp:spPr>
        <a:xfrm>
          <a:off x="1036354" y="1465003"/>
          <a:ext cx="7804012" cy="3868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5940"/>
              <a:satOff val="-2910"/>
              <a:lumOff val="168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3. Умій слухати дітей, будь терплячим</a:t>
          </a:r>
          <a:endParaRPr lang="uk-UA" sz="1800" kern="1200" dirty="0"/>
        </a:p>
      </dsp:txBody>
      <dsp:txXfrm>
        <a:off x="1055239" y="1483888"/>
        <a:ext cx="7766242" cy="349100"/>
      </dsp:txXfrm>
    </dsp:sp>
    <dsp:sp modelId="{788A300F-B3B7-46A7-8C9F-8DDE2401C344}">
      <dsp:nvSpPr>
        <dsp:cNvPr id="0" name=""/>
        <dsp:cNvSpPr/>
      </dsp:nvSpPr>
      <dsp:spPr>
        <a:xfrm>
          <a:off x="1036354" y="1870401"/>
          <a:ext cx="7804012" cy="3868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23910"/>
              <a:satOff val="-4366"/>
              <a:lumOff val="2526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4. Не навчай того, чим не обізнаний</a:t>
          </a:r>
          <a:endParaRPr lang="uk-UA" sz="1800" kern="1200" dirty="0"/>
        </a:p>
      </dsp:txBody>
      <dsp:txXfrm>
        <a:off x="1055239" y="1889286"/>
        <a:ext cx="7766242" cy="349100"/>
      </dsp:txXfrm>
    </dsp:sp>
    <dsp:sp modelId="{A237245D-D03C-4A93-AA04-6CA1192A8BDB}">
      <dsp:nvSpPr>
        <dsp:cNvPr id="0" name=""/>
        <dsp:cNvSpPr/>
      </dsp:nvSpPr>
      <dsp:spPr>
        <a:xfrm>
          <a:off x="1036354" y="2305630"/>
          <a:ext cx="7804012" cy="3868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31880"/>
              <a:satOff val="-5821"/>
              <a:lumOff val="33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5. Кажи дитині не тільки те, що тебе у ній радує</a:t>
          </a:r>
          <a:endParaRPr lang="uk-UA" sz="1800" kern="1200" dirty="0"/>
        </a:p>
      </dsp:txBody>
      <dsp:txXfrm>
        <a:off x="1055239" y="2324515"/>
        <a:ext cx="7766242" cy="349100"/>
      </dsp:txXfrm>
    </dsp:sp>
    <dsp:sp modelId="{F4354E37-C6DC-40B5-867A-96CF02BEE10C}">
      <dsp:nvSpPr>
        <dsp:cNvPr id="0" name=""/>
        <dsp:cNvSpPr/>
      </dsp:nvSpPr>
      <dsp:spPr>
        <a:xfrm>
          <a:off x="1036354" y="2740859"/>
          <a:ext cx="7804012" cy="3868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39850"/>
              <a:satOff val="-7276"/>
              <a:lumOff val="4210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6. Не сприймай дитину як власність</a:t>
          </a:r>
          <a:endParaRPr lang="uk-UA" sz="1800" kern="1200" dirty="0"/>
        </a:p>
      </dsp:txBody>
      <dsp:txXfrm>
        <a:off x="1055239" y="2759744"/>
        <a:ext cx="7766242" cy="349100"/>
      </dsp:txXfrm>
    </dsp:sp>
    <dsp:sp modelId="{147EAFE8-E800-45E5-9224-5E312450C6F8}">
      <dsp:nvSpPr>
        <dsp:cNvPr id="0" name=""/>
        <dsp:cNvSpPr/>
      </dsp:nvSpPr>
      <dsp:spPr>
        <a:xfrm>
          <a:off x="1036354" y="3176089"/>
          <a:ext cx="7804012" cy="3868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31880"/>
              <a:satOff val="-5821"/>
              <a:lumOff val="33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7. Допомагай батькам виростити дитину</a:t>
          </a:r>
          <a:endParaRPr lang="uk-UA" sz="1800" kern="1200" dirty="0"/>
        </a:p>
      </dsp:txBody>
      <dsp:txXfrm>
        <a:off x="1055239" y="3194974"/>
        <a:ext cx="7766242" cy="349100"/>
      </dsp:txXfrm>
    </dsp:sp>
    <dsp:sp modelId="{0AC8AD20-1800-48E7-ABC8-EBA3166D48CE}">
      <dsp:nvSpPr>
        <dsp:cNvPr id="0" name=""/>
        <dsp:cNvSpPr/>
      </dsp:nvSpPr>
      <dsp:spPr>
        <a:xfrm>
          <a:off x="1036354" y="3611318"/>
          <a:ext cx="7804012" cy="3868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23910"/>
              <a:satOff val="-4366"/>
              <a:lumOff val="2526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8. Дорожи довірям дитини</a:t>
          </a:r>
          <a:endParaRPr lang="uk-UA" sz="1800" kern="1200" dirty="0"/>
        </a:p>
      </dsp:txBody>
      <dsp:txXfrm>
        <a:off x="1055239" y="3630203"/>
        <a:ext cx="7766242" cy="349100"/>
      </dsp:txXfrm>
    </dsp:sp>
    <dsp:sp modelId="{FF954AE9-341A-4A4A-985A-1CD26895F785}">
      <dsp:nvSpPr>
        <dsp:cNvPr id="0" name=""/>
        <dsp:cNvSpPr/>
      </dsp:nvSpPr>
      <dsp:spPr>
        <a:xfrm>
          <a:off x="1036354" y="4046547"/>
          <a:ext cx="7804012" cy="3868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5940"/>
              <a:satOff val="-2910"/>
              <a:lumOff val="168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9. Створюй доброзичливий колектив серед батьків та гуртківців</a:t>
          </a:r>
        </a:p>
      </dsp:txBody>
      <dsp:txXfrm>
        <a:off x="1055239" y="4065432"/>
        <a:ext cx="7766242" cy="349100"/>
      </dsp:txXfrm>
    </dsp:sp>
    <dsp:sp modelId="{7FA31CBE-C5B8-4407-9D66-E9FFDE487E83}">
      <dsp:nvSpPr>
        <dsp:cNvPr id="0" name=""/>
        <dsp:cNvSpPr/>
      </dsp:nvSpPr>
      <dsp:spPr>
        <a:xfrm>
          <a:off x="1036354" y="4481776"/>
          <a:ext cx="7804012" cy="3868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7970"/>
              <a:satOff val="-1455"/>
              <a:lumOff val="842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10. Будь веселим, жартами підтримуй та заохочуй позитивне </a:t>
          </a:r>
        </a:p>
      </dsp:txBody>
      <dsp:txXfrm>
        <a:off x="1055239" y="4500661"/>
        <a:ext cx="7766242" cy="3491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10598-824B-44EA-8AF6-29455C6961F4}">
      <dsp:nvSpPr>
        <dsp:cNvPr id="0" name=""/>
        <dsp:cNvSpPr/>
      </dsp:nvSpPr>
      <dsp:spPr>
        <a:xfrm>
          <a:off x="32890" y="695696"/>
          <a:ext cx="2724006" cy="277662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1" i="1" kern="1200" dirty="0" smtClean="0">
              <a:latin typeface="Book Antiqua" panose="02040602050305030304" pitchFamily="18" charset="0"/>
            </a:rPr>
            <a:t>Шукати творчо обдарованих учнів</a:t>
          </a:r>
          <a:endParaRPr lang="uk-UA" sz="1700" b="1" i="1" kern="1200" dirty="0">
            <a:latin typeface="Book Antiqua" panose="0204060205030503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1" i="1" kern="1200" dirty="0" smtClean="0">
              <a:latin typeface="Book Antiqua" panose="02040602050305030304" pitchFamily="18" charset="0"/>
            </a:rPr>
            <a:t>Визначати їх нахили, здібності</a:t>
          </a:r>
          <a:endParaRPr lang="uk-UA" sz="1700" b="1" i="1" kern="1200" dirty="0">
            <a:latin typeface="Book Antiqua" panose="0204060205030503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1" i="1" kern="1200" dirty="0" smtClean="0">
              <a:latin typeface="Book Antiqua" panose="02040602050305030304" pitchFamily="18" charset="0"/>
            </a:rPr>
            <a:t>Шукати ефективне застосування їхньої творчості</a:t>
          </a:r>
          <a:endParaRPr lang="uk-UA" sz="1700" b="1" i="1" kern="1200" dirty="0">
            <a:latin typeface="Book Antiqua" panose="02040602050305030304" pitchFamily="18" charset="0"/>
          </a:endParaRPr>
        </a:p>
      </dsp:txBody>
      <dsp:txXfrm>
        <a:off x="96717" y="759523"/>
        <a:ext cx="2596352" cy="2712793"/>
      </dsp:txXfrm>
    </dsp:sp>
    <dsp:sp modelId="{298DF064-008B-47BF-BA40-B8E0D0B14E74}">
      <dsp:nvSpPr>
        <dsp:cNvPr id="0" name=""/>
        <dsp:cNvSpPr/>
      </dsp:nvSpPr>
      <dsp:spPr>
        <a:xfrm>
          <a:off x="0" y="3385232"/>
          <a:ext cx="2800399" cy="767002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rPr>
            <a:t>ПОШУК</a:t>
          </a:r>
          <a:endParaRPr lang="uk-UA" sz="24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</a:endParaRPr>
        </a:p>
      </dsp:txBody>
      <dsp:txXfrm>
        <a:off x="0" y="3385232"/>
        <a:ext cx="1972112" cy="767002"/>
      </dsp:txXfrm>
    </dsp:sp>
    <dsp:sp modelId="{36FDC283-7A99-42FA-8D73-E49A5BA47DCD}">
      <dsp:nvSpPr>
        <dsp:cNvPr id="0" name=""/>
        <dsp:cNvSpPr/>
      </dsp:nvSpPr>
      <dsp:spPr>
        <a:xfrm>
          <a:off x="1958375" y="3361639"/>
          <a:ext cx="836332" cy="83633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9525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E00573-9DEA-481D-86DF-29DF94540F57}">
      <dsp:nvSpPr>
        <dsp:cNvPr id="0" name=""/>
        <dsp:cNvSpPr/>
      </dsp:nvSpPr>
      <dsp:spPr>
        <a:xfrm>
          <a:off x="3027331" y="647049"/>
          <a:ext cx="2709573" cy="271684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26567"/>
              <a:satOff val="-4851"/>
              <a:lumOff val="280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1" i="1" kern="1200" dirty="0" smtClean="0">
              <a:latin typeface="Book Antiqua" panose="02040602050305030304" pitchFamily="18" charset="0"/>
            </a:rPr>
            <a:t>Активніше залучати учнів до культурно-масових заходів</a:t>
          </a:r>
          <a:endParaRPr lang="uk-UA" sz="1700" b="1" i="1" kern="1200" dirty="0">
            <a:latin typeface="Book Antiqua" panose="0204060205030503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1" i="1" kern="1200" dirty="0" smtClean="0">
              <a:latin typeface="Book Antiqua" panose="02040602050305030304" pitchFamily="18" charset="0"/>
            </a:rPr>
            <a:t>Дослухатись до їхніх порад і спільно вирішувати проблеми</a:t>
          </a:r>
          <a:endParaRPr lang="uk-UA" sz="1700" b="1" i="1" kern="1200" dirty="0">
            <a:latin typeface="Book Antiqua" panose="0204060205030503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1" i="1" kern="1200" dirty="0" smtClean="0">
              <a:latin typeface="Book Antiqua" panose="02040602050305030304" pitchFamily="18" charset="0"/>
            </a:rPr>
            <a:t>Сформувати доцільну систему цінностей та мотивів</a:t>
          </a:r>
          <a:endParaRPr lang="uk-UA" sz="1700" b="1" i="1" kern="1200" dirty="0">
            <a:latin typeface="Book Antiqua" panose="02040602050305030304" pitchFamily="18" charset="0"/>
          </a:endParaRPr>
        </a:p>
      </dsp:txBody>
      <dsp:txXfrm>
        <a:off x="3090820" y="710538"/>
        <a:ext cx="2582595" cy="2653359"/>
      </dsp:txXfrm>
    </dsp:sp>
    <dsp:sp modelId="{0AA6E73F-F84A-4922-9483-8490E53EEB38}">
      <dsp:nvSpPr>
        <dsp:cNvPr id="0" name=""/>
        <dsp:cNvSpPr/>
      </dsp:nvSpPr>
      <dsp:spPr>
        <a:xfrm>
          <a:off x="2983221" y="3364383"/>
          <a:ext cx="2803624" cy="767002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50000"/>
              <a:hueOff val="-27656"/>
              <a:satOff val="-5606"/>
              <a:lumOff val="3083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latin typeface="Book Antiqua" panose="02040602050305030304" pitchFamily="18" charset="0"/>
            </a:rPr>
            <a:t>СПРИЯННЯ</a:t>
          </a:r>
          <a:endParaRPr lang="uk-UA" sz="2400" b="1" i="1" kern="1200" dirty="0">
            <a:latin typeface="Book Antiqua" panose="02040602050305030304" pitchFamily="18" charset="0"/>
          </a:endParaRPr>
        </a:p>
      </dsp:txBody>
      <dsp:txXfrm>
        <a:off x="2983221" y="3364383"/>
        <a:ext cx="1974383" cy="767002"/>
      </dsp:txXfrm>
    </dsp:sp>
    <dsp:sp modelId="{28983921-F7EE-422E-94F1-72CAF07010C9}">
      <dsp:nvSpPr>
        <dsp:cNvPr id="0" name=""/>
        <dsp:cNvSpPr/>
      </dsp:nvSpPr>
      <dsp:spPr>
        <a:xfrm>
          <a:off x="4967583" y="3346696"/>
          <a:ext cx="836332" cy="83633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9525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CB5FBC-7E2B-4FCF-8F5C-460025940F37}">
      <dsp:nvSpPr>
        <dsp:cNvPr id="0" name=""/>
        <dsp:cNvSpPr/>
      </dsp:nvSpPr>
      <dsp:spPr>
        <a:xfrm>
          <a:off x="5980230" y="606693"/>
          <a:ext cx="2816791" cy="307676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26567"/>
              <a:satOff val="-4851"/>
              <a:lumOff val="280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1" i="1" kern="1200" dirty="0" smtClean="0">
              <a:latin typeface="Book Antiqua" panose="02040602050305030304" pitchFamily="18" charset="0"/>
            </a:rPr>
            <a:t>Демонструвати учням результати їхньої роботи</a:t>
          </a:r>
          <a:endParaRPr lang="uk-UA" sz="1700" b="1" i="1" kern="1200" dirty="0">
            <a:latin typeface="Book Antiqua" panose="0204060205030503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1" i="1" kern="1200" dirty="0" smtClean="0">
              <a:latin typeface="Book Antiqua" panose="02040602050305030304" pitchFamily="18" charset="0"/>
            </a:rPr>
            <a:t>Показувати їх суспільну значущість</a:t>
          </a:r>
          <a:endParaRPr lang="uk-UA" sz="1700" b="1" i="1" kern="1200" dirty="0">
            <a:latin typeface="Book Antiqua" panose="0204060205030503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1" i="1" kern="1200" dirty="0" smtClean="0">
              <a:latin typeface="Book Antiqua" panose="02040602050305030304" pitchFamily="18" charset="0"/>
            </a:rPr>
            <a:t>Відкривати творчі грані особистості</a:t>
          </a:r>
          <a:endParaRPr lang="uk-UA" sz="1700" b="1" i="1" kern="1200" dirty="0">
            <a:latin typeface="Book Antiqua" panose="02040602050305030304" pitchFamily="18" charset="0"/>
          </a:endParaRPr>
        </a:p>
      </dsp:txBody>
      <dsp:txXfrm>
        <a:off x="6046231" y="672694"/>
        <a:ext cx="2684789" cy="3010767"/>
      </dsp:txXfrm>
    </dsp:sp>
    <dsp:sp modelId="{EF227213-DB47-47C1-B6E8-D486B43AC83A}">
      <dsp:nvSpPr>
        <dsp:cNvPr id="0" name=""/>
        <dsp:cNvSpPr/>
      </dsp:nvSpPr>
      <dsp:spPr>
        <a:xfrm>
          <a:off x="5991688" y="3359339"/>
          <a:ext cx="2765488" cy="767002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50000"/>
              <a:hueOff val="-27656"/>
              <a:satOff val="-5606"/>
              <a:lumOff val="3083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atin typeface="Book Antiqua" panose="02040602050305030304" pitchFamily="18" charset="0"/>
            </a:rPr>
            <a:t>РЕАЛІЗАЦІЯ</a:t>
          </a:r>
          <a:endParaRPr lang="uk-UA" sz="2000" b="1" i="1" kern="1200" dirty="0">
            <a:latin typeface="Book Antiqua" panose="02040602050305030304" pitchFamily="18" charset="0"/>
          </a:endParaRPr>
        </a:p>
      </dsp:txBody>
      <dsp:txXfrm>
        <a:off x="5991688" y="3359339"/>
        <a:ext cx="1947526" cy="767002"/>
      </dsp:txXfrm>
    </dsp:sp>
    <dsp:sp modelId="{B2188635-EBBA-477E-932D-A63F66528E50}">
      <dsp:nvSpPr>
        <dsp:cNvPr id="0" name=""/>
        <dsp:cNvSpPr/>
      </dsp:nvSpPr>
      <dsp:spPr>
        <a:xfrm>
          <a:off x="7961746" y="3359341"/>
          <a:ext cx="836332" cy="83633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22.03.2018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5226" y="-1124344"/>
            <a:ext cx="6873548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604" y="2924946"/>
            <a:ext cx="7128792" cy="1470025"/>
          </a:xfrm>
        </p:spPr>
        <p:txBody>
          <a:bodyPr>
            <a:normAutofit fontScale="90000"/>
          </a:bodyPr>
          <a:lstStyle/>
          <a:p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Презентація досвіду роботи </a:t>
            </a:r>
            <a:r>
              <a:rPr lang="en-US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en-US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керівника зразкових ансамблів </a:t>
            </a:r>
            <a:r>
              <a:rPr lang="en-US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en-US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сучасного та бального танцю </a:t>
            </a:r>
            <a:r>
              <a:rPr lang="en-US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en-US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Чортківського Палацу </a:t>
            </a:r>
            <a:r>
              <a:rPr lang="en-US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en-US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дітей та юнацтва </a:t>
            </a:r>
            <a:r>
              <a:rPr lang="en-US" sz="4400" b="1" i="1" dirty="0" smtClean="0"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en-US" sz="4400" b="1" i="1" dirty="0" smtClean="0"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uk-UA" sz="49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Гребенюк </a:t>
            </a:r>
            <a:r>
              <a:rPr lang="en-US" sz="49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en-US" sz="49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uk-UA" sz="49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Наталії </a:t>
            </a:r>
            <a:r>
              <a:rPr lang="uk-UA" sz="49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Корнелівни</a:t>
            </a:r>
            <a:r>
              <a:rPr lang="uk-UA" b="1" i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uk-UA" b="1" i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uk-UA" b="1" i="1" dirty="0">
              <a:ln>
                <a:solidFill>
                  <a:schemeClr val="tx1"/>
                </a:solidFill>
              </a:ln>
              <a:solidFill>
                <a:srgbClr val="008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7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Autofit/>
          </a:bodyPr>
          <a:lstStyle/>
          <a:p>
            <a:r>
              <a:rPr lang="uk-UA" sz="4800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Проблема </a:t>
            </a:r>
            <a:r>
              <a:rPr lang="uk-UA" sz="4800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над </a:t>
            </a:r>
            <a:r>
              <a:rPr lang="uk-UA" sz="4800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якою працюю: </a:t>
            </a:r>
            <a:br>
              <a:rPr lang="uk-UA" sz="4800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uk-UA" sz="4800" b="1" i="1" u="sng" dirty="0">
              <a:ln>
                <a:solidFill>
                  <a:srgbClr val="FF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577933" y="1988840"/>
            <a:ext cx="62780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«Ф</a:t>
            </a:r>
            <a:r>
              <a:rPr lang="uk-UA" sz="4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ормування </a:t>
            </a:r>
            <a:r>
              <a:rPr lang="uk-UA" sz="4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естетичної компетентності у вихованців на заняттях з сучасної та бальної </a:t>
            </a:r>
            <a:r>
              <a:rPr lang="uk-UA" sz="4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хореографії»</a:t>
            </a:r>
            <a:endParaRPr lang="uk-UA" sz="4000" b="1" i="1" dirty="0"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114"/>
            <a:ext cx="7321922" cy="52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Autofit/>
          </a:bodyPr>
          <a:lstStyle/>
          <a:p>
            <a:r>
              <a:rPr lang="uk-UA" sz="4000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Головні напрямки реалізації проблеми: </a:t>
            </a:r>
            <a:r>
              <a:rPr lang="uk-UA" sz="4800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uk-UA" sz="4800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uk-UA" sz="4800" b="1" i="1" u="sng" dirty="0">
              <a:ln>
                <a:solidFill>
                  <a:srgbClr val="FF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2537" y="4858032"/>
            <a:ext cx="2511463" cy="1979009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22658891"/>
              </p:ext>
            </p:extLst>
          </p:nvPr>
        </p:nvGraphicFramePr>
        <p:xfrm>
          <a:off x="118582" y="764705"/>
          <a:ext cx="8840367" cy="3785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3" y="4849503"/>
            <a:ext cx="2193474" cy="1979009"/>
          </a:xfrm>
          <a:prstGeom prst="rect">
            <a:avLst/>
          </a:prstGeom>
        </p:spPr>
      </p:pic>
      <p:sp>
        <p:nvSpPr>
          <p:cNvPr id="7" name="Прямокутник із двома округленими протилежними кутами 6"/>
          <p:cNvSpPr/>
          <p:nvPr/>
        </p:nvSpPr>
        <p:spPr>
          <a:xfrm>
            <a:off x="317989" y="3717032"/>
            <a:ext cx="8508022" cy="160043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Спілкування</a:t>
            </a:r>
            <a:r>
              <a:rPr lang="uk-UA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для самого вчителя – це професійний інструмент його діяльності, а доброзичливість, комунікативна культура – це обовязкові якості особистості.</a:t>
            </a:r>
            <a:endParaRPr lang="uk-UA" sz="2200" dirty="0"/>
          </a:p>
        </p:txBody>
      </p:sp>
      <p:grpSp>
        <p:nvGrpSpPr>
          <p:cNvPr id="8" name="Групувати 7"/>
          <p:cNvGrpSpPr/>
          <p:nvPr/>
        </p:nvGrpSpPr>
        <p:grpSpPr>
          <a:xfrm>
            <a:off x="4319490" y="4942900"/>
            <a:ext cx="311617" cy="416030"/>
            <a:chOff x="3960505" y="256540"/>
            <a:chExt cx="449863" cy="710383"/>
          </a:xfrm>
          <a:scene3d>
            <a:camera prst="orthographicFront"/>
            <a:lightRig rig="flat" dir="t"/>
          </a:scene3d>
        </p:grpSpPr>
        <p:sp>
          <p:nvSpPr>
            <p:cNvPr id="9" name="Стрілка вправо 8"/>
            <p:cNvSpPr/>
            <p:nvPr/>
          </p:nvSpPr>
          <p:spPr>
            <a:xfrm rot="4643936">
              <a:off x="3830245" y="386800"/>
              <a:ext cx="710383" cy="449863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трілка вправо 4"/>
            <p:cNvSpPr/>
            <p:nvPr/>
          </p:nvSpPr>
          <p:spPr>
            <a:xfrm rot="4643936">
              <a:off x="3883003" y="410919"/>
              <a:ext cx="575424" cy="269917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1500" kern="1200"/>
            </a:p>
          </p:txBody>
        </p:sp>
      </p:grpSp>
      <p:sp>
        <p:nvSpPr>
          <p:cNvPr id="11" name="Прямокутник із двома округленими протилежними кутами 10"/>
          <p:cNvSpPr/>
          <p:nvPr/>
        </p:nvSpPr>
        <p:spPr>
          <a:xfrm>
            <a:off x="1340895" y="5373216"/>
            <a:ext cx="6580423" cy="1225868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Постійно працюю над власною мовленнєвою культурою та вдосконаленням практичних навичок позитивного спілкування.</a:t>
            </a:r>
            <a:endParaRPr lang="uk-UA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66" y="232486"/>
            <a:ext cx="9144000" cy="1143000"/>
          </a:xfrm>
        </p:spPr>
        <p:txBody>
          <a:bodyPr>
            <a:noAutofit/>
          </a:bodyPr>
          <a:lstStyle/>
          <a:p>
            <a:r>
              <a:rPr lang="uk-UA" sz="4800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10 заповідей керівника гуртка</a:t>
            </a:r>
            <a:endParaRPr lang="uk-UA" sz="4800" b="1" i="1" u="sng" dirty="0">
              <a:ln>
                <a:solidFill>
                  <a:srgbClr val="FF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3"/>
          <a:stretch/>
        </p:blipFill>
        <p:spPr>
          <a:xfrm rot="5400000">
            <a:off x="-29823" y="56853"/>
            <a:ext cx="1263797" cy="1160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3"/>
          <a:stretch/>
        </p:blipFill>
        <p:spPr>
          <a:xfrm rot="5400000" flipV="1">
            <a:off x="7878594" y="102331"/>
            <a:ext cx="1367736" cy="1163077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47098681"/>
              </p:ext>
            </p:extLst>
          </p:nvPr>
        </p:nvGraphicFramePr>
        <p:xfrm>
          <a:off x="118582" y="1266239"/>
          <a:ext cx="8840367" cy="5441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125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66" y="232486"/>
            <a:ext cx="9144000" cy="1143000"/>
          </a:xfrm>
        </p:spPr>
        <p:txBody>
          <a:bodyPr>
            <a:noAutofit/>
          </a:bodyPr>
          <a:lstStyle/>
          <a:p>
            <a:r>
              <a:rPr lang="uk-UA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Головні завдання </a:t>
            </a:r>
            <a:br>
              <a:rPr lang="uk-UA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uk-UA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гурткової діяльності</a:t>
            </a:r>
            <a:endParaRPr lang="uk-UA" b="1" i="1" u="sng" dirty="0">
              <a:ln>
                <a:solidFill>
                  <a:srgbClr val="FF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3"/>
          <a:stretch/>
        </p:blipFill>
        <p:spPr>
          <a:xfrm rot="5400000">
            <a:off x="-29823" y="56853"/>
            <a:ext cx="1263797" cy="1160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3"/>
          <a:stretch/>
        </p:blipFill>
        <p:spPr>
          <a:xfrm rot="5400000" flipV="1">
            <a:off x="7878594" y="102331"/>
            <a:ext cx="1367736" cy="1163077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67804877"/>
              </p:ext>
            </p:extLst>
          </p:nvPr>
        </p:nvGraphicFramePr>
        <p:xfrm>
          <a:off x="185051" y="1916833"/>
          <a:ext cx="8840367" cy="5157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855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754" y="692696"/>
            <a:ext cx="9144000" cy="1143000"/>
          </a:xfrm>
        </p:spPr>
        <p:txBody>
          <a:bodyPr>
            <a:noAutofit/>
          </a:bodyPr>
          <a:lstStyle/>
          <a:p>
            <a:r>
              <a:rPr lang="uk-UA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Зразковий ансамбль естрадно-спортивного танцю «Наталі»</a:t>
            </a:r>
            <a:r>
              <a:rPr lang="uk-UA" sz="5400" b="1" i="1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uk-UA" sz="5400" b="1" i="1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uk-UA" sz="5400" b="1" i="1" dirty="0">
              <a:ln>
                <a:solidFill>
                  <a:srgbClr val="FF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658756"/>
            <a:ext cx="4140461" cy="276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8"/>
            <a:ext cx="4162822" cy="2775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2"/>
          <a:stretch/>
        </p:blipFill>
        <p:spPr>
          <a:xfrm>
            <a:off x="6233723" y="4725145"/>
            <a:ext cx="1684818" cy="20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6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0648"/>
            <a:ext cx="453650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509834" cy="300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2"/>
          <a:stretch/>
        </p:blipFill>
        <p:spPr>
          <a:xfrm>
            <a:off x="6245316" y="3717032"/>
            <a:ext cx="2359131" cy="28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7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188641"/>
            <a:ext cx="4572877" cy="304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14960"/>
            <a:ext cx="4671868" cy="311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2"/>
          <a:stretch/>
        </p:blipFill>
        <p:spPr>
          <a:xfrm>
            <a:off x="6245316" y="3717032"/>
            <a:ext cx="2359131" cy="28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2" y="188641"/>
            <a:ext cx="4644515" cy="309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264572" y="3717032"/>
            <a:ext cx="4968552" cy="288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2"/>
          <a:stretch/>
        </p:blipFill>
        <p:spPr>
          <a:xfrm>
            <a:off x="6245316" y="3717032"/>
            <a:ext cx="2359131" cy="28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9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55" y="548680"/>
            <a:ext cx="9144000" cy="1143000"/>
          </a:xfrm>
        </p:spPr>
        <p:txBody>
          <a:bodyPr>
            <a:noAutofit/>
          </a:bodyPr>
          <a:lstStyle/>
          <a:p>
            <a:r>
              <a:rPr lang="uk-UA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Зразковий ансамбль бального танцю </a:t>
            </a:r>
            <a:r>
              <a:rPr lang="uk-UA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uk-UA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Гранде-данс»</a:t>
            </a:r>
            <a:r>
              <a:rPr lang="uk-UA" u="sng" dirty="0"/>
              <a:t/>
            </a:r>
            <a:br>
              <a:rPr lang="uk-UA" u="sng" dirty="0"/>
            </a:br>
            <a:endParaRPr lang="uk-UA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421246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980730"/>
            <a:ext cx="1178328" cy="1467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5"/>
          <a:stretch/>
        </p:blipFill>
        <p:spPr>
          <a:xfrm>
            <a:off x="4798903" y="3212976"/>
            <a:ext cx="383188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8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9234"/>
            <a:ext cx="4760615" cy="317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77606"/>
            <a:ext cx="4773159" cy="318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81353"/>
            <a:ext cx="2160240" cy="26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апля 1"/>
          <p:cNvSpPr/>
          <p:nvPr/>
        </p:nvSpPr>
        <p:spPr>
          <a:xfrm>
            <a:off x="2493303" y="897163"/>
            <a:ext cx="6532819" cy="5063669"/>
          </a:xfrm>
          <a:prstGeom prst="teardrop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anose="02040602050305030304" pitchFamily="18" charset="0"/>
              </a:rPr>
              <a:t>Танець – </a:t>
            </a:r>
            <a:r>
              <a:rPr lang="uk-UA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anose="02040602050305030304" pitchFamily="18" charset="0"/>
              </a:rPr>
              <a:t>це універсальний засіб самовираження людини, тому саме він є найпоширенішим з видів мистецтва, який обирають діти.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88535" y="2185695"/>
            <a:ext cx="6858000" cy="248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1353"/>
            <a:ext cx="464451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3499404"/>
            <a:ext cx="4651123" cy="3100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81353"/>
            <a:ext cx="2160240" cy="26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6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2360"/>
            <a:ext cx="4854960" cy="3236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589516"/>
            <a:ext cx="486054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81353"/>
            <a:ext cx="2160240" cy="26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6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38" y="-59124"/>
            <a:ext cx="8229600" cy="1143000"/>
          </a:xfrm>
        </p:spPr>
        <p:txBody>
          <a:bodyPr/>
          <a:lstStyle/>
          <a:p>
            <a:r>
              <a:rPr lang="ru-RU" sz="4800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Про нас </a:t>
            </a:r>
            <a:r>
              <a:rPr lang="ru-RU" sz="4800" b="1" i="1" u="sng" dirty="0" err="1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пишуть</a:t>
            </a:r>
            <a:r>
              <a:rPr lang="ru-RU" sz="4800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…</a:t>
            </a:r>
            <a:r>
              <a:rPr lang="ru-RU" sz="4800" b="1" i="1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9" y="1333999"/>
            <a:ext cx="8532440" cy="4855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5478461"/>
            <a:ext cx="1691680" cy="1363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8" y="5524172"/>
            <a:ext cx="1584176" cy="1363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6413" y="175563"/>
            <a:ext cx="1691680" cy="1363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691680" cy="13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b="3639"/>
          <a:stretch/>
        </p:blipFill>
        <p:spPr>
          <a:xfrm>
            <a:off x="769991" y="955090"/>
            <a:ext cx="7773399" cy="52565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5478461"/>
            <a:ext cx="1691680" cy="1363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8" y="5524172"/>
            <a:ext cx="1584176" cy="13634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6413" y="175563"/>
            <a:ext cx="1691680" cy="13634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691680" cy="13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42945"/>
            <a:ext cx="6480720" cy="6172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5478461"/>
            <a:ext cx="1691680" cy="1363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8" y="5524172"/>
            <a:ext cx="1584176" cy="1363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6413" y="175563"/>
            <a:ext cx="1691680" cy="1363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691680" cy="13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"/>
          <a:stretch/>
        </p:blipFill>
        <p:spPr>
          <a:xfrm>
            <a:off x="1357682" y="188640"/>
            <a:ext cx="6428636" cy="6552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5478461"/>
            <a:ext cx="1691680" cy="1363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8" y="5524172"/>
            <a:ext cx="1584176" cy="1363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6413" y="175563"/>
            <a:ext cx="1691680" cy="1363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691680" cy="13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0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"/>
          <a:stretch/>
        </p:blipFill>
        <p:spPr>
          <a:xfrm>
            <a:off x="1998476" y="2"/>
            <a:ext cx="5147050" cy="6729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5478461"/>
            <a:ext cx="1691680" cy="1363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8" y="5524172"/>
            <a:ext cx="1584176" cy="1363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6413" y="175563"/>
            <a:ext cx="1691680" cy="1363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691680" cy="13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" b="1240"/>
          <a:stretch/>
        </p:blipFill>
        <p:spPr>
          <a:xfrm>
            <a:off x="2455005" y="109737"/>
            <a:ext cx="4233992" cy="66453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5478461"/>
            <a:ext cx="1691680" cy="1363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8" y="5524172"/>
            <a:ext cx="1584176" cy="1363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6413" y="175563"/>
            <a:ext cx="1691680" cy="1363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691680" cy="13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t="10333" r="7333" b="1667"/>
          <a:stretch/>
        </p:blipFill>
        <p:spPr>
          <a:xfrm>
            <a:off x="963241" y="146298"/>
            <a:ext cx="4890045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0" t="11627" r="8836" b="4032"/>
          <a:stretch/>
        </p:blipFill>
        <p:spPr>
          <a:xfrm>
            <a:off x="5853286" y="152245"/>
            <a:ext cx="1958201" cy="6669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5478461"/>
            <a:ext cx="1691680" cy="1363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8" y="5524172"/>
            <a:ext cx="1584176" cy="1363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6413" y="175563"/>
            <a:ext cx="1691680" cy="1363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691680" cy="13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i="1" u="sng" dirty="0" err="1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Досягнення</a:t>
            </a:r>
            <a:r>
              <a:rPr lang="ru-RU" sz="4800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uk-UA" sz="4800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ансамблю</a:t>
            </a:r>
            <a:endParaRPr lang="uk-UA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59" y="1037898"/>
            <a:ext cx="3313761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27" y="1052738"/>
            <a:ext cx="3308593" cy="467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5536"/>
            <a:ext cx="9144000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uk-UA" sz="4800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Портрет автора</a:t>
            </a:r>
            <a:r>
              <a:rPr lang="uk-UA" sz="4800" b="1" i="1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</a:t>
            </a:r>
            <a:br>
              <a:rPr lang="uk-UA" sz="4800" b="1" i="1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uk-UA" sz="4800" b="1" i="1" dirty="0">
              <a:ln>
                <a:solidFill>
                  <a:srgbClr val="FF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 t="20718" r="5365"/>
          <a:stretch/>
        </p:blipFill>
        <p:spPr>
          <a:xfrm>
            <a:off x="5046743" y="310323"/>
            <a:ext cx="4097256" cy="4999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/>
          <p:cNvSpPr/>
          <p:nvPr/>
        </p:nvSpPr>
        <p:spPr>
          <a:xfrm>
            <a:off x="179511" y="5207852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Місце роботи</a:t>
            </a:r>
            <a:r>
              <a:rPr lang="uk-UA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 </a:t>
            </a:r>
          </a:p>
          <a:p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Чортківський міський комунальний заклад «Палац дітей та юнацтва» Чортківської міської ради Тернопільської обл.</a:t>
            </a:r>
          </a:p>
          <a:p>
            <a:r>
              <a:rPr lang="uk-UA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Стаж роботи</a:t>
            </a:r>
            <a:r>
              <a:rPr lang="uk-UA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 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25 років</a:t>
            </a:r>
          </a:p>
          <a:p>
            <a:r>
              <a:rPr lang="uk-UA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Курси підвищення кваліфікації</a:t>
            </a:r>
            <a:r>
              <a:rPr lang="uk-UA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 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2017р.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79511" y="908720"/>
            <a:ext cx="53285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Дата народження</a:t>
            </a:r>
            <a:r>
              <a:rPr lang="uk-UA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 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 січня 1971 рік</a:t>
            </a:r>
          </a:p>
          <a:p>
            <a:r>
              <a:rPr lang="uk-UA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Освіта</a:t>
            </a:r>
            <a:r>
              <a:rPr lang="uk-UA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 </a:t>
            </a:r>
          </a:p>
          <a:p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вища, у 1994 році закінчила Тернопільський педагогічний інститут; </a:t>
            </a:r>
            <a:endParaRPr lang="en-US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 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2006 році - Прикарпатський університет. </a:t>
            </a:r>
          </a:p>
          <a:p>
            <a:r>
              <a:rPr lang="uk-UA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Спеціальність</a:t>
            </a:r>
            <a:r>
              <a:rPr lang="uk-UA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 </a:t>
            </a:r>
          </a:p>
          <a:p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Українсько-російська філологія. </a:t>
            </a:r>
            <a:endParaRPr lang="en-US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Фізичне 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виховання.</a:t>
            </a:r>
          </a:p>
          <a:p>
            <a:r>
              <a:rPr lang="uk-UA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Посада</a:t>
            </a:r>
            <a:r>
              <a:rPr lang="uk-UA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 </a:t>
            </a:r>
          </a:p>
          <a:p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керівник Зразкового ансамблю естрадно-спортивного танцю «Наталі» та Зразкового ансамблю бального танцю «Гранде-данс</a:t>
            </a: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»</a:t>
            </a:r>
            <a:endParaRPr lang="uk-U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5" b="1915"/>
          <a:stretch/>
        </p:blipFill>
        <p:spPr>
          <a:xfrm>
            <a:off x="5052030" y="868824"/>
            <a:ext cx="3134356" cy="455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3292722" cy="4650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5536"/>
            <a:ext cx="9144000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"/>
          <a:stretch/>
        </p:blipFill>
        <p:spPr>
          <a:xfrm>
            <a:off x="3131842" y="217159"/>
            <a:ext cx="2766040" cy="4050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"/>
          <a:stretch/>
        </p:blipFill>
        <p:spPr>
          <a:xfrm>
            <a:off x="76498" y="1290000"/>
            <a:ext cx="2820699" cy="406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23" y="1313346"/>
            <a:ext cx="2861526" cy="404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244"/>
            <a:ext cx="9144000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28800"/>
            <a:ext cx="275297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2000"/>
          <a:stretch/>
        </p:blipFill>
        <p:spPr>
          <a:xfrm>
            <a:off x="3275856" y="548680"/>
            <a:ext cx="2746852" cy="3897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6" y="1628800"/>
            <a:ext cx="275297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2666"/>
            <a:ext cx="9144000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2048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Досягнення керівника</a:t>
            </a:r>
            <a:endParaRPr lang="uk-UA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8" b="1666"/>
          <a:stretch/>
        </p:blipFill>
        <p:spPr>
          <a:xfrm>
            <a:off x="6156176" y="1082482"/>
            <a:ext cx="2705154" cy="3870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84" y="2636912"/>
            <a:ext cx="2740032" cy="3870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082482"/>
            <a:ext cx="2740031" cy="3870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24" y="5727344"/>
            <a:ext cx="2637660" cy="10475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1" y="5749098"/>
            <a:ext cx="2637660" cy="10475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51" y="1142340"/>
            <a:ext cx="2637660" cy="10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37" y="476672"/>
            <a:ext cx="2740032" cy="3870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/>
          <a:stretch/>
        </p:blipFill>
        <p:spPr>
          <a:xfrm>
            <a:off x="3259232" y="2265178"/>
            <a:ext cx="2675879" cy="3865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2736412" cy="3865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24" y="5727344"/>
            <a:ext cx="2637660" cy="1047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2" y="5727344"/>
            <a:ext cx="2637660" cy="10475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51" y="980728"/>
            <a:ext cx="2637660" cy="10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2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2694702" cy="380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2411182"/>
            <a:ext cx="2708445" cy="382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18" y="435521"/>
            <a:ext cx="2752971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10" y="5712960"/>
            <a:ext cx="2637660" cy="1047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6" y="5727344"/>
            <a:ext cx="2637660" cy="1047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51" y="980728"/>
            <a:ext cx="2637660" cy="10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0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5" y="0"/>
            <a:ext cx="8568952" cy="1143000"/>
          </a:xfrm>
        </p:spPr>
        <p:txBody>
          <a:bodyPr>
            <a:noAutofit/>
          </a:bodyPr>
          <a:lstStyle/>
          <a:p>
            <a:r>
              <a:rPr lang="uk-UA" sz="4800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Педагогічний стаж</a:t>
            </a:r>
            <a:r>
              <a:rPr lang="uk-UA" sz="4800" b="1" i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</a:t>
            </a:r>
            <a:endParaRPr lang="uk-UA" sz="4800" b="1" i="1" u="sng" dirty="0">
              <a:ln>
                <a:solidFill>
                  <a:srgbClr val="FF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435481910"/>
              </p:ext>
            </p:extLst>
          </p:nvPr>
        </p:nvGraphicFramePr>
        <p:xfrm>
          <a:off x="118582" y="2665849"/>
          <a:ext cx="899669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1"/>
          <a:stretch/>
        </p:blipFill>
        <p:spPr>
          <a:xfrm>
            <a:off x="0" y="332656"/>
            <a:ext cx="9144000" cy="23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8" y="256884"/>
            <a:ext cx="9157618" cy="6601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0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uk-UA" sz="4800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Моє педагогічне кредо: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2567260" y="1356840"/>
            <a:ext cx="64807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Розвивати </a:t>
            </a:r>
            <a:r>
              <a:rPr lang="uk-UA" sz="4000" b="1" i="1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дитину як неповторну індивідуальність, формувати в ній творчий потенціал, прагнення до самостійної пізнавальної діяльності </a:t>
            </a:r>
          </a:p>
        </p:txBody>
      </p:sp>
    </p:spTree>
    <p:extLst>
      <p:ext uri="{BB962C8B-B14F-4D97-AF65-F5344CB8AC3E}">
        <p14:creationId xmlns:p14="http://schemas.microsoft.com/office/powerpoint/2010/main" val="161799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94" y="1844824"/>
            <a:ext cx="6616134" cy="48281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596" y="404664"/>
            <a:ext cx="6606480" cy="1143000"/>
          </a:xfrm>
        </p:spPr>
        <p:txBody>
          <a:bodyPr>
            <a:noAutofit/>
          </a:bodyPr>
          <a:lstStyle/>
          <a:p>
            <a:r>
              <a:rPr lang="uk-UA" sz="4000" b="1" i="1" u="sng" dirty="0" smtClean="0">
                <a:ln>
                  <a:solidFill>
                    <a:srgbClr val="FF0000"/>
                  </a:solidFill>
                </a:ln>
                <a:latin typeface="Book Antiqua" panose="02040602050305030304" pitchFamily="18" charset="0"/>
              </a:rPr>
              <a:t>Підвищення кваліфікації </a:t>
            </a:r>
            <a:br>
              <a:rPr lang="uk-UA" sz="4000" b="1" i="1" u="sng" dirty="0" smtClean="0">
                <a:ln>
                  <a:solidFill>
                    <a:srgbClr val="FF0000"/>
                  </a:solidFill>
                </a:ln>
                <a:latin typeface="Book Antiqua" panose="02040602050305030304" pitchFamily="18" charset="0"/>
              </a:rPr>
            </a:br>
            <a:r>
              <a:rPr lang="uk-UA" sz="4000" b="1" i="1" u="sng" dirty="0" smtClean="0">
                <a:ln>
                  <a:solidFill>
                    <a:srgbClr val="FF0000"/>
                  </a:solidFill>
                </a:ln>
                <a:latin typeface="Book Antiqua" panose="02040602050305030304" pitchFamily="18" charset="0"/>
              </a:rPr>
              <a:t>та танцювальні конгреси</a:t>
            </a:r>
            <a:endParaRPr lang="uk-UA" sz="2800" u="sng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0061" y="3483869"/>
            <a:ext cx="4716016" cy="34045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27609"/>
            <a:ext cx="4716016" cy="340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253707"/>
            <a:ext cx="4541885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84784"/>
            <a:ext cx="4541885" cy="29416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27609"/>
            <a:ext cx="4716016" cy="3404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0061" y="3483869"/>
            <a:ext cx="4716016" cy="340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0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865" y="316668"/>
            <a:ext cx="8229600" cy="1143000"/>
          </a:xfrm>
        </p:spPr>
        <p:txBody>
          <a:bodyPr>
            <a:noAutofit/>
          </a:bodyPr>
          <a:lstStyle/>
          <a:p>
            <a:r>
              <a:rPr lang="uk-UA" sz="4800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Моє життєве кредо:</a:t>
            </a:r>
            <a:r>
              <a:rPr lang="uk-UA" sz="4800" b="1" i="1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</a:t>
            </a:r>
            <a:br>
              <a:rPr lang="uk-UA" sz="4800" b="1" i="1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uk-UA" sz="4800" b="1" i="1" dirty="0">
              <a:ln>
                <a:solidFill>
                  <a:srgbClr val="FF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411761" y="1988841"/>
            <a:ext cx="62589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</a:t>
            </a:r>
            <a:r>
              <a:rPr lang="uk-UA" sz="4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удь </a:t>
            </a:r>
            <a:r>
              <a:rPr lang="uk-UA" sz="4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майстром, поетом, художником у справі </a:t>
            </a:r>
            <a:endParaRPr lang="en-US" sz="4000" b="1" i="1" dirty="0" smtClean="0"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uk-UA" sz="4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яку </a:t>
            </a:r>
            <a:r>
              <a:rPr lang="uk-UA" sz="4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ти </a:t>
            </a:r>
            <a:r>
              <a:rPr lang="uk-UA" sz="4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робиш</a:t>
            </a:r>
          </a:p>
          <a:p>
            <a:pPr algn="r"/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                                                                                                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В.О. Сухомлинський</a:t>
            </a:r>
            <a:endParaRPr lang="uk-UA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2" y="316668"/>
            <a:ext cx="9052501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7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Autofit/>
          </a:bodyPr>
          <a:lstStyle/>
          <a:p>
            <a:r>
              <a:rPr lang="uk-UA" sz="4800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Моя педагогічна філософія: </a:t>
            </a:r>
            <a:br>
              <a:rPr lang="uk-UA" sz="4800" b="1" i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uk-UA" sz="4800" b="1" i="1" u="sng" dirty="0">
              <a:ln>
                <a:solidFill>
                  <a:srgbClr val="FF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" y="1200438"/>
            <a:ext cx="7884368" cy="5683315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555776" y="1484786"/>
            <a:ext cx="63367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Book Antiqua" panose="02040602050305030304" pitchFamily="18" charset="0"/>
              </a:rPr>
              <a:t>розвивати</a:t>
            </a:r>
            <a:r>
              <a:rPr lang="uk-UA" sz="28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Book Antiqua" panose="02040602050305030304" pitchFamily="18" charset="0"/>
              </a:rPr>
              <a:t>, навчати, виховувати одночасно;                                                                                                                           </a:t>
            </a:r>
            <a:endParaRPr lang="en-US" sz="2800" b="1" i="1" dirty="0" smtClean="0">
              <a:ln>
                <a:solidFill>
                  <a:schemeClr val="accent6">
                    <a:lumMod val="75000"/>
                  </a:schemeClr>
                </a:solidFill>
              </a:ln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Book Antiqua" panose="02040602050305030304" pitchFamily="18" charset="0"/>
              </a:rPr>
              <a:t>максимально </a:t>
            </a:r>
            <a:r>
              <a:rPr lang="uk-UA" sz="28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Book Antiqua" panose="02040602050305030304" pitchFamily="18" charset="0"/>
              </a:rPr>
              <a:t>враховувати індивідуальні здібності учнів;                                                                                                             </a:t>
            </a:r>
            <a:endParaRPr lang="en-US" sz="2800" b="1" i="1" dirty="0" smtClean="0">
              <a:ln>
                <a:solidFill>
                  <a:schemeClr val="accent6">
                    <a:lumMod val="75000"/>
                  </a:schemeClr>
                </a:solidFill>
              </a:ln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Book Antiqua" panose="02040602050305030304" pitchFamily="18" charset="0"/>
              </a:rPr>
              <a:t>будувати </a:t>
            </a:r>
            <a:r>
              <a:rPr lang="uk-UA" sz="28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Book Antiqua" panose="02040602050305030304" pitchFamily="18" charset="0"/>
              </a:rPr>
              <a:t>роботу на позитивних емоціях вчителя й учня;                                                                                                     </a:t>
            </a:r>
            <a:endParaRPr lang="en-US" sz="2800" b="1" i="1" dirty="0" smtClean="0">
              <a:ln>
                <a:solidFill>
                  <a:schemeClr val="accent6">
                    <a:lumMod val="75000"/>
                  </a:schemeClr>
                </a:solidFill>
              </a:ln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Book Antiqua" panose="02040602050305030304" pitchFamily="18" charset="0"/>
              </a:rPr>
              <a:t>всебічно </a:t>
            </a:r>
            <a:r>
              <a:rPr lang="uk-UA" sz="28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Book Antiqua" panose="02040602050305030304" pitchFamily="18" charset="0"/>
              </a:rPr>
              <a:t>розвивати творчі здібності дітей;                                                                                                                                    </a:t>
            </a:r>
            <a:endParaRPr lang="en-US" sz="2800" b="1" i="1" dirty="0" smtClean="0">
              <a:ln>
                <a:solidFill>
                  <a:schemeClr val="accent6">
                    <a:lumMod val="75000"/>
                  </a:schemeClr>
                </a:solidFill>
              </a:ln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Book Antiqua" panose="02040602050305030304" pitchFamily="18" charset="0"/>
              </a:rPr>
              <a:t>формувати </a:t>
            </a:r>
            <a:r>
              <a:rPr lang="uk-UA" sz="28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Book Antiqua" panose="02040602050305030304" pitchFamily="18" charset="0"/>
              </a:rPr>
              <a:t>свідому, активну особистість та громадянина.</a:t>
            </a:r>
          </a:p>
        </p:txBody>
      </p:sp>
    </p:spTree>
    <p:extLst>
      <p:ext uri="{BB962C8B-B14F-4D97-AF65-F5344CB8AC3E}">
        <p14:creationId xmlns:p14="http://schemas.microsoft.com/office/powerpoint/2010/main" val="372852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451</Words>
  <Application>Microsoft Office PowerPoint</Application>
  <PresentationFormat>Екран (4:3)</PresentationFormat>
  <Paragraphs>73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36" baseType="lpstr">
      <vt:lpstr>Тема Office</vt:lpstr>
      <vt:lpstr>Презентація досвіду роботи  керівника зразкових ансамблів  сучасного та бального танцю  Чортківського Палацу  дітей та юнацтва  Гребенюк  Наталії Корнелівни </vt:lpstr>
      <vt:lpstr>Презентація PowerPoint</vt:lpstr>
      <vt:lpstr>Портрет автора: </vt:lpstr>
      <vt:lpstr>Педагогічний стаж:</vt:lpstr>
      <vt:lpstr>Моє педагогічне кредо: </vt:lpstr>
      <vt:lpstr>Підвищення кваліфікації  та танцювальні конгреси</vt:lpstr>
      <vt:lpstr>Презентація PowerPoint</vt:lpstr>
      <vt:lpstr>Моє життєве кредо:   </vt:lpstr>
      <vt:lpstr>Моя педагогічна філософія:  </vt:lpstr>
      <vt:lpstr>Проблема над якою працюю:  </vt:lpstr>
      <vt:lpstr>Головні напрямки реалізації проблеми:  </vt:lpstr>
      <vt:lpstr>10 заповідей керівника гуртка</vt:lpstr>
      <vt:lpstr>Головні завдання  гурткової діяльності</vt:lpstr>
      <vt:lpstr>Зразковий ансамбль естрадно-спортивного танцю «Наталі» </vt:lpstr>
      <vt:lpstr>Презентація PowerPoint</vt:lpstr>
      <vt:lpstr>Презентація PowerPoint</vt:lpstr>
      <vt:lpstr>Презентація PowerPoint</vt:lpstr>
      <vt:lpstr>Зразковий ансамбль бального танцю «Гранде-данс» </vt:lpstr>
      <vt:lpstr>Презентація PowerPoint</vt:lpstr>
      <vt:lpstr>Презентація PowerPoint</vt:lpstr>
      <vt:lpstr>Презентація PowerPoint</vt:lpstr>
      <vt:lpstr>Про нас пишуть…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Досягнення ансамблю</vt:lpstr>
      <vt:lpstr>Презентація PowerPoint</vt:lpstr>
      <vt:lpstr>Презентація PowerPoint</vt:lpstr>
      <vt:lpstr>Презентація PowerPoint</vt:lpstr>
      <vt:lpstr>Досягнення керівника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досвіду роботи  керівника зразкових ансамблів  сучасного та бального танцю  Чортківського Палацу  дітей та юнацтва  Гребенюк  Наталії Корнелівни </dc:title>
  <dc:creator>Sara Yasmeen (Wipro Technologies)</dc:creator>
  <cp:lastModifiedBy>Palats</cp:lastModifiedBy>
  <cp:revision>6</cp:revision>
  <dcterms:created xsi:type="dcterms:W3CDTF">2010-02-23T11:30:32Z</dcterms:created>
  <dcterms:modified xsi:type="dcterms:W3CDTF">2018-03-22T12:46:46Z</dcterms:modified>
</cp:coreProperties>
</file>