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13016D-99BA-4984-A5C6-C00090C5A182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8BE510-C07D-40BD-A86E-9A5D800D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неньки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народилося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дитя.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Дитя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? Бог дав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заподіяв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Тобі,малесенький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громадянине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Бог дав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 уроку осн. здоровя\RTK22974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5162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 уроку осн. здоровя\рто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7"/>
            <a:ext cx="4464496" cy="63069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Test-Sat\Desktop\галина григорівна\------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Test-Sat\Desktop\галина григорівна\------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est-Sat\Desktop\галина григорівна\------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Test-Sat\Desktop\галина григорівна\------\дл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st-Sat\Desktop\галина григорівна\------\ншл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st-Sat\Desktop\галина григорівна\------\то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353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st-Sat\Desktop\галина григорівна\------\imag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Test-Sat\Desktop\галина григорівна\------\ууу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Test-Sat\Desktop\галина григорівна\------\брб и 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Test-Sat\Desktop\галина григорівна\------\ххххх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латинське слово.</a:t>
            </a:r>
          </a:p>
          <a:p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Це угода , міжнародний договір із певних питань.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 уроку осн. здоровя\вч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50610"/>
            <a:ext cx="5040560" cy="64610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 уроку осн. здоровя\6 на медичну допомо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20480" cy="61062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 уроку осн. здоровя\7 на вільне спілкува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332656"/>
            <a:ext cx="427972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 уроку осн. здоровя\9 примусове залучення до прац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506456" cy="6369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 уроку осн. здоровя\6361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536504" cy="62953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 уроку осн. здоровя\1258560913_img_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25107" cy="61158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 уроку осн. здоровя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702189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10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user</cp:lastModifiedBy>
  <cp:revision>9</cp:revision>
  <dcterms:created xsi:type="dcterms:W3CDTF">2013-10-28T12:39:13Z</dcterms:created>
  <dcterms:modified xsi:type="dcterms:W3CDTF">2014-03-31T09:53:50Z</dcterms:modified>
</cp:coreProperties>
</file>