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58" autoAdjust="0"/>
    <p:restoredTop sz="94729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99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969E35F-58CE-4A9C-8110-E6EDAFDD5FC1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FA568C1-66EF-4CF2-BF81-0538F5D52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D13C40-4253-4D6E-A72C-B765326D382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6C648-E91B-497C-9128-5BAE9269D6BA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FD6B6-4031-4DC4-92EA-190BEF93C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5AB27-358C-42B1-BF0A-C42A08D2B471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1C21F-CF53-4DA3-9FD9-E7D553AB08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BF4C3-8109-4336-A9C2-0FC3490D9B50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71E0F-D2AB-4A37-8F13-1F59A11FB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1FE8F-BEB4-413F-B274-E6C7A64B187C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CB1E-AFA7-4B6A-B6E7-F370BCE22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6F85E-2FE6-4D50-8550-EF743AA786B2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AEB96-5ED0-4030-9EFD-B8F8D862EA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4772E-E11B-4A84-899A-54EC66BC200D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6F8B8-6FE8-421E-B9B3-5439A27DF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E0F7B-9037-4670-AA7E-DE6BACD80209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C0A5-6BED-463F-AB53-90C67E44E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E86B4-15F3-494C-BE52-8BB5E1454425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B47E7-29C1-4FC0-941E-2190ACFCF6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EE471-FECD-42AF-B3C5-49C0053CD9CB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69F01-3460-4E78-B0A8-5597BD32E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1533F-ACB6-4B4A-AAB7-2BB6703123BC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55477-CD3F-4449-B99D-9F9DD0B96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423E7-2995-4B46-9D98-49AA63BC4DFA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A5B01-D953-4DD0-8450-290029C7C0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D4D2E2-81BC-4A8F-A128-5C60BE8CE126}" type="datetimeFigureOut">
              <a:rPr lang="ru-RU"/>
              <a:pPr>
                <a:defRPr/>
              </a:pPr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9D011-55D2-43C6-931C-BA3FF3471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2%D0%B5%D0%BC%D0%BF%D0%B5%D1%80%D0%B0%D1%82%D1%83%D1%80%D0%B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k.wikipedia.org/wiki/%D0%9F%D0%BE%D0%B2%D1%96%D1%82%D1%80%D1%8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znaimo.com.ua/%D0%9A%D1%80%D0%B8%D0%B6%D0%B8%D0%BD%D0%B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znaimo.com.ua/%D0%9F%D0%B5%D1%80%D0%B5%D0%B1%D1%96%D0%B3_(%D1%80%D1%96%D1%87%D0%BA%D0%BE%D0%B2%D0%B5)" TargetMode="External"/><Relationship Id="rId5" Type="http://schemas.openxmlformats.org/officeDocument/2006/relationships/hyperlink" Target="http://znaimo.com.ua/%D0%9E%D0%B7%D0%B5%D1%80%D0%BE" TargetMode="External"/><Relationship Id="rId4" Type="http://schemas.openxmlformats.org/officeDocument/2006/relationships/hyperlink" Target="http://znaimo.com.ua/%D0%A0%D1%96%D1%87%D0%BA%D0%B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1357313"/>
            <a:ext cx="7772400" cy="214312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Узагальнення і систематизація знань учнів із розділу ,,Природа </a:t>
            </a:r>
            <a:r>
              <a:rPr lang="uk-UA" dirty="0" err="1" smtClean="0"/>
              <a:t>навесні”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38" y="3929063"/>
            <a:ext cx="7129462" cy="17526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800" smtClean="0">
                <a:solidFill>
                  <a:srgbClr val="898989"/>
                </a:solidFill>
              </a:rPr>
              <a:t>Урок природознавства, 2 клас</a:t>
            </a:r>
            <a:endParaRPr lang="ru-RU" sz="2800" smtClean="0">
              <a:solidFill>
                <a:srgbClr val="898989"/>
              </a:solidFill>
            </a:endParaRPr>
          </a:p>
          <a:p>
            <a:r>
              <a:rPr lang="uk-UA" sz="2800" smtClean="0">
                <a:solidFill>
                  <a:srgbClr val="898989"/>
                </a:solidFill>
              </a:rPr>
              <a:t>Дробик І.І,вчитель ЗОШ І -ІІст.с.Кабарівців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Першоцвіти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643063"/>
            <a:ext cx="3571875" cy="4143375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    Я </a:t>
            </a:r>
            <a:r>
              <a:rPr lang="ru-RU" dirty="0" err="1" smtClean="0"/>
              <a:t>найперший</a:t>
            </a:r>
            <a:r>
              <a:rPr lang="ru-RU" dirty="0" smtClean="0"/>
              <a:t> </a:t>
            </a:r>
            <a:r>
              <a:rPr lang="ru-RU" dirty="0" err="1" smtClean="0"/>
              <a:t>зацвітаю</a:t>
            </a:r>
            <a:r>
              <a:rPr lang="ru-RU" dirty="0" smtClean="0"/>
              <a:t> </a:t>
            </a:r>
            <a:r>
              <a:rPr lang="ru-RU" dirty="0" err="1" smtClean="0"/>
              <a:t>с</a:t>
            </a:r>
            <a:r>
              <a:rPr lang="ru-RU" dirty="0" err="1" smtClean="0"/>
              <a:t>инім</a:t>
            </a:r>
            <a:r>
              <a:rPr lang="ru-RU" dirty="0" smtClean="0"/>
              <a:t> </a:t>
            </a:r>
            <a:r>
              <a:rPr lang="ru-RU" dirty="0" err="1" smtClean="0"/>
              <a:t>цвітом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гаю.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    </a:t>
            </a:r>
            <a:r>
              <a:rPr lang="ru-RU" dirty="0" err="1" smtClean="0"/>
              <a:t>Відгадайте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за </a:t>
            </a:r>
            <a:r>
              <a:rPr lang="ru-RU" dirty="0" err="1" smtClean="0"/>
              <a:t>квітка</a:t>
            </a:r>
            <a:r>
              <a:rPr lang="ru-RU" dirty="0" smtClean="0"/>
              <a:t>,  </a:t>
            </a:r>
            <a:r>
              <a:rPr lang="ru-RU" dirty="0" err="1" smtClean="0"/>
              <a:t>б</a:t>
            </a:r>
            <a:r>
              <a:rPr lang="ru-RU" dirty="0" err="1" smtClean="0"/>
              <a:t>о</a:t>
            </a:r>
            <a:r>
              <a:rPr lang="ru-RU" dirty="0" smtClean="0"/>
              <a:t> </a:t>
            </a:r>
            <a:r>
              <a:rPr lang="ru-RU" dirty="0" smtClean="0"/>
              <a:t>мене не стане </a:t>
            </a:r>
            <a:r>
              <a:rPr lang="ru-RU" dirty="0" err="1" smtClean="0"/>
              <a:t>влітку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Кульбаба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500188"/>
            <a:ext cx="4071937" cy="4429125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        </a:t>
            </a:r>
            <a:r>
              <a:rPr lang="ru-RU" dirty="0" err="1" smtClean="0"/>
              <a:t>Сонечко</a:t>
            </a:r>
            <a:r>
              <a:rPr lang="ru-RU" dirty="0" smtClean="0"/>
              <a:t> </a:t>
            </a:r>
            <a:r>
              <a:rPr lang="ru-RU" dirty="0" smtClean="0"/>
              <a:t>в </a:t>
            </a:r>
            <a:r>
              <a:rPr lang="ru-RU" dirty="0" err="1" smtClean="0"/>
              <a:t>траві</a:t>
            </a:r>
            <a:r>
              <a:rPr lang="ru-RU" dirty="0" smtClean="0"/>
              <a:t> </a:t>
            </a:r>
            <a:r>
              <a:rPr lang="ru-RU" dirty="0" err="1" smtClean="0"/>
              <a:t>зійшло</a:t>
            </a:r>
            <a:r>
              <a:rPr lang="ru-RU" dirty="0" smtClean="0"/>
              <a:t>, </a:t>
            </a:r>
            <a:r>
              <a:rPr lang="ru-RU" dirty="0" smtClean="0"/>
              <a:t> </a:t>
            </a:r>
            <a:r>
              <a:rPr lang="ru-RU" dirty="0" err="1" smtClean="0"/>
              <a:t>у</a:t>
            </a:r>
            <a:r>
              <a:rPr lang="ru-RU" dirty="0" err="1" smtClean="0"/>
              <a:t>сміхнулось</a:t>
            </a:r>
            <a:r>
              <a:rPr lang="ru-RU" dirty="0" smtClean="0"/>
              <a:t>,  </a:t>
            </a:r>
            <a:r>
              <a:rPr lang="ru-RU" dirty="0" err="1" smtClean="0"/>
              <a:t>розцвіло</a:t>
            </a:r>
            <a:r>
              <a:rPr lang="ru-RU" dirty="0" smtClean="0"/>
              <a:t>. </a:t>
            </a:r>
            <a:endParaRPr lang="ru-RU" dirty="0" smtClean="0"/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  <a:r>
              <a:rPr lang="ru-RU" dirty="0" smtClean="0"/>
              <a:t>   </a:t>
            </a:r>
            <a:r>
              <a:rPr lang="ru-RU" dirty="0" smtClean="0"/>
              <a:t> </a:t>
            </a:r>
            <a:r>
              <a:rPr lang="ru-RU" dirty="0" err="1" smtClean="0"/>
              <a:t>Згодом</a:t>
            </a:r>
            <a:r>
              <a:rPr lang="ru-RU" dirty="0" smtClean="0"/>
              <a:t> стало </a:t>
            </a:r>
            <a:r>
              <a:rPr lang="ru-RU" dirty="0" err="1" smtClean="0"/>
              <a:t>біле</a:t>
            </a:r>
            <a:r>
              <a:rPr lang="ru-RU" dirty="0" smtClean="0"/>
              <a:t> - </a:t>
            </a:r>
            <a:r>
              <a:rPr lang="ru-RU" dirty="0" err="1" smtClean="0"/>
              <a:t>біле</a:t>
            </a:r>
            <a:r>
              <a:rPr lang="ru-RU" dirty="0" smtClean="0"/>
              <a:t>  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smtClean="0"/>
              <a:t>за </a:t>
            </a:r>
            <a:r>
              <a:rPr lang="ru-RU" dirty="0" err="1" smtClean="0"/>
              <a:t>вітром</a:t>
            </a:r>
            <a:r>
              <a:rPr lang="ru-RU" dirty="0" smtClean="0"/>
              <a:t> </a:t>
            </a:r>
            <a:r>
              <a:rPr lang="ru-RU" dirty="0" err="1" smtClean="0"/>
              <a:t>полетіло</a:t>
            </a:r>
            <a:r>
              <a:rPr lang="ru-RU" dirty="0" smtClean="0"/>
              <a:t>.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Конвалії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1643063"/>
            <a:ext cx="3714750" cy="4214812"/>
          </a:xfrm>
        </p:spPr>
      </p:pic>
      <p:sp>
        <p:nvSpPr>
          <p:cNvPr id="1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643438" y="1857375"/>
            <a:ext cx="4038600" cy="388461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 smtClean="0"/>
              <a:t>Дзвіночки</a:t>
            </a:r>
            <a:r>
              <a:rPr lang="ru-RU" dirty="0" smtClean="0"/>
              <a:t> в </a:t>
            </a:r>
            <a:r>
              <a:rPr lang="ru-RU" dirty="0" err="1" smtClean="0"/>
              <a:t>лісі</a:t>
            </a:r>
            <a:r>
              <a:rPr lang="ru-RU" dirty="0" smtClean="0"/>
              <a:t> </a:t>
            </a:r>
            <a:r>
              <a:rPr lang="ru-RU" dirty="0" err="1" smtClean="0"/>
              <a:t>ніжні</a:t>
            </a:r>
            <a:r>
              <a:rPr lang="ru-RU" dirty="0" smtClean="0"/>
              <a:t> – </a:t>
            </a:r>
            <a:r>
              <a:rPr lang="ru-RU" dirty="0" err="1" smtClean="0"/>
              <a:t>н</a:t>
            </a:r>
            <a:r>
              <a:rPr lang="uk-UA" dirty="0" err="1" smtClean="0"/>
              <a:t>іжні</a:t>
            </a:r>
            <a:r>
              <a:rPr lang="uk-UA" dirty="0" smtClean="0"/>
              <a:t>,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 </a:t>
            </a:r>
            <a:r>
              <a:rPr lang="ru-RU" dirty="0" err="1" smtClean="0"/>
              <a:t>Немов</a:t>
            </a:r>
            <a:r>
              <a:rPr lang="ru-RU" dirty="0" smtClean="0"/>
              <a:t> </a:t>
            </a:r>
            <a:r>
              <a:rPr lang="ru-RU" dirty="0" err="1" smtClean="0"/>
              <a:t>сніжинки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</a:t>
            </a:r>
            <a:r>
              <a:rPr lang="ru-RU" dirty="0" err="1" smtClean="0"/>
              <a:t>білосніжні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  В </a:t>
            </a:r>
            <a:r>
              <a:rPr lang="ru-RU" dirty="0" err="1" smtClean="0"/>
              <a:t>зеленім</a:t>
            </a:r>
            <a:r>
              <a:rPr lang="ru-RU" dirty="0" smtClean="0"/>
              <a:t> </a:t>
            </a:r>
            <a:r>
              <a:rPr lang="ru-RU" dirty="0" err="1" smtClean="0"/>
              <a:t>листі</a:t>
            </a:r>
            <a:r>
              <a:rPr lang="ru-RU" dirty="0" smtClean="0"/>
              <a:t> </a:t>
            </a:r>
            <a:r>
              <a:rPr lang="ru-RU" dirty="0" err="1" smtClean="0"/>
              <a:t>спочивають</a:t>
            </a:r>
            <a:r>
              <a:rPr lang="ru-RU" dirty="0" smtClean="0"/>
              <a:t>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  </a:t>
            </a:r>
            <a:r>
              <a:rPr lang="ru-RU" dirty="0" err="1" smtClean="0"/>
              <a:t>П'янкий</a:t>
            </a:r>
            <a:r>
              <a:rPr lang="ru-RU" dirty="0" smtClean="0"/>
              <a:t> </a:t>
            </a:r>
            <a:r>
              <a:rPr lang="ru-RU" dirty="0" err="1" smtClean="0"/>
              <a:t>весняний</a:t>
            </a:r>
            <a:r>
              <a:rPr lang="ru-RU" dirty="0" smtClean="0"/>
              <a:t> запах </a:t>
            </a:r>
            <a:r>
              <a:rPr lang="ru-RU" dirty="0" err="1" smtClean="0"/>
              <a:t>мають</a:t>
            </a:r>
            <a:r>
              <a:rPr lang="ru-RU" dirty="0" smtClean="0"/>
              <a:t>.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5357813" y="6000750"/>
            <a:ext cx="3071812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en-US" sz="240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 smtClean="0"/>
              <a:t>Комахи</a:t>
            </a:r>
            <a:r>
              <a:rPr lang="ru-RU" dirty="0" smtClean="0"/>
              <a:t> </a:t>
            </a:r>
            <a:r>
              <a:rPr lang="ru-RU" dirty="0" err="1" smtClean="0"/>
              <a:t>навесн</a:t>
            </a:r>
            <a:r>
              <a:rPr lang="uk-UA" dirty="0" smtClean="0"/>
              <a:t>і</a:t>
            </a: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43563" y="1714500"/>
            <a:ext cx="2571750" cy="2071688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928926" y="1571612"/>
            <a:ext cx="2643206" cy="52863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/>
              <a:t>          </a:t>
            </a:r>
            <a:r>
              <a:rPr lang="ru-RU" sz="1800" dirty="0" err="1" smtClean="0"/>
              <a:t>Бачиш</a:t>
            </a:r>
            <a:r>
              <a:rPr lang="ru-RU" sz="1800" dirty="0" smtClean="0"/>
              <a:t> </a:t>
            </a:r>
            <a:r>
              <a:rPr lang="ru-RU" sz="1800" dirty="0" smtClean="0"/>
              <a:t>– </a:t>
            </a:r>
            <a:r>
              <a:rPr lang="ru-RU" sz="1800" dirty="0" err="1" smtClean="0"/>
              <a:t>полетів</a:t>
            </a:r>
            <a:r>
              <a:rPr lang="ru-RU" sz="1800" dirty="0" smtClean="0"/>
              <a:t> </a:t>
            </a:r>
            <a:r>
              <a:rPr lang="ru-RU" sz="1800" dirty="0" smtClean="0"/>
              <a:t>перший </a:t>
            </a:r>
            <a:r>
              <a:rPr lang="ru-RU" sz="1800" dirty="0" err="1" smtClean="0"/>
              <a:t>метелик</a:t>
            </a:r>
            <a:r>
              <a:rPr lang="ru-RU" sz="1800" dirty="0" smtClean="0"/>
              <a:t>. </a:t>
            </a:r>
            <a:r>
              <a:rPr lang="ru-RU" sz="1800" dirty="0" err="1" smtClean="0"/>
              <a:t>Це</a:t>
            </a:r>
            <a:r>
              <a:rPr lang="ru-RU" sz="1800" dirty="0" smtClean="0"/>
              <a:t> </a:t>
            </a:r>
            <a:r>
              <a:rPr lang="ru-RU" sz="1800" dirty="0" err="1" smtClean="0"/>
              <a:t>кропивниця</a:t>
            </a:r>
            <a:r>
              <a:rPr lang="ru-RU" sz="1800" dirty="0" smtClean="0"/>
              <a:t>. </a:t>
            </a:r>
            <a:r>
              <a:rPr lang="ru-RU" sz="1800" dirty="0" err="1" smtClean="0"/>
              <a:t>Невже</a:t>
            </a:r>
            <a:r>
              <a:rPr lang="ru-RU" sz="1800" dirty="0" smtClean="0"/>
              <a:t> вона </a:t>
            </a:r>
            <a:r>
              <a:rPr lang="ru-RU" sz="1800" dirty="0" err="1" smtClean="0"/>
              <a:t>встигла</a:t>
            </a:r>
            <a:r>
              <a:rPr lang="ru-RU" sz="1800" dirty="0" smtClean="0"/>
              <a:t> так </a:t>
            </a:r>
            <a:r>
              <a:rPr lang="ru-RU" sz="1800" dirty="0" err="1" smtClean="0"/>
              <a:t>швидко</a:t>
            </a:r>
            <a:r>
              <a:rPr lang="ru-RU" sz="1800" dirty="0" smtClean="0"/>
              <a:t> </a:t>
            </a:r>
            <a:r>
              <a:rPr lang="ru-RU" sz="1800" dirty="0" err="1" smtClean="0"/>
              <a:t>вирости</a:t>
            </a:r>
            <a:r>
              <a:rPr lang="ru-RU" sz="1800" dirty="0" smtClean="0"/>
              <a:t>? </a:t>
            </a:r>
            <a:r>
              <a:rPr lang="ru-RU" sz="1800" dirty="0" err="1" smtClean="0"/>
              <a:t>Звичайно</a:t>
            </a:r>
            <a:r>
              <a:rPr lang="ru-RU" sz="1800" dirty="0" smtClean="0"/>
              <a:t>, </a:t>
            </a:r>
            <a:r>
              <a:rPr lang="ru-RU" sz="1800" dirty="0" err="1" smtClean="0"/>
              <a:t>ні</a:t>
            </a:r>
            <a:r>
              <a:rPr lang="ru-RU" sz="1800" dirty="0" smtClean="0"/>
              <a:t>. Є </a:t>
            </a:r>
            <a:r>
              <a:rPr lang="ru-RU" sz="1800" dirty="0" err="1" smtClean="0"/>
              <a:t>такі</a:t>
            </a:r>
            <a:r>
              <a:rPr lang="ru-RU" sz="1800" dirty="0" smtClean="0"/>
              <a:t> </a:t>
            </a:r>
            <a:r>
              <a:rPr lang="ru-RU" sz="1800" dirty="0" err="1" smtClean="0"/>
              <a:t>метелики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не гинуть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холоду, а </a:t>
            </a:r>
            <a:r>
              <a:rPr lang="ru-RU" sz="1800" dirty="0" err="1" smtClean="0"/>
              <a:t>залізуть</a:t>
            </a:r>
            <a:r>
              <a:rPr lang="ru-RU" sz="1800" dirty="0" smtClean="0"/>
              <a:t> </a:t>
            </a:r>
            <a:r>
              <a:rPr lang="ru-RU" sz="1800" dirty="0" err="1" smtClean="0"/>
              <a:t>кудись</a:t>
            </a:r>
            <a:r>
              <a:rPr lang="ru-RU" sz="1800" dirty="0" smtClean="0"/>
              <a:t> у </a:t>
            </a:r>
            <a:r>
              <a:rPr lang="ru-RU" sz="1800" dirty="0" err="1" smtClean="0"/>
              <a:t>щілину</a:t>
            </a:r>
            <a:r>
              <a:rPr lang="ru-RU" sz="1800" dirty="0" smtClean="0"/>
              <a:t> </a:t>
            </a:r>
            <a:r>
              <a:rPr lang="ru-RU" sz="1800" dirty="0" err="1" smtClean="0"/>
              <a:t>й</a:t>
            </a:r>
            <a:r>
              <a:rPr lang="ru-RU" sz="1800" dirty="0" smtClean="0"/>
              <a:t> </a:t>
            </a:r>
            <a:r>
              <a:rPr lang="ru-RU" sz="1800" dirty="0" err="1" smtClean="0"/>
              <a:t>перезимують</a:t>
            </a:r>
            <a:r>
              <a:rPr lang="ru-RU" sz="1800" dirty="0" smtClean="0"/>
              <a:t> там, </a:t>
            </a:r>
            <a:r>
              <a:rPr lang="ru-RU" sz="1800" dirty="0" err="1" smtClean="0"/>
              <a:t>пересплять</a:t>
            </a:r>
            <a:r>
              <a:rPr lang="ru-RU" sz="1800" dirty="0" smtClean="0"/>
              <a:t> до </a:t>
            </a:r>
            <a:r>
              <a:rPr lang="ru-RU" sz="1800" dirty="0" err="1" smtClean="0"/>
              <a:t>весни</a:t>
            </a:r>
            <a:r>
              <a:rPr lang="ru-RU" sz="1800" dirty="0" smtClean="0"/>
              <a:t>. Так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кропивниця</a:t>
            </a:r>
            <a:r>
              <a:rPr lang="ru-RU" sz="1800" dirty="0" smtClean="0"/>
              <a:t>. Тому вона </a:t>
            </a:r>
            <a:r>
              <a:rPr lang="ru-RU" sz="1800" dirty="0" err="1" smtClean="0"/>
              <a:t>й</a:t>
            </a:r>
            <a:r>
              <a:rPr lang="ru-RU" sz="1800" dirty="0" smtClean="0"/>
              <a:t> перша </a:t>
            </a:r>
            <a:r>
              <a:rPr lang="ru-RU" sz="1800" dirty="0" err="1" smtClean="0"/>
              <a:t>серед</a:t>
            </a:r>
            <a:r>
              <a:rPr lang="ru-RU" sz="1800" dirty="0" smtClean="0"/>
              <a:t> </a:t>
            </a:r>
            <a:r>
              <a:rPr lang="ru-RU" sz="1800" dirty="0" err="1" smtClean="0"/>
              <a:t>метеликів</a:t>
            </a:r>
            <a:r>
              <a:rPr lang="ru-RU" sz="1800" dirty="0" smtClean="0"/>
              <a:t> </a:t>
            </a:r>
            <a:r>
              <a:rPr lang="ru-RU" sz="1800" dirty="0" err="1" smtClean="0"/>
              <a:t>з'являється</a:t>
            </a:r>
            <a:r>
              <a:rPr lang="ru-RU" sz="1800" dirty="0" smtClean="0"/>
              <a:t>.</a:t>
            </a:r>
            <a:endParaRPr lang="uk-UA" sz="1800" dirty="0" smtClean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4143375"/>
            <a:ext cx="265271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4143375"/>
            <a:ext cx="26336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1857375"/>
            <a:ext cx="25717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Мурахи</a:t>
            </a:r>
            <a:endParaRPr lang="ru-RU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357313"/>
            <a:ext cx="4210050" cy="4929187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006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1800" dirty="0" smtClean="0"/>
              <a:t>           А </a:t>
            </a:r>
            <a:r>
              <a:rPr lang="ru-RU" sz="1800" dirty="0" err="1" smtClean="0"/>
              <a:t>давай-но</a:t>
            </a:r>
            <a:r>
              <a:rPr lang="ru-RU" sz="1800" dirty="0" smtClean="0"/>
              <a:t> </a:t>
            </a:r>
            <a:r>
              <a:rPr lang="ru-RU" sz="1800" dirty="0" err="1" smtClean="0"/>
              <a:t>підійдемо</a:t>
            </a:r>
            <a:r>
              <a:rPr lang="ru-RU" sz="1800" dirty="0" smtClean="0"/>
              <a:t> до </a:t>
            </a:r>
            <a:r>
              <a:rPr lang="ru-RU" sz="1800" dirty="0" err="1" smtClean="0"/>
              <a:t>мурашника</a:t>
            </a:r>
            <a:r>
              <a:rPr lang="ru-RU" sz="1800" dirty="0" smtClean="0"/>
              <a:t>. </a:t>
            </a:r>
            <a:r>
              <a:rPr lang="ru-RU" sz="1800" dirty="0" err="1" smtClean="0"/>
              <a:t>Він</a:t>
            </a:r>
            <a:r>
              <a:rPr lang="ru-RU" sz="1800" dirty="0" smtClean="0"/>
              <a:t> </a:t>
            </a:r>
            <a:r>
              <a:rPr lang="ru-RU" sz="1800" dirty="0" err="1" smtClean="0"/>
              <a:t>теж</a:t>
            </a:r>
            <a:r>
              <a:rPr lang="ru-RU" sz="1800" dirty="0" smtClean="0"/>
              <a:t> ожив! Дивись, як </a:t>
            </a:r>
            <a:r>
              <a:rPr lang="ru-RU" sz="1800" dirty="0" err="1" smtClean="0"/>
              <a:t>сновигає</a:t>
            </a:r>
            <a:r>
              <a:rPr lang="ru-RU" sz="1800" dirty="0" smtClean="0"/>
              <a:t> </a:t>
            </a:r>
            <a:r>
              <a:rPr lang="ru-RU" sz="1800" dirty="0" err="1" smtClean="0"/>
              <a:t>мурашня</a:t>
            </a:r>
            <a:r>
              <a:rPr lang="ru-RU" sz="1800" dirty="0" smtClean="0"/>
              <a:t>. Правда, мурашки </a:t>
            </a:r>
            <a:r>
              <a:rPr lang="ru-RU" sz="1800" dirty="0" err="1" smtClean="0"/>
              <a:t>ще</a:t>
            </a:r>
            <a:r>
              <a:rPr lang="ru-RU" sz="1800" dirty="0" smtClean="0"/>
              <a:t> не </a:t>
            </a:r>
            <a:r>
              <a:rPr lang="ru-RU" sz="1800" dirty="0" err="1" smtClean="0"/>
              <a:t>такі</a:t>
            </a:r>
            <a:r>
              <a:rPr lang="ru-RU" sz="1800" dirty="0" smtClean="0"/>
              <a:t> </a:t>
            </a:r>
            <a:r>
              <a:rPr lang="ru-RU" sz="1800" dirty="0" err="1" smtClean="0"/>
              <a:t>швидкі</a:t>
            </a:r>
            <a:r>
              <a:rPr lang="ru-RU" sz="1800" dirty="0" smtClean="0"/>
              <a:t>, як </a:t>
            </a:r>
            <a:r>
              <a:rPr lang="ru-RU" sz="1800" dirty="0" err="1" smtClean="0"/>
              <a:t>улітку</a:t>
            </a:r>
            <a:r>
              <a:rPr lang="ru-RU" sz="1800" dirty="0" smtClean="0"/>
              <a:t>. Та за </a:t>
            </a:r>
            <a:r>
              <a:rPr lang="ru-RU" sz="1800" dirty="0" err="1" smtClean="0"/>
              <a:t>кілька</a:t>
            </a:r>
            <a:r>
              <a:rPr lang="ru-RU" sz="1800" dirty="0" smtClean="0"/>
              <a:t> </a:t>
            </a:r>
            <a:r>
              <a:rPr lang="ru-RU" sz="1800" dirty="0" err="1" smtClean="0"/>
              <a:t>днів</a:t>
            </a:r>
            <a:r>
              <a:rPr lang="ru-RU" sz="1800" dirty="0" smtClean="0"/>
              <a:t> вони </a:t>
            </a:r>
            <a:r>
              <a:rPr lang="ru-RU" sz="1800" dirty="0" err="1" smtClean="0"/>
              <a:t>прокинуться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зовсім</a:t>
            </a:r>
            <a:r>
              <a:rPr lang="ru-RU" sz="1800" dirty="0" smtClean="0"/>
              <a:t>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</a:t>
            </a:r>
            <a:r>
              <a:rPr lang="ru-RU" sz="1800" dirty="0" smtClean="0"/>
              <a:t>сну. </a:t>
            </a:r>
            <a:r>
              <a:rPr lang="ru-RU" sz="1800" dirty="0" err="1" smtClean="0"/>
              <a:t>Повилазили</a:t>
            </a:r>
            <a:r>
              <a:rPr lang="ru-RU" sz="1800" dirty="0" smtClean="0"/>
              <a:t> </a:t>
            </a:r>
            <a:r>
              <a:rPr lang="ru-RU" sz="1800" dirty="0" smtClean="0"/>
              <a:t>мурашки – </a:t>
            </a:r>
            <a:r>
              <a:rPr lang="ru-RU" sz="1800" dirty="0" err="1" smtClean="0"/>
              <a:t>й</a:t>
            </a:r>
            <a:r>
              <a:rPr lang="ru-RU" sz="1800" dirty="0" smtClean="0"/>
              <a:t> </a:t>
            </a:r>
            <a:r>
              <a:rPr lang="ru-RU" sz="1800" dirty="0" err="1" smtClean="0"/>
              <a:t>одразу</a:t>
            </a:r>
            <a:r>
              <a:rPr lang="ru-RU" sz="1800" dirty="0" smtClean="0"/>
              <a:t> до </a:t>
            </a:r>
            <a:r>
              <a:rPr lang="ru-RU" sz="1800" dirty="0" err="1" smtClean="0"/>
              <a:t>роботи</a:t>
            </a:r>
            <a:r>
              <a:rPr lang="ru-RU" sz="1800" dirty="0" smtClean="0"/>
              <a:t>. </a:t>
            </a:r>
            <a:r>
              <a:rPr lang="ru-RU" sz="1800" dirty="0" err="1" smtClean="0"/>
              <a:t>Одні</a:t>
            </a:r>
            <a:r>
              <a:rPr lang="ru-RU" sz="1800" dirty="0" smtClean="0"/>
              <a:t> </a:t>
            </a:r>
            <a:r>
              <a:rPr lang="ru-RU" sz="1800" dirty="0" err="1" smtClean="0"/>
              <a:t>волочать</a:t>
            </a:r>
            <a:r>
              <a:rPr lang="ru-RU" sz="1800" dirty="0" smtClean="0"/>
              <a:t> </a:t>
            </a:r>
            <a:r>
              <a:rPr lang="ru-RU" sz="1800" dirty="0" err="1" smtClean="0"/>
              <a:t>здобич</a:t>
            </a:r>
            <a:r>
              <a:rPr lang="ru-RU" sz="1800" dirty="0" smtClean="0"/>
              <a:t> </a:t>
            </a:r>
            <a:r>
              <a:rPr lang="ru-RU" sz="1800" dirty="0" err="1" smtClean="0"/>
              <a:t>додому</a:t>
            </a:r>
            <a:r>
              <a:rPr lang="ru-RU" sz="1800" dirty="0" smtClean="0"/>
              <a:t>, </a:t>
            </a:r>
            <a:r>
              <a:rPr lang="ru-RU" sz="1800" dirty="0" err="1" smtClean="0"/>
              <a:t>другі</a:t>
            </a:r>
            <a:r>
              <a:rPr lang="ru-RU" sz="1800" dirty="0" smtClean="0"/>
              <a:t> </a:t>
            </a:r>
            <a:r>
              <a:rPr lang="ru-RU" sz="1800" dirty="0" err="1" smtClean="0"/>
              <a:t>займаються</a:t>
            </a:r>
            <a:r>
              <a:rPr lang="ru-RU" sz="1800" dirty="0" smtClean="0"/>
              <a:t> ремонтом </a:t>
            </a:r>
            <a:r>
              <a:rPr lang="ru-RU" sz="1800" dirty="0" err="1" smtClean="0"/>
              <a:t>будинку</a:t>
            </a:r>
            <a:r>
              <a:rPr lang="ru-RU" sz="1800" dirty="0" smtClean="0"/>
              <a:t>, </a:t>
            </a:r>
            <a:r>
              <a:rPr lang="ru-RU" sz="1800" dirty="0" err="1" smtClean="0"/>
              <a:t>який</a:t>
            </a:r>
            <a:r>
              <a:rPr lang="ru-RU" sz="1800" dirty="0" smtClean="0"/>
              <a:t> </a:t>
            </a:r>
            <a:r>
              <a:rPr lang="ru-RU" sz="1800" dirty="0" err="1" smtClean="0"/>
              <a:t>трохи</a:t>
            </a:r>
            <a:r>
              <a:rPr lang="ru-RU" sz="1800" dirty="0" smtClean="0"/>
              <a:t> </a:t>
            </a:r>
            <a:r>
              <a:rPr lang="ru-RU" sz="1800" dirty="0" err="1" smtClean="0"/>
              <a:t>попсувався</a:t>
            </a:r>
            <a:r>
              <a:rPr lang="ru-RU" sz="1800" dirty="0" smtClean="0"/>
              <a:t> за зиму. Кому ж </a:t>
            </a:r>
            <a:r>
              <a:rPr lang="ru-RU" sz="1800" dirty="0" err="1" smtClean="0"/>
              <a:t>приємно</a:t>
            </a:r>
            <a:r>
              <a:rPr lang="ru-RU" sz="1800" dirty="0" smtClean="0"/>
              <a:t> житии в </a:t>
            </a:r>
            <a:r>
              <a:rPr lang="ru-RU" sz="1800" dirty="0" err="1" smtClean="0"/>
              <a:t>будинку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протікає</a:t>
            </a:r>
            <a:r>
              <a:rPr lang="ru-RU" sz="1800" dirty="0" smtClean="0"/>
              <a:t>? </a:t>
            </a:r>
            <a:r>
              <a:rPr lang="ru-RU" sz="1800" dirty="0" err="1" smtClean="0"/>
              <a:t>Всі</a:t>
            </a:r>
            <a:r>
              <a:rPr lang="ru-RU" sz="1800" dirty="0" smtClean="0"/>
              <a:t> </a:t>
            </a:r>
            <a:r>
              <a:rPr lang="ru-RU" sz="1800" dirty="0" err="1" smtClean="0"/>
              <a:t>стіни</a:t>
            </a:r>
            <a:r>
              <a:rPr lang="ru-RU" sz="1800" dirty="0" smtClean="0"/>
              <a:t> </a:t>
            </a:r>
            <a:r>
              <a:rPr lang="ru-RU" sz="1800" dirty="0" err="1" smtClean="0"/>
              <a:t>погниють</a:t>
            </a:r>
            <a:r>
              <a:rPr lang="ru-RU" sz="1800" dirty="0" smtClean="0"/>
              <a:t>, а </a:t>
            </a:r>
            <a:r>
              <a:rPr lang="ru-RU" sz="1800" dirty="0" err="1" smtClean="0"/>
              <a:t>потім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</a:t>
            </a:r>
            <a:r>
              <a:rPr lang="ru-RU" sz="1800" dirty="0" err="1" smtClean="0"/>
              <a:t>хати</a:t>
            </a:r>
            <a:r>
              <a:rPr lang="ru-RU" sz="1800" dirty="0" smtClean="0"/>
              <a:t> </a:t>
            </a:r>
            <a:r>
              <a:rPr lang="ru-RU" sz="1800" dirty="0" err="1" smtClean="0"/>
              <a:t>тікай</a:t>
            </a:r>
            <a:r>
              <a:rPr lang="ru-RU" sz="1800" dirty="0" smtClean="0"/>
              <a:t>. </a:t>
            </a:r>
            <a:r>
              <a:rPr lang="ru-RU" sz="1800" dirty="0" err="1" smtClean="0"/>
              <a:t>Ніколи</a:t>
            </a:r>
            <a:r>
              <a:rPr lang="ru-RU" sz="1800" dirty="0" smtClean="0"/>
              <a:t> не </a:t>
            </a:r>
            <a:r>
              <a:rPr lang="ru-RU" sz="1800" dirty="0" err="1" smtClean="0"/>
              <a:t>руйнуй</a:t>
            </a:r>
            <a:r>
              <a:rPr lang="ru-RU" sz="1800" dirty="0" smtClean="0"/>
              <a:t> </a:t>
            </a:r>
            <a:r>
              <a:rPr lang="ru-RU" sz="1800" dirty="0" err="1" smtClean="0"/>
              <a:t>мурашників</a:t>
            </a:r>
            <a:r>
              <a:rPr lang="ru-RU" sz="1800" dirty="0" smtClean="0"/>
              <a:t>, </a:t>
            </a:r>
            <a:r>
              <a:rPr lang="ru-RU" sz="1800" dirty="0" err="1" smtClean="0"/>
              <a:t>бо</a:t>
            </a:r>
            <a:r>
              <a:rPr lang="ru-RU" sz="1800" dirty="0" smtClean="0"/>
              <a:t> мурашки </a:t>
            </a:r>
            <a:r>
              <a:rPr lang="ru-RU" sz="1800" dirty="0" err="1" smtClean="0"/>
              <a:t>знищують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лісових</a:t>
            </a:r>
            <a:r>
              <a:rPr lang="ru-RU" sz="1800" dirty="0" smtClean="0"/>
              <a:t> </a:t>
            </a:r>
            <a:r>
              <a:rPr lang="ru-RU" sz="1800" dirty="0" err="1" smtClean="0"/>
              <a:t>шкідників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цим</a:t>
            </a:r>
            <a:r>
              <a:rPr lang="ru-RU" sz="1800" dirty="0" smtClean="0"/>
              <a:t> </a:t>
            </a:r>
            <a:r>
              <a:rPr lang="ru-RU" sz="1800" dirty="0" err="1" smtClean="0"/>
              <a:t>допомагають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зберігати</a:t>
            </a:r>
            <a:r>
              <a:rPr lang="ru-RU" sz="1800" dirty="0" smtClean="0"/>
              <a:t> </a:t>
            </a:r>
            <a:r>
              <a:rPr lang="ru-RU" sz="1800" dirty="0" err="1" smtClean="0"/>
              <a:t>ліс</a:t>
            </a:r>
            <a:r>
              <a:rPr lang="ru-RU" sz="18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Джмелі</a:t>
            </a:r>
            <a:endParaRPr lang="ru-RU" dirty="0"/>
          </a:p>
        </p:txBody>
      </p:sp>
      <p:pic>
        <p:nvPicPr>
          <p:cNvPr id="2969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3113" y="1600200"/>
            <a:ext cx="3406775" cy="4525963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           Джмелі </a:t>
            </a:r>
            <a:r>
              <a:rPr lang="uk-UA" dirty="0" smtClean="0"/>
              <a:t>влаштовують під землею гнізда, найчастіше  в покинутих мешканцями мишачих нірках.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             Перезимовує </a:t>
            </a:r>
            <a:r>
              <a:rPr lang="uk-UA" dirty="0" smtClean="0"/>
              <a:t>самка – засновниця й навесні сама починає збирати нектар і квітковий пилок, будувати </a:t>
            </a:r>
            <a:r>
              <a:rPr lang="uk-UA" dirty="0" err="1" smtClean="0"/>
              <a:t>соти</a:t>
            </a:r>
            <a:r>
              <a:rPr lang="uk-UA" dirty="0" smtClean="0"/>
              <a:t> й годувати перших личинок. Згодом на світ з’являються крупні робочі комахи, які беруть на себе всі «хатні клопоти» 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Птахи навесні</a:t>
            </a:r>
            <a:endParaRPr lang="ru-RU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643063"/>
            <a:ext cx="3643313" cy="4429125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У садочку понад тином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я зробив йому хатину.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Він навколо обдивився,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засміявся й оселився.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Здогадались ви,однак –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поселився у нас…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Пара шпачків наносять 5-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6 блакитних яєць,а через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14 днів </a:t>
            </a:r>
            <a:r>
              <a:rPr lang="uk-UA" dirty="0" err="1" smtClean="0"/>
              <a:t>з”являються</a:t>
            </a:r>
            <a:r>
              <a:rPr lang="uk-UA" dirty="0" smtClean="0"/>
              <a:t> </a:t>
            </a:r>
            <a:r>
              <a:rPr lang="uk-UA" dirty="0" err="1" smtClean="0"/>
              <a:t>пта-</a:t>
            </a:r>
            <a:endParaRPr lang="uk-UA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err="1" smtClean="0"/>
              <a:t>шенята</a:t>
            </a:r>
            <a:r>
              <a:rPr lang="uk-UA" dirty="0" smtClean="0"/>
              <a:t>. За час гніздування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err="1" smtClean="0"/>
              <a:t>сім”я</a:t>
            </a:r>
            <a:r>
              <a:rPr lang="uk-UA" dirty="0" smtClean="0"/>
              <a:t> шпаків поїдає 7800 </a:t>
            </a:r>
            <a:r>
              <a:rPr lang="uk-UA" dirty="0" err="1" smtClean="0"/>
              <a:t>жу-</a:t>
            </a:r>
            <a:endParaRPr lang="uk-UA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err="1" smtClean="0"/>
              <a:t>ків</a:t>
            </a:r>
            <a:r>
              <a:rPr lang="uk-UA" dirty="0" smtClean="0"/>
              <a:t> та личинок.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Жайворонки</a:t>
            </a:r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43063"/>
            <a:ext cx="4038600" cy="4357687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    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 err="1" smtClean="0"/>
              <a:t>відгадай</a:t>
            </a:r>
            <a:r>
              <a:rPr lang="ru-RU" dirty="0" smtClean="0"/>
              <a:t> мою загадку,</a:t>
            </a:r>
            <a:br>
              <a:rPr lang="ru-RU" dirty="0" smtClean="0"/>
            </a:br>
            <a:r>
              <a:rPr lang="ru-RU" dirty="0" err="1" smtClean="0"/>
              <a:t>Вгорі</a:t>
            </a:r>
            <a:r>
              <a:rPr lang="ru-RU" dirty="0" smtClean="0"/>
              <a:t> </a:t>
            </a:r>
            <a:r>
              <a:rPr lang="ru-RU" dirty="0" err="1" smtClean="0"/>
              <a:t>тремтить</a:t>
            </a:r>
            <a:r>
              <a:rPr lang="ru-RU" dirty="0" smtClean="0"/>
              <a:t> </a:t>
            </a:r>
            <a:r>
              <a:rPr lang="ru-RU" dirty="0" err="1" smtClean="0"/>
              <a:t>сіренька</a:t>
            </a:r>
            <a:r>
              <a:rPr lang="ru-RU" dirty="0" smtClean="0"/>
              <a:t> </a:t>
            </a:r>
            <a:r>
              <a:rPr lang="ru-RU" dirty="0" err="1" smtClean="0"/>
              <a:t>цятка</a:t>
            </a:r>
            <a:r>
              <a:rPr lang="ru-RU" dirty="0" smtClean="0"/>
              <a:t>‚</a:t>
            </a:r>
            <a:br>
              <a:rPr lang="ru-RU" dirty="0" smtClean="0"/>
            </a:br>
            <a:r>
              <a:rPr lang="ru-RU" dirty="0" smtClean="0"/>
              <a:t>Й </a:t>
            </a:r>
            <a:r>
              <a:rPr lang="ru-RU" dirty="0" err="1" smtClean="0"/>
              <a:t>пісні</a:t>
            </a:r>
            <a:r>
              <a:rPr lang="ru-RU" dirty="0" smtClean="0"/>
              <a:t> </a:t>
            </a:r>
            <a:r>
              <a:rPr lang="ru-RU" dirty="0" err="1" smtClean="0"/>
              <a:t>співає</a:t>
            </a:r>
            <a:r>
              <a:rPr lang="ru-RU" dirty="0" smtClean="0"/>
              <a:t> </a:t>
            </a:r>
            <a:r>
              <a:rPr lang="ru-RU" dirty="0" err="1" smtClean="0"/>
              <a:t>голосні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Та жаль‚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навесні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Ну </a:t>
            </a:r>
            <a:r>
              <a:rPr lang="ru-RU" dirty="0" err="1" smtClean="0"/>
              <a:t>називай</a:t>
            </a:r>
            <a:r>
              <a:rPr lang="ru-RU" dirty="0" smtClean="0"/>
              <a:t> же без </a:t>
            </a:r>
            <a:r>
              <a:rPr lang="ru-RU" dirty="0" err="1" smtClean="0"/>
              <a:t>відмовок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ця</a:t>
            </a:r>
            <a:r>
              <a:rPr lang="ru-RU" dirty="0" smtClean="0"/>
              <a:t> пташка...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/>
              <a:t>Солов</a:t>
            </a:r>
            <a:r>
              <a:rPr lang="en-US" dirty="0" smtClean="0"/>
              <a:t>’</a:t>
            </a:r>
            <a:r>
              <a:rPr lang="uk-UA" dirty="0" smtClean="0"/>
              <a:t>ї</a:t>
            </a: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27188"/>
            <a:ext cx="4038600" cy="4471987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Щебече,витьохкує ,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Срібно сміється,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І де стільки сили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У нього береться ?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Такий же маленький,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А як він </a:t>
            </a:r>
            <a:r>
              <a:rPr lang="uk-UA" dirty="0" err="1" smtClean="0"/>
              <a:t>співа</a:t>
            </a:r>
            <a:r>
              <a:rPr lang="uk-UA" dirty="0" smtClean="0"/>
              <a:t>!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Немов би до нас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Вимовляє слова.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І дуже ми вдячні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маленькій пташині: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хоч вона взимку жила на чужині,та пісню принесла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у рідний свій край. Співай,соловейку,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ще дужче співай!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Звірі навесні</a:t>
            </a:r>
            <a:endParaRPr lang="ru-RU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43063"/>
            <a:ext cx="4038600" cy="4357687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    </a:t>
            </a:r>
            <a:r>
              <a:rPr lang="ru-RU" dirty="0" err="1" smtClean="0"/>
              <a:t>Влітку</a:t>
            </a:r>
            <a:r>
              <a:rPr lang="ru-RU" dirty="0" smtClean="0"/>
              <a:t> </a:t>
            </a:r>
            <a:r>
              <a:rPr lang="ru-RU" dirty="0" smtClean="0"/>
              <a:t>любить </a:t>
            </a:r>
            <a:r>
              <a:rPr lang="ru-RU" dirty="0" err="1" smtClean="0"/>
              <a:t>полювати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    </a:t>
            </a:r>
            <a:r>
              <a:rPr lang="ru-RU" dirty="0" err="1" smtClean="0"/>
              <a:t>Взимку</a:t>
            </a:r>
            <a:r>
              <a:rPr lang="ru-RU" dirty="0" smtClean="0"/>
              <a:t> </a:t>
            </a:r>
            <a:r>
              <a:rPr lang="ru-RU" dirty="0" smtClean="0"/>
              <a:t>- у </a:t>
            </a:r>
            <a:r>
              <a:rPr lang="ru-RU" dirty="0" err="1" smtClean="0"/>
              <a:t>барлозі</a:t>
            </a:r>
            <a:r>
              <a:rPr lang="ru-RU" dirty="0" smtClean="0"/>
              <a:t> </a:t>
            </a:r>
            <a:r>
              <a:rPr lang="ru-RU" dirty="0" err="1" smtClean="0"/>
              <a:t>спати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    Як </a:t>
            </a:r>
            <a:r>
              <a:rPr lang="ru-RU" dirty="0" err="1" smtClean="0"/>
              <a:t>зачує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весну –</a:t>
            </a:r>
            <a:r>
              <a:rPr lang="ru-RU" dirty="0" err="1" smtClean="0"/>
              <a:t>прокидається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сну.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Весна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643063"/>
            <a:ext cx="4038600" cy="4429125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86313" y="1571625"/>
            <a:ext cx="40386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Чуєш</a:t>
            </a:r>
            <a:r>
              <a:rPr lang="ru-RU" dirty="0" smtClean="0"/>
              <a:t>? </a:t>
            </a:r>
            <a:r>
              <a:rPr lang="ru-RU" dirty="0" err="1" smtClean="0"/>
              <a:t>Жебонять</a:t>
            </a:r>
            <a:r>
              <a:rPr lang="ru-RU" dirty="0" smtClean="0"/>
              <a:t> </a:t>
            </a:r>
            <a:r>
              <a:rPr lang="ru-RU" dirty="0" err="1" smtClean="0"/>
              <a:t>струмки</a:t>
            </a:r>
            <a:r>
              <a:rPr lang="ru-RU" dirty="0" smtClean="0"/>
              <a:t>! </a:t>
            </a:r>
            <a:br>
              <a:rPr lang="ru-RU" dirty="0" smtClean="0"/>
            </a:br>
            <a:r>
              <a:rPr lang="ru-RU" dirty="0" err="1" smtClean="0"/>
              <a:t>Чуєш</a:t>
            </a:r>
            <a:r>
              <a:rPr lang="ru-RU" dirty="0" smtClean="0"/>
              <a:t>? </a:t>
            </a:r>
            <a:r>
              <a:rPr lang="ru-RU" dirty="0" err="1" smtClean="0"/>
              <a:t>Цвірінчать</a:t>
            </a:r>
            <a:r>
              <a:rPr lang="ru-RU" dirty="0" smtClean="0"/>
              <a:t> пташки! </a:t>
            </a:r>
            <a:br>
              <a:rPr lang="ru-RU" dirty="0" smtClean="0"/>
            </a:br>
            <a:r>
              <a:rPr lang="ru-RU" dirty="0" smtClean="0"/>
              <a:t>Глянь! </a:t>
            </a:r>
            <a:r>
              <a:rPr lang="ru-RU" dirty="0" err="1" smtClean="0"/>
              <a:t>Бруньки</a:t>
            </a:r>
            <a:r>
              <a:rPr lang="ru-RU" dirty="0" smtClean="0"/>
              <a:t> он на </a:t>
            </a:r>
            <a:r>
              <a:rPr lang="ru-RU" dirty="0" err="1" smtClean="0"/>
              <a:t>гіллі</a:t>
            </a:r>
            <a:r>
              <a:rPr lang="ru-RU" dirty="0" smtClean="0"/>
              <a:t>.. 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 smtClean="0"/>
              <a:t>синім</a:t>
            </a:r>
            <a:r>
              <a:rPr lang="ru-RU" dirty="0" smtClean="0"/>
              <a:t> </a:t>
            </a:r>
            <a:r>
              <a:rPr lang="ru-RU" dirty="0" err="1" smtClean="0"/>
              <a:t>небі</a:t>
            </a:r>
            <a:r>
              <a:rPr lang="ru-RU" dirty="0" smtClean="0"/>
              <a:t> — </a:t>
            </a:r>
            <a:r>
              <a:rPr lang="ru-RU" dirty="0" err="1" smtClean="0"/>
              <a:t>журавлі</a:t>
            </a:r>
            <a:r>
              <a:rPr lang="ru-RU" dirty="0" smtClean="0"/>
              <a:t>...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Перші</a:t>
            </a:r>
            <a:r>
              <a:rPr lang="ru-RU" dirty="0" smtClean="0"/>
              <a:t> </a:t>
            </a:r>
            <a:r>
              <a:rPr lang="ru-RU" dirty="0" err="1" smtClean="0"/>
              <a:t>проліски</a:t>
            </a:r>
            <a:r>
              <a:rPr lang="ru-RU" dirty="0" smtClean="0"/>
              <a:t> </a:t>
            </a:r>
            <a:r>
              <a:rPr lang="ru-RU" dirty="0" err="1" smtClean="0"/>
              <a:t>цвітуть</a:t>
            </a:r>
            <a:r>
              <a:rPr lang="ru-RU" dirty="0" smtClean="0"/>
              <a:t>, </a:t>
            </a:r>
            <a:br>
              <a:rPr lang="ru-RU" dirty="0" smtClean="0"/>
            </a:br>
            <a:r>
              <a:rPr lang="ru-RU" dirty="0" err="1" smtClean="0"/>
              <a:t>Перші</a:t>
            </a:r>
            <a:r>
              <a:rPr lang="ru-RU" dirty="0" smtClean="0"/>
              <a:t> </a:t>
            </a:r>
            <a:r>
              <a:rPr lang="ru-RU" dirty="0" err="1" smtClean="0"/>
              <a:t>джмелики</a:t>
            </a:r>
            <a:r>
              <a:rPr lang="ru-RU" dirty="0" smtClean="0"/>
              <a:t> </a:t>
            </a:r>
            <a:r>
              <a:rPr lang="ru-RU" dirty="0" err="1" smtClean="0"/>
              <a:t>гудуть</a:t>
            </a:r>
            <a:r>
              <a:rPr lang="ru-RU" dirty="0" smtClean="0"/>
              <a:t> .</a:t>
            </a:r>
            <a:br>
              <a:rPr lang="ru-RU" dirty="0" smtClean="0"/>
            </a:br>
            <a:r>
              <a:rPr lang="ru-RU" dirty="0" err="1" smtClean="0"/>
              <a:t>Це</a:t>
            </a:r>
            <a:r>
              <a:rPr lang="ru-RU" dirty="0" smtClean="0"/>
              <a:t> прекрасна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чарівна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 smtClean="0"/>
              <a:t>гості</a:t>
            </a:r>
            <a:r>
              <a:rPr lang="ru-RU" dirty="0" smtClean="0"/>
              <a:t> </a:t>
            </a:r>
            <a:r>
              <a:rPr lang="ru-RU" dirty="0" err="1" smtClean="0"/>
              <a:t>йде</a:t>
            </a:r>
            <a:r>
              <a:rPr lang="ru-RU" dirty="0" smtClean="0"/>
              <a:t> до нас весна!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Скоро </a:t>
            </a:r>
            <a:r>
              <a:rPr lang="ru-RU" dirty="0" err="1" smtClean="0"/>
              <a:t>прилетять</a:t>
            </a:r>
            <a:r>
              <a:rPr lang="ru-RU" dirty="0" smtClean="0"/>
              <a:t> в </a:t>
            </a:r>
            <a:r>
              <a:rPr lang="ru-RU" dirty="0" err="1" smtClean="0"/>
              <a:t>гаї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err="1" smtClean="0"/>
              <a:t>Голосисті</a:t>
            </a:r>
            <a:r>
              <a:rPr lang="ru-RU" dirty="0" smtClean="0"/>
              <a:t> </a:t>
            </a:r>
            <a:r>
              <a:rPr lang="ru-RU" dirty="0" err="1" smtClean="0"/>
              <a:t>солов'ї</a:t>
            </a:r>
            <a:r>
              <a:rPr lang="ru-RU" dirty="0" smtClean="0"/>
              <a:t>, </a:t>
            </a:r>
            <a:br>
              <a:rPr lang="ru-RU" dirty="0" smtClean="0"/>
            </a:br>
            <a:r>
              <a:rPr lang="ru-RU" dirty="0" err="1" smtClean="0"/>
              <a:t>Будуть</a:t>
            </a:r>
            <a:r>
              <a:rPr lang="ru-RU" dirty="0" smtClean="0"/>
              <a:t> радо щебетать, </a:t>
            </a:r>
            <a:br>
              <a:rPr lang="ru-RU" dirty="0" smtClean="0"/>
            </a:br>
            <a:r>
              <a:rPr lang="ru-RU" dirty="0" err="1" smtClean="0"/>
              <a:t>Будуть</a:t>
            </a:r>
            <a:r>
              <a:rPr lang="ru-RU" dirty="0" smtClean="0"/>
              <a:t> </a:t>
            </a:r>
            <a:r>
              <a:rPr lang="ru-RU" dirty="0" err="1" smtClean="0"/>
              <a:t>весноньку</a:t>
            </a:r>
            <a:r>
              <a:rPr lang="ru-RU" dirty="0" smtClean="0"/>
              <a:t> </a:t>
            </a:r>
            <a:r>
              <a:rPr lang="ru-RU" dirty="0" err="1" smtClean="0"/>
              <a:t>вітать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30125" y="-4643438"/>
            <a:ext cx="11430000" cy="760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Зайці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43063"/>
            <a:ext cx="4038600" cy="4429125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148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    </a:t>
            </a:r>
            <a:r>
              <a:rPr lang="ru-RU" dirty="0" err="1" smtClean="0"/>
              <a:t>Зайчис</a:t>
            </a:r>
            <a:r>
              <a:rPr lang="uk-UA" dirty="0" smtClean="0"/>
              <a:t>і-матері із </a:t>
            </a:r>
            <a:r>
              <a:rPr lang="uk-UA" dirty="0" smtClean="0"/>
              <a:t>зайченятами клопоту небагато.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 </a:t>
            </a:r>
            <a:r>
              <a:rPr lang="uk-UA" dirty="0" smtClean="0"/>
              <a:t>      </a:t>
            </a:r>
            <a:r>
              <a:rPr lang="uk-UA" dirty="0" smtClean="0"/>
              <a:t>Народжуються зайченята десь під кущем 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Нагодує їх зайчиха </a:t>
            </a:r>
            <a:r>
              <a:rPr lang="uk-UA" dirty="0" smtClean="0"/>
              <a:t>своїм молоком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та й побіжить геть</a:t>
            </a:r>
            <a:r>
              <a:rPr lang="uk-UA" dirty="0" smtClean="0"/>
              <a:t>.  Буває, що й зовсім не повертається до своїх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зайченят. Але </a:t>
            </a:r>
            <a:r>
              <a:rPr lang="uk-UA" dirty="0" smtClean="0"/>
              <a:t>це не </a:t>
            </a:r>
            <a:r>
              <a:rPr lang="uk-UA" dirty="0" err="1" smtClean="0"/>
              <a:t>біда-</a:t>
            </a:r>
            <a:endParaRPr lang="uk-UA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малюки без неї не пропадуть.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У зайців так ведеться: хоч яка зайчиха повз зайченят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пробіжить,свої чи чужі - однаково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молоком </a:t>
            </a:r>
            <a:r>
              <a:rPr lang="uk-UA" dirty="0" smtClean="0"/>
              <a:t>годує.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Їжаки</a:t>
            </a:r>
            <a:endParaRPr lang="ru-RU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714500"/>
            <a:ext cx="4186237" cy="42862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1600200"/>
            <a:ext cx="4186238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        Їжачиха </a:t>
            </a:r>
            <a:r>
              <a:rPr lang="uk-UA" dirty="0" smtClean="0"/>
              <a:t>– дуже дбайлива мати</a:t>
            </a:r>
            <a:r>
              <a:rPr lang="uk-UA" dirty="0" smtClean="0"/>
              <a:t>. Для </a:t>
            </a:r>
            <a:r>
              <a:rPr lang="uk-UA" dirty="0" smtClean="0"/>
              <a:t>своїх діток вона гніздо вимощує із трави і сухого листя</a:t>
            </a:r>
            <a:r>
              <a:rPr lang="uk-UA" dirty="0" smtClean="0"/>
              <a:t>. Поки їжаченята маленькі, мати-їжачиха </a:t>
            </a:r>
            <a:r>
              <a:rPr lang="uk-UA" dirty="0" smtClean="0"/>
              <a:t>їх годує своїм молоком</a:t>
            </a:r>
            <a:r>
              <a:rPr lang="uk-UA" dirty="0" smtClean="0"/>
              <a:t>. Коли вони підростуть, їжачиха </a:t>
            </a:r>
            <a:r>
              <a:rPr lang="uk-UA" dirty="0" smtClean="0"/>
              <a:t>разом з ними вирушає на полювання</a:t>
            </a:r>
            <a:r>
              <a:rPr lang="uk-UA" dirty="0" smtClean="0"/>
              <a:t>: ловить </a:t>
            </a:r>
            <a:r>
              <a:rPr lang="uk-UA" dirty="0" smtClean="0"/>
              <a:t>жуків, </a:t>
            </a:r>
            <a:r>
              <a:rPr lang="uk-UA" dirty="0" err="1" smtClean="0"/>
              <a:t>черв”яків</a:t>
            </a:r>
            <a:r>
              <a:rPr lang="uk-UA" dirty="0" smtClean="0"/>
              <a:t>, жаб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Лисиця</a:t>
            </a:r>
            <a:endParaRPr lang="ru-RU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500188"/>
            <a:ext cx="4038600" cy="4572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3" y="1714488"/>
            <a:ext cx="3857625" cy="46434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4800" dirty="0" smtClean="0"/>
              <a:t>              </a:t>
            </a:r>
            <a:r>
              <a:rPr lang="ru-RU" sz="4800" dirty="0" err="1" smtClean="0"/>
              <a:t>Навесні</a:t>
            </a:r>
            <a:r>
              <a:rPr lang="ru-RU" sz="4800" dirty="0" smtClean="0"/>
              <a:t> </a:t>
            </a:r>
            <a:r>
              <a:rPr lang="ru-RU" sz="4800" dirty="0" smtClean="0"/>
              <a:t>у </a:t>
            </a:r>
            <a:r>
              <a:rPr lang="ru-RU" sz="4800" dirty="0" err="1" smtClean="0"/>
              <a:t>норі</a:t>
            </a:r>
            <a:r>
              <a:rPr lang="ru-RU" sz="4800" dirty="0" smtClean="0"/>
              <a:t> </a:t>
            </a:r>
            <a:r>
              <a:rPr lang="ru-RU" sz="4800" dirty="0" err="1" smtClean="0"/>
              <a:t>лисиці</a:t>
            </a:r>
            <a:r>
              <a:rPr lang="ru-RU" sz="4800" dirty="0" smtClean="0"/>
              <a:t> </a:t>
            </a:r>
            <a:r>
              <a:rPr lang="ru-RU" sz="4800" dirty="0" err="1" smtClean="0"/>
              <a:t>з'являються</a:t>
            </a:r>
            <a:r>
              <a:rPr lang="ru-RU" sz="4800" dirty="0" smtClean="0"/>
              <a:t> </a:t>
            </a:r>
            <a:r>
              <a:rPr lang="ru-RU" sz="4800" dirty="0" err="1" smtClean="0"/>
              <a:t>лисенята</a:t>
            </a:r>
            <a:r>
              <a:rPr lang="ru-RU" sz="4800" dirty="0" smtClean="0"/>
              <a:t>. </a:t>
            </a:r>
            <a:r>
              <a:rPr lang="ru-RU" sz="4800" dirty="0" err="1" smtClean="0"/>
              <a:t>Іноді</a:t>
            </a:r>
            <a:r>
              <a:rPr lang="ru-RU" sz="4800" dirty="0" smtClean="0"/>
              <a:t> </a:t>
            </a:r>
            <a:r>
              <a:rPr lang="ru-RU" sz="4800" dirty="0" err="1" smtClean="0"/>
              <a:t>їх</a:t>
            </a:r>
            <a:r>
              <a:rPr lang="ru-RU" sz="4800" dirty="0" smtClean="0"/>
              <a:t> </a:t>
            </a:r>
            <a:r>
              <a:rPr lang="ru-RU" sz="4800" dirty="0" err="1" smtClean="0"/>
              <a:t>буває</a:t>
            </a:r>
            <a:r>
              <a:rPr lang="ru-RU" sz="4800" dirty="0" smtClean="0"/>
              <a:t> </a:t>
            </a:r>
            <a:r>
              <a:rPr lang="ru-RU" sz="4800" dirty="0" err="1" smtClean="0"/>
              <a:t>більше</a:t>
            </a:r>
            <a:r>
              <a:rPr lang="ru-RU" sz="4800" dirty="0" smtClean="0"/>
              <a:t> 10. Вони </a:t>
            </a:r>
            <a:r>
              <a:rPr lang="ru-RU" sz="4800" dirty="0" err="1" smtClean="0"/>
              <a:t>сліпі</a:t>
            </a:r>
            <a:r>
              <a:rPr lang="ru-RU" sz="4800" dirty="0" smtClean="0"/>
              <a:t>, </a:t>
            </a:r>
            <a:r>
              <a:rPr lang="ru-RU" sz="4800" dirty="0" err="1" smtClean="0"/>
              <a:t>глухі</a:t>
            </a:r>
            <a:r>
              <a:rPr lang="ru-RU" sz="4800" dirty="0" smtClean="0"/>
              <a:t>, </a:t>
            </a:r>
            <a:r>
              <a:rPr lang="ru-RU" sz="4800" dirty="0" err="1" smtClean="0"/>
              <a:t>вкриті</a:t>
            </a:r>
            <a:r>
              <a:rPr lang="ru-RU" sz="4800" dirty="0" smtClean="0"/>
              <a:t> темно-бурою шерстю. </a:t>
            </a:r>
            <a:r>
              <a:rPr lang="ru-RU" sz="4800" dirty="0" err="1" smtClean="0"/>
              <a:t>Півтора</a:t>
            </a:r>
            <a:r>
              <a:rPr lang="ru-RU" sz="4800" dirty="0" smtClean="0"/>
              <a:t> </a:t>
            </a:r>
            <a:r>
              <a:rPr lang="ru-RU" sz="4800" dirty="0" err="1" smtClean="0"/>
              <a:t>місяця</a:t>
            </a:r>
            <a:r>
              <a:rPr lang="ru-RU" sz="4800" dirty="0" smtClean="0"/>
              <a:t> </a:t>
            </a:r>
            <a:r>
              <a:rPr lang="ru-RU" sz="4800" dirty="0" err="1" smtClean="0"/>
              <a:t>лисиця</a:t>
            </a:r>
            <a:r>
              <a:rPr lang="ru-RU" sz="4800" dirty="0" smtClean="0"/>
              <a:t> </a:t>
            </a:r>
            <a:r>
              <a:rPr lang="ru-RU" sz="4800" dirty="0" err="1" smtClean="0"/>
              <a:t>годує</a:t>
            </a:r>
            <a:r>
              <a:rPr lang="ru-RU" sz="4800" dirty="0" smtClean="0"/>
              <a:t> </a:t>
            </a:r>
            <a:r>
              <a:rPr lang="ru-RU" sz="4800" dirty="0" err="1" smtClean="0"/>
              <a:t>малят</a:t>
            </a:r>
            <a:r>
              <a:rPr lang="ru-RU" sz="4800" dirty="0" smtClean="0"/>
              <a:t> молоком. </a:t>
            </a:r>
            <a:r>
              <a:rPr lang="ru-RU" sz="4800" dirty="0" smtClean="0"/>
              <a:t>У </a:t>
            </a:r>
            <a:r>
              <a:rPr lang="ru-RU" sz="4800" dirty="0" err="1" smtClean="0"/>
              <a:t>цей</a:t>
            </a:r>
            <a:r>
              <a:rPr lang="ru-RU" sz="4800" dirty="0" smtClean="0"/>
              <a:t> час вона не </a:t>
            </a:r>
            <a:r>
              <a:rPr lang="ru-RU" sz="4800" dirty="0" err="1" smtClean="0"/>
              <a:t>виходить</a:t>
            </a:r>
            <a:r>
              <a:rPr lang="ru-RU" sz="4800" dirty="0" smtClean="0"/>
              <a:t> </a:t>
            </a:r>
            <a:r>
              <a:rPr lang="ru-RU" sz="4800" dirty="0" err="1" smtClean="0"/>
              <a:t>із</a:t>
            </a:r>
            <a:r>
              <a:rPr lang="ru-RU" sz="4800" dirty="0" smtClean="0"/>
              <a:t> </a:t>
            </a:r>
            <a:r>
              <a:rPr lang="ru-RU" sz="4800" dirty="0" err="1" smtClean="0"/>
              <a:t>нори</a:t>
            </a:r>
            <a:r>
              <a:rPr lang="ru-RU" sz="4800" dirty="0" smtClean="0"/>
              <a:t>. </a:t>
            </a:r>
            <a:r>
              <a:rPr lang="ru-RU" sz="4800" dirty="0" err="1" smtClean="0"/>
              <a:t>Чотиримісячні</a:t>
            </a:r>
            <a:r>
              <a:rPr lang="ru-RU" sz="4800" dirty="0" smtClean="0"/>
              <a:t> </a:t>
            </a:r>
            <a:r>
              <a:rPr lang="ru-RU" sz="4800" dirty="0" err="1" smtClean="0"/>
              <a:t>лисенята</a:t>
            </a:r>
            <a:r>
              <a:rPr lang="ru-RU" sz="4800" dirty="0" smtClean="0"/>
              <a:t> </a:t>
            </a:r>
            <a:r>
              <a:rPr lang="ru-RU" sz="4800" dirty="0" err="1" smtClean="0"/>
              <a:t>стають</a:t>
            </a:r>
            <a:r>
              <a:rPr lang="ru-RU" sz="4800" dirty="0" smtClean="0"/>
              <a:t> </a:t>
            </a:r>
            <a:r>
              <a:rPr lang="ru-RU" sz="4800" dirty="0" err="1" smtClean="0"/>
              <a:t>самостійними</a:t>
            </a:r>
            <a:r>
              <a:rPr lang="ru-RU" sz="4800" dirty="0" smtClean="0"/>
              <a:t> </a:t>
            </a:r>
            <a:r>
              <a:rPr lang="ru-RU" sz="4800" dirty="0" err="1" smtClean="0"/>
              <a:t>і</a:t>
            </a:r>
            <a:r>
              <a:rPr lang="ru-RU" sz="4800" dirty="0" smtClean="0"/>
              <a:t> </a:t>
            </a:r>
            <a:r>
              <a:rPr lang="ru-RU" sz="4800" dirty="0" err="1" smtClean="0"/>
              <a:t>покидають</a:t>
            </a:r>
            <a:r>
              <a:rPr lang="ru-RU" sz="4800" dirty="0" smtClean="0"/>
              <a:t> </a:t>
            </a:r>
            <a:r>
              <a:rPr lang="ru-RU" sz="4800" dirty="0" err="1" smtClean="0"/>
              <a:t>батьків</a:t>
            </a:r>
            <a:r>
              <a:rPr lang="ru-RU" sz="4800" dirty="0" smtClean="0"/>
              <a:t>. </a:t>
            </a:r>
            <a:r>
              <a:rPr lang="ru-RU" sz="4800" dirty="0" err="1" smtClean="0"/>
              <a:t>Відтоді</a:t>
            </a:r>
            <a:r>
              <a:rPr lang="ru-RU" sz="4800" dirty="0" smtClean="0"/>
              <a:t> </a:t>
            </a:r>
            <a:r>
              <a:rPr lang="ru-RU" sz="4800" dirty="0" err="1" smtClean="0"/>
              <a:t>молоді</a:t>
            </a:r>
            <a:r>
              <a:rPr lang="ru-RU" sz="4800" dirty="0" smtClean="0"/>
              <a:t> </a:t>
            </a:r>
            <a:r>
              <a:rPr lang="ru-RU" sz="4800" dirty="0" err="1" smtClean="0"/>
              <a:t>і</a:t>
            </a:r>
            <a:r>
              <a:rPr lang="ru-RU" sz="4800" dirty="0" smtClean="0"/>
              <a:t> </a:t>
            </a:r>
            <a:r>
              <a:rPr lang="ru-RU" sz="4800" dirty="0" err="1" smtClean="0"/>
              <a:t>старі</a:t>
            </a:r>
            <a:r>
              <a:rPr lang="ru-RU" sz="4800" dirty="0" smtClean="0"/>
              <a:t> </a:t>
            </a:r>
            <a:r>
              <a:rPr lang="ru-RU" sz="4800" dirty="0" err="1" smtClean="0"/>
              <a:t>лисиці</a:t>
            </a:r>
            <a:r>
              <a:rPr lang="ru-RU" sz="4800" dirty="0" smtClean="0"/>
              <a:t> </a:t>
            </a:r>
            <a:r>
              <a:rPr lang="ru-RU" sz="4800" dirty="0" err="1" smtClean="0"/>
              <a:t>починають</a:t>
            </a:r>
            <a:r>
              <a:rPr lang="ru-RU" sz="4800" dirty="0" smtClean="0"/>
              <a:t> вести </a:t>
            </a:r>
            <a:r>
              <a:rPr lang="ru-RU" sz="4800" dirty="0" err="1" smtClean="0"/>
              <a:t>одиноке</a:t>
            </a:r>
            <a:r>
              <a:rPr lang="ru-RU" sz="4800" dirty="0" smtClean="0"/>
              <a:t> </a:t>
            </a:r>
            <a:r>
              <a:rPr lang="ru-RU" sz="4800" dirty="0" err="1" smtClean="0"/>
              <a:t>бродяче</a:t>
            </a:r>
            <a:r>
              <a:rPr lang="ru-RU" sz="4800" dirty="0" smtClean="0"/>
              <a:t> </a:t>
            </a:r>
            <a:r>
              <a:rPr lang="ru-RU" sz="4800" dirty="0" err="1" smtClean="0"/>
              <a:t>життя</a:t>
            </a:r>
            <a:r>
              <a:rPr lang="ru-RU" sz="4800" dirty="0" smtClean="0"/>
              <a:t> </a:t>
            </a:r>
            <a:r>
              <a:rPr lang="ru-RU" sz="4800" dirty="0" smtClean="0"/>
              <a:t>д</a:t>
            </a:r>
            <a:r>
              <a:rPr lang="ru-RU" sz="4800" dirty="0" smtClean="0"/>
              <a:t>о </a:t>
            </a:r>
            <a:r>
              <a:rPr lang="ru-RU" sz="4800" dirty="0" err="1" smtClean="0"/>
              <a:t>наступної</a:t>
            </a:r>
            <a:r>
              <a:rPr lang="ru-RU" sz="4800" dirty="0" smtClean="0"/>
              <a:t> </a:t>
            </a:r>
            <a:r>
              <a:rPr lang="ru-RU" sz="4800" dirty="0" err="1" smtClean="0"/>
              <a:t>весни</a:t>
            </a:r>
            <a:r>
              <a:rPr lang="ru-RU" sz="4800" dirty="0" smtClean="0"/>
              <a:t>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4800" dirty="0" smtClean="0"/>
              <a:t>    </a:t>
            </a:r>
            <a:r>
              <a:rPr lang="ru-RU" sz="4800" dirty="0" smtClean="0"/>
              <a:t>        </a:t>
            </a:r>
            <a:r>
              <a:rPr lang="ru-RU" sz="4800" dirty="0" err="1" smtClean="0"/>
              <a:t>Живуть</a:t>
            </a:r>
            <a:r>
              <a:rPr lang="ru-RU" sz="4800" dirty="0" smtClean="0"/>
              <a:t> </a:t>
            </a:r>
            <a:r>
              <a:rPr lang="ru-RU" sz="4800" dirty="0" err="1" smtClean="0"/>
              <a:t>лисиці</a:t>
            </a:r>
            <a:r>
              <a:rPr lang="ru-RU" sz="4800" dirty="0" smtClean="0"/>
              <a:t> 10-15, у </a:t>
            </a:r>
            <a:r>
              <a:rPr lang="ru-RU" sz="4800" dirty="0" err="1" smtClean="0"/>
              <a:t>неволі</a:t>
            </a:r>
            <a:r>
              <a:rPr lang="ru-RU" sz="4800" dirty="0" smtClean="0"/>
              <a:t> - до 25 </a:t>
            </a:r>
            <a:r>
              <a:rPr lang="ru-RU" sz="4800" dirty="0" err="1" smtClean="0"/>
              <a:t>років</a:t>
            </a:r>
            <a:r>
              <a:rPr lang="ru-RU" sz="4800" dirty="0" smtClean="0"/>
              <a:t>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4800" dirty="0" smtClean="0"/>
              <a:t> 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Охорона природи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     Все </a:t>
            </a:r>
            <a:r>
              <a:rPr lang="ru-RU" dirty="0" smtClean="0"/>
              <a:t>на </a:t>
            </a:r>
            <a:r>
              <a:rPr lang="ru-RU" dirty="0" err="1" smtClean="0"/>
              <a:t>земл</a:t>
            </a:r>
            <a:r>
              <a:rPr lang="uk-UA" dirty="0" smtClean="0"/>
              <a:t>і,все треба берегти –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     І </a:t>
            </a:r>
            <a:r>
              <a:rPr lang="uk-UA" dirty="0" smtClean="0"/>
              <a:t>птаха,й звіра,і оту рослину,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     Не </a:t>
            </a:r>
            <a:r>
              <a:rPr lang="uk-UA" dirty="0" smtClean="0"/>
              <a:t>чванься тим, що цар природи ти –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uk-UA" dirty="0" smtClean="0"/>
              <a:t>     Бо </a:t>
            </a:r>
            <a:r>
              <a:rPr lang="uk-UA" dirty="0" smtClean="0"/>
              <a:t>врешті, ти її частина.</a:t>
            </a:r>
            <a:endParaRPr lang="ru-RU" dirty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714500"/>
            <a:ext cx="3714750" cy="45005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 smtClean="0"/>
              <a:t>Березень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500188"/>
            <a:ext cx="4038600" cy="4357687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У цьому місяці тане сніг</a:t>
            </a:r>
            <a:r>
              <a:rPr lang="ru-RU" dirty="0" smtClean="0"/>
              <a:t>,</a:t>
            </a:r>
            <a:r>
              <a:rPr lang="ru-RU" dirty="0" err="1" smtClean="0"/>
              <a:t>починають</a:t>
            </a:r>
            <a:r>
              <a:rPr lang="ru-RU" dirty="0" smtClean="0"/>
              <a:t> </a:t>
            </a:r>
            <a:r>
              <a:rPr lang="ru-RU" dirty="0" err="1" smtClean="0"/>
              <a:t>пробуджуватися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зимового</a:t>
            </a:r>
            <a:r>
              <a:rPr lang="ru-RU" dirty="0" smtClean="0"/>
              <a:t> сну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рослини.Пробуджується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береза.Від</a:t>
            </a:r>
            <a:r>
              <a:rPr lang="ru-RU" dirty="0" smtClean="0"/>
              <a:t> </a:t>
            </a:r>
            <a:r>
              <a:rPr lang="ru-RU" dirty="0" err="1" smtClean="0"/>
              <a:t>сонячного</a:t>
            </a:r>
            <a:r>
              <a:rPr lang="ru-RU" dirty="0" smtClean="0"/>
              <a:t> тепла </a:t>
            </a:r>
            <a:r>
              <a:rPr lang="ru-RU" dirty="0" err="1" smtClean="0"/>
              <a:t>починається</a:t>
            </a:r>
            <a:r>
              <a:rPr lang="ru-RU" dirty="0" smtClean="0"/>
              <a:t> </a:t>
            </a:r>
            <a:r>
              <a:rPr lang="ru-RU" dirty="0" err="1" smtClean="0"/>
              <a:t>сокорух</a:t>
            </a:r>
            <a:r>
              <a:rPr lang="ru-RU" dirty="0" smtClean="0"/>
              <a:t> .У </a:t>
            </a:r>
            <a:r>
              <a:rPr lang="ru-RU" dirty="0" err="1" smtClean="0"/>
              <a:t>березні</a:t>
            </a:r>
            <a:r>
              <a:rPr lang="ru-RU" dirty="0" smtClean="0"/>
              <a:t> погода </a:t>
            </a:r>
            <a:r>
              <a:rPr lang="ru-RU" dirty="0" err="1" smtClean="0"/>
              <a:t>буває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різною</a:t>
            </a:r>
            <a:r>
              <a:rPr lang="ru-RU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Квітень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43063"/>
            <a:ext cx="4038600" cy="4357687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Квітень називають найласкавішим місяцем весни</a:t>
            </a:r>
            <a:r>
              <a:rPr lang="uk-UA" dirty="0" smtClean="0"/>
              <a:t>. І </a:t>
            </a:r>
            <a:r>
              <a:rPr lang="uk-UA" dirty="0" smtClean="0"/>
              <a:t>недаремно</a:t>
            </a:r>
            <a:r>
              <a:rPr lang="uk-UA" dirty="0" smtClean="0"/>
              <a:t>: адже </a:t>
            </a:r>
            <a:r>
              <a:rPr lang="uk-UA" dirty="0" smtClean="0"/>
              <a:t>саме в квітні все розпускається і розвивається, зеленіє і квітне </a:t>
            </a:r>
            <a:r>
              <a:rPr lang="uk-UA" dirty="0" smtClean="0"/>
              <a:t>. З</a:t>
            </a:r>
            <a:r>
              <a:rPr lang="en-US" dirty="0" smtClean="0"/>
              <a:t>’</a:t>
            </a:r>
            <a:r>
              <a:rPr lang="uk-UA" dirty="0" smtClean="0"/>
              <a:t>являються </a:t>
            </a:r>
            <a:r>
              <a:rPr lang="uk-UA" dirty="0" smtClean="0"/>
              <a:t>бджоли та гудуть над першими квітами.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Травень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43063"/>
            <a:ext cx="4038600" cy="4429125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Травень - це </a:t>
            </a:r>
            <a:r>
              <a:rPr lang="uk-UA" dirty="0" smtClean="0"/>
              <a:t>розквіт і буяння зелені</a:t>
            </a:r>
            <a:r>
              <a:rPr lang="uk-UA" dirty="0" smtClean="0"/>
              <a:t>. Дерева </a:t>
            </a:r>
            <a:r>
              <a:rPr lang="uk-UA" dirty="0" smtClean="0"/>
              <a:t>і кущики поспішають прибратися на свято весни</a:t>
            </a:r>
            <a:r>
              <a:rPr lang="uk-UA" dirty="0" smtClean="0"/>
              <a:t>. Ще </a:t>
            </a:r>
            <a:r>
              <a:rPr lang="uk-UA" dirty="0" smtClean="0"/>
              <a:t>в народі говорять:,,Травень ліси наряджає, літо на гостину </a:t>
            </a:r>
            <a:r>
              <a:rPr lang="uk-UA" dirty="0" err="1" smtClean="0"/>
              <a:t>чекає.”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Погода навесні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643063"/>
            <a:ext cx="4038600" cy="4143375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148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 smtClean="0"/>
              <a:t>Відли́га</a:t>
            </a:r>
            <a:r>
              <a:rPr lang="ru-RU" dirty="0" smtClean="0"/>
              <a:t> </a:t>
            </a:r>
            <a:r>
              <a:rPr lang="ru-RU" dirty="0" smtClean="0"/>
              <a:t>-</a:t>
            </a:r>
            <a:r>
              <a:rPr lang="ru-RU" dirty="0" err="1" smtClean="0"/>
              <a:t>підвищення</a:t>
            </a:r>
            <a:r>
              <a:rPr lang="ru-RU" dirty="0" smtClean="0"/>
              <a:t> </a:t>
            </a:r>
            <a:r>
              <a:rPr lang="ru-RU" dirty="0" smtClean="0"/>
              <a:t>   </a:t>
            </a:r>
            <a:r>
              <a:rPr lang="ru-RU" dirty="0" err="1" smtClean="0">
                <a:hlinkClick r:id="rId3" tooltip="Температура"/>
              </a:rPr>
              <a:t>темпера-тури</a:t>
            </a:r>
            <a:r>
              <a:rPr lang="ru-RU" dirty="0" smtClean="0"/>
              <a:t> </a:t>
            </a:r>
            <a:r>
              <a:rPr lang="ru-RU" dirty="0" err="1" smtClean="0">
                <a:hlinkClick r:id="rId4" tooltip="Повітря"/>
              </a:rPr>
              <a:t>повітря</a:t>
            </a:r>
            <a:r>
              <a:rPr lang="ru-RU" dirty="0" smtClean="0"/>
              <a:t> </a:t>
            </a:r>
            <a:r>
              <a:rPr lang="ru-RU" dirty="0" err="1" smtClean="0"/>
              <a:t>взимку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навесні</a:t>
            </a:r>
            <a:r>
              <a:rPr lang="ru-RU" dirty="0" smtClean="0"/>
              <a:t> до </a:t>
            </a:r>
            <a:r>
              <a:rPr lang="ru-RU" dirty="0" err="1" smtClean="0"/>
              <a:t>додатніх</a:t>
            </a:r>
            <a:r>
              <a:rPr lang="ru-RU" dirty="0" smtClean="0"/>
              <a:t> </a:t>
            </a:r>
            <a:r>
              <a:rPr lang="ru-RU" dirty="0" err="1" smtClean="0"/>
              <a:t>значень</a:t>
            </a:r>
            <a:r>
              <a:rPr lang="ru-RU" dirty="0" smtClean="0"/>
              <a:t> ,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до </a:t>
            </a:r>
            <a:r>
              <a:rPr lang="ru-RU" dirty="0" err="1" smtClean="0"/>
              <a:t>часткового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повного</a:t>
            </a:r>
            <a:r>
              <a:rPr lang="ru-RU" dirty="0" smtClean="0"/>
              <a:t> </a:t>
            </a:r>
            <a:r>
              <a:rPr lang="ru-RU" dirty="0" err="1" smtClean="0"/>
              <a:t>танення</a:t>
            </a:r>
            <a:r>
              <a:rPr lang="ru-RU" dirty="0" smtClean="0"/>
              <a:t> </a:t>
            </a:r>
            <a:r>
              <a:rPr lang="ru-RU" dirty="0" err="1" smtClean="0"/>
              <a:t>снігового</a:t>
            </a:r>
            <a:r>
              <a:rPr lang="ru-RU" dirty="0" smtClean="0"/>
              <a:t> </a:t>
            </a:r>
            <a:r>
              <a:rPr lang="ru-RU" dirty="0" err="1" smtClean="0"/>
              <a:t>покриву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Повінь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714500"/>
            <a:ext cx="4038600" cy="4071938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err="1" smtClean="0"/>
              <a:t>Повінь</a:t>
            </a:r>
            <a:r>
              <a:rPr lang="ru-RU" dirty="0" smtClean="0"/>
              <a:t> - </a:t>
            </a:r>
            <a:r>
              <a:rPr lang="ru-RU" dirty="0" err="1" smtClean="0"/>
              <a:t>тимчасове</a:t>
            </a:r>
            <a:r>
              <a:rPr lang="ru-RU" dirty="0" smtClean="0"/>
              <a:t> </a:t>
            </a:r>
            <a:r>
              <a:rPr lang="ru-RU" dirty="0" err="1" smtClean="0"/>
              <a:t>затоплення</a:t>
            </a:r>
            <a:r>
              <a:rPr lang="ru-RU" dirty="0" smtClean="0"/>
              <a:t> </a:t>
            </a:r>
            <a:r>
              <a:rPr lang="ru-RU" dirty="0" err="1" smtClean="0"/>
              <a:t>значної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 </a:t>
            </a:r>
            <a:r>
              <a:rPr lang="ru-RU" dirty="0" err="1" smtClean="0"/>
              <a:t>суші</a:t>
            </a:r>
            <a:r>
              <a:rPr lang="ru-RU" dirty="0" smtClean="0"/>
              <a:t> водою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піднімання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води у </a:t>
            </a:r>
            <a:r>
              <a:rPr lang="ru-RU" dirty="0" err="1" smtClean="0"/>
              <a:t>річці</a:t>
            </a:r>
            <a:r>
              <a:rPr lang="ru-RU" dirty="0" smtClean="0"/>
              <a:t>, </a:t>
            </a:r>
            <a:r>
              <a:rPr lang="ru-RU" dirty="0" err="1" smtClean="0"/>
              <a:t>озері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морі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Льодохід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571625"/>
            <a:ext cx="4038600" cy="4357688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 smtClean="0"/>
              <a:t>Льодохід</a:t>
            </a:r>
            <a:r>
              <a:rPr lang="ru-RU" dirty="0" smtClean="0"/>
              <a:t> - </a:t>
            </a:r>
            <a:r>
              <a:rPr lang="ru-RU" dirty="0" err="1" smtClean="0"/>
              <a:t>рух</a:t>
            </a:r>
            <a:r>
              <a:rPr lang="ru-RU" dirty="0" smtClean="0"/>
              <a:t> </a:t>
            </a:r>
            <a:r>
              <a:rPr lang="ru-RU" dirty="0" smtClean="0"/>
              <a:t> </a:t>
            </a:r>
            <a:r>
              <a:rPr lang="ru-RU" dirty="0" err="1" smtClean="0">
                <a:hlinkClick r:id="rId3" tooltip="Крижина"/>
              </a:rPr>
              <a:t>крижин</a:t>
            </a:r>
            <a:r>
              <a:rPr lang="ru-RU" dirty="0" smtClean="0"/>
              <a:t> 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endParaRPr lang="ru-RU" dirty="0" smtClean="0"/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  <a:r>
              <a:rPr lang="ru-RU" dirty="0" smtClean="0"/>
              <a:t>    </a:t>
            </a:r>
            <a:r>
              <a:rPr lang="ru-RU" dirty="0" err="1" smtClean="0"/>
              <a:t>крижаних</a:t>
            </a:r>
            <a:r>
              <a:rPr lang="ru-RU" dirty="0" smtClean="0"/>
              <a:t>  </a:t>
            </a:r>
            <a:r>
              <a:rPr lang="ru-RU" dirty="0" err="1" smtClean="0"/>
              <a:t>полів</a:t>
            </a:r>
            <a:r>
              <a:rPr lang="ru-RU" dirty="0" smtClean="0"/>
              <a:t> на</a:t>
            </a:r>
            <a:r>
              <a:rPr lang="ru-RU" dirty="0" smtClean="0"/>
              <a:t> </a:t>
            </a:r>
            <a:r>
              <a:rPr lang="ru-RU" dirty="0" err="1" smtClean="0">
                <a:hlinkClick r:id="rId4" tooltip="Річка"/>
              </a:rPr>
              <a:t>річках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dirty="0" smtClean="0">
                <a:hlinkClick r:id="rId5" tooltip="Озеро"/>
              </a:rPr>
              <a:t>озерах</a:t>
            </a:r>
            <a:r>
              <a:rPr lang="ru-RU" dirty="0" smtClean="0"/>
              <a:t> </a:t>
            </a:r>
            <a:r>
              <a:rPr lang="ru-RU" dirty="0" smtClean="0"/>
              <a:t> 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дією</a:t>
            </a:r>
            <a:r>
              <a:rPr lang="ru-RU" dirty="0" smtClean="0"/>
              <a:t> </a:t>
            </a:r>
            <a:r>
              <a:rPr lang="ru-RU" dirty="0" err="1" smtClean="0">
                <a:hlinkClick r:id="rId6" tooltip="Перебіг (річкове)"/>
              </a:rPr>
              <a:t>течії</a:t>
            </a:r>
            <a:r>
              <a:rPr lang="ru-RU" dirty="0" smtClean="0"/>
              <a:t> </a:t>
            </a:r>
            <a:r>
              <a:rPr lang="ru-RU" dirty="0" err="1" smtClean="0"/>
              <a:t>або</a:t>
            </a:r>
            <a:r>
              <a:rPr lang="ru-RU" dirty="0" smtClean="0"/>
              <a:t> </a:t>
            </a:r>
            <a:r>
              <a:rPr lang="ru-RU" dirty="0" err="1" smtClean="0"/>
              <a:t>вітру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Рослини навесні</a:t>
            </a:r>
            <a:endParaRPr lang="ru-RU" dirty="0"/>
          </a:p>
        </p:txBody>
      </p:sp>
      <p:pic>
        <p:nvPicPr>
          <p:cNvPr id="2253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571625"/>
            <a:ext cx="4038600" cy="4500563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15430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Першими цвітуть вільха,верба і ліщина.</a:t>
            </a:r>
            <a:endParaRPr lang="ru-RU" dirty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3357563"/>
            <a:ext cx="364331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</TotalTime>
  <Words>693</Words>
  <PresentationFormat>Экран (4:3)</PresentationFormat>
  <Paragraphs>98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Узагальнення і систематизація знань учнів із розділу ,,Природа навесні”.</vt:lpstr>
      <vt:lpstr>Весна</vt:lpstr>
      <vt:lpstr>Березень</vt:lpstr>
      <vt:lpstr>Квітень</vt:lpstr>
      <vt:lpstr>Травень</vt:lpstr>
      <vt:lpstr>Погода навесні</vt:lpstr>
      <vt:lpstr>Повінь</vt:lpstr>
      <vt:lpstr>Льодохід</vt:lpstr>
      <vt:lpstr>Рослини навесні</vt:lpstr>
      <vt:lpstr>Першоцвіти</vt:lpstr>
      <vt:lpstr>Кульбаба</vt:lpstr>
      <vt:lpstr>Конвалії</vt:lpstr>
      <vt:lpstr>Комахи навесні</vt:lpstr>
      <vt:lpstr>Мурахи</vt:lpstr>
      <vt:lpstr>Джмелі</vt:lpstr>
      <vt:lpstr>Птахи навесні</vt:lpstr>
      <vt:lpstr>Жайворонки</vt:lpstr>
      <vt:lpstr>Солов’ї</vt:lpstr>
      <vt:lpstr>Звірі навесні</vt:lpstr>
      <vt:lpstr>Зайці</vt:lpstr>
      <vt:lpstr>Їжаки</vt:lpstr>
      <vt:lpstr>Лисиця</vt:lpstr>
      <vt:lpstr>Охорона природи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51</cp:revision>
  <dcterms:modified xsi:type="dcterms:W3CDTF">2014-03-31T09:28:42Z</dcterms:modified>
</cp:coreProperties>
</file>