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1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E0460-E71B-4B12-ADD1-6A609CE01BF3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219DB-684D-4C81-8657-59B28F559B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983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219DB-684D-4C81-8657-59B28F559B6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6813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ublic\Music\Sample%20Music\Sleep%20Away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ман\AppData\Local\Microsoft\Windows\Temporary Internet Files\Content.IE5\BH3L2VFW\MP90039965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eep Aw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27984" y="3356992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659688" cy="1944215"/>
          </a:xfrm>
        </p:spPr>
        <p:txBody>
          <a:bodyPr>
            <a:normAutofit fontScale="90000"/>
          </a:bodyPr>
          <a:lstStyle/>
          <a:p>
            <a:pPr algn="ctr"/>
            <a:r>
              <a:rPr lang="uk-UA" smtClean="0">
                <a:solidFill>
                  <a:srgbClr val="FFFF00"/>
                </a:solidFill>
              </a:rPr>
              <a:t>Життя і творчість Лесі Українки.</a:t>
            </a:r>
            <a:br>
              <a:rPr lang="uk-UA" smtClean="0">
                <a:solidFill>
                  <a:srgbClr val="FFFF00"/>
                </a:solidFill>
              </a:rPr>
            </a:br>
            <a:r>
              <a:rPr lang="uk-UA" smtClean="0">
                <a:solidFill>
                  <a:srgbClr val="FFFF00"/>
                </a:solidFill>
              </a:rPr>
              <a:t>Стан природи і настрій людини в поезії лесі українки.  Леся українка «давня весна»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3320" y="2276872"/>
            <a:ext cx="3540620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55576" y="1916832"/>
            <a:ext cx="3888432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Народилася</a:t>
            </a:r>
            <a:r>
              <a:rPr lang="ru-RU" sz="40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 Леся </a:t>
            </a:r>
            <a:r>
              <a:rPr lang="ru-RU" sz="4000" b="1" cap="none" spc="0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Українка</a:t>
            </a:r>
            <a:r>
              <a:rPr lang="ru-RU" sz="40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 25 лютого в Новоград – </a:t>
            </a:r>
            <a:r>
              <a:rPr lang="uk-UA" sz="40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В</a:t>
            </a:r>
            <a:r>
              <a:rPr lang="ru-RU" sz="4000" b="1" cap="none" spc="0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олинському</a:t>
            </a:r>
            <a:r>
              <a:rPr lang="ru-RU" sz="40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 у 1871 </a:t>
            </a:r>
            <a:r>
              <a:rPr lang="ru-RU" sz="4000" b="1" cap="none" spc="0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році</a:t>
            </a:r>
            <a:endParaRPr lang="ru-RU" sz="40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C:\Users\роман\AppData\Local\Microsoft\Windows\Temporary Internet Files\Content.IE5\QQCCOKAH\MP90038577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3501009"/>
            <a:ext cx="8748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“… 6 </a:t>
            </a:r>
            <a:r>
              <a:rPr lang="ru-RU" b="1" dirty="0" err="1" smtClean="0">
                <a:solidFill>
                  <a:srgbClr val="002060"/>
                </a:solidFill>
              </a:rPr>
              <a:t>січня</a:t>
            </a:r>
            <a:r>
              <a:rPr lang="ru-RU" b="1" dirty="0" smtClean="0">
                <a:solidFill>
                  <a:srgbClr val="002060"/>
                </a:solidFill>
              </a:rPr>
              <a:t> 1881 року в </a:t>
            </a:r>
            <a:r>
              <a:rPr lang="ru-RU" b="1" dirty="0" err="1" smtClean="0">
                <a:solidFill>
                  <a:srgbClr val="002060"/>
                </a:solidFill>
              </a:rPr>
              <a:t>Луцьку</a:t>
            </a:r>
            <a:r>
              <a:rPr lang="ru-RU" b="1" dirty="0" smtClean="0">
                <a:solidFill>
                  <a:srgbClr val="002060"/>
                </a:solidFill>
              </a:rPr>
              <a:t> Леся </a:t>
            </a:r>
            <a:r>
              <a:rPr lang="ru-RU" b="1" dirty="0" err="1" smtClean="0">
                <a:solidFill>
                  <a:srgbClr val="002060"/>
                </a:solidFill>
              </a:rPr>
              <a:t>пішла</a:t>
            </a:r>
            <a:r>
              <a:rPr lang="ru-RU" b="1" dirty="0" smtClean="0">
                <a:solidFill>
                  <a:srgbClr val="002060"/>
                </a:solidFill>
              </a:rPr>
              <a:t> на </a:t>
            </a:r>
            <a:r>
              <a:rPr lang="ru-RU" b="1" dirty="0" err="1" smtClean="0">
                <a:solidFill>
                  <a:srgbClr val="002060"/>
                </a:solidFill>
              </a:rPr>
              <a:t>річку</a:t>
            </a:r>
            <a:r>
              <a:rPr lang="ru-RU" b="1" dirty="0" smtClean="0">
                <a:solidFill>
                  <a:srgbClr val="002060"/>
                </a:solidFill>
              </a:rPr>
              <a:t> Стер </a:t>
            </a:r>
            <a:r>
              <a:rPr lang="ru-RU" b="1" dirty="0" err="1" smtClean="0">
                <a:solidFill>
                  <a:srgbClr val="002060"/>
                </a:solidFill>
              </a:rPr>
              <a:t>подивитися</a:t>
            </a:r>
            <a:r>
              <a:rPr lang="ru-RU" b="1" dirty="0" smtClean="0">
                <a:solidFill>
                  <a:srgbClr val="002060"/>
                </a:solidFill>
              </a:rPr>
              <a:t> як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святять</a:t>
            </a:r>
            <a:r>
              <a:rPr lang="ru-RU" b="1" dirty="0" smtClean="0">
                <a:solidFill>
                  <a:srgbClr val="002060"/>
                </a:solidFill>
              </a:rPr>
              <a:t> воду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в </a:t>
            </a:r>
            <a:r>
              <a:rPr lang="ru-RU" b="1" dirty="0" err="1" smtClean="0">
                <a:solidFill>
                  <a:srgbClr val="002060"/>
                </a:solidFill>
              </a:rPr>
              <a:t>неї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дуже</a:t>
            </a:r>
            <a:r>
              <a:rPr lang="ru-RU" b="1" dirty="0" smtClean="0">
                <a:solidFill>
                  <a:srgbClr val="002060"/>
                </a:solidFill>
              </a:rPr>
              <a:t> померзли ноги. Скоро потому,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від</a:t>
            </a:r>
            <a:r>
              <a:rPr lang="ru-RU" b="1" dirty="0" smtClean="0">
                <a:solidFill>
                  <a:srgbClr val="002060"/>
                </a:solidFill>
              </a:rPr>
              <a:t> того, як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тоді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думали, вона </a:t>
            </a:r>
            <a:r>
              <a:rPr lang="ru-RU" b="1" dirty="0" err="1" smtClean="0">
                <a:solidFill>
                  <a:srgbClr val="002060"/>
                </a:solidFill>
              </a:rPr>
              <a:t>заслабла</a:t>
            </a:r>
            <a:r>
              <a:rPr lang="ru-RU" b="1" dirty="0" smtClean="0">
                <a:solidFill>
                  <a:srgbClr val="002060"/>
                </a:solidFill>
              </a:rPr>
              <a:t>. У </a:t>
            </a:r>
            <a:r>
              <a:rPr lang="ru-RU" b="1" dirty="0" err="1" smtClean="0">
                <a:solidFill>
                  <a:srgbClr val="002060"/>
                </a:solidFill>
              </a:rPr>
              <a:t>неї</a:t>
            </a:r>
            <a:r>
              <a:rPr lang="ru-RU" b="1" dirty="0" smtClean="0">
                <a:solidFill>
                  <a:srgbClr val="002060"/>
                </a:solidFill>
              </a:rPr>
              <a:t> так почала </a:t>
            </a:r>
            <a:r>
              <a:rPr lang="ru-RU" b="1" dirty="0" err="1" smtClean="0">
                <a:solidFill>
                  <a:srgbClr val="002060"/>
                </a:solidFill>
              </a:rPr>
              <a:t>боліти</a:t>
            </a:r>
            <a:r>
              <a:rPr lang="ru-RU" b="1" dirty="0" smtClean="0">
                <a:solidFill>
                  <a:srgbClr val="002060"/>
                </a:solidFill>
              </a:rPr>
              <a:t> нога права, </a:t>
            </a:r>
            <a:r>
              <a:rPr lang="ru-RU" b="1" dirty="0" err="1" smtClean="0">
                <a:solidFill>
                  <a:srgbClr val="002060"/>
                </a:solidFill>
              </a:rPr>
              <a:t>що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вона </a:t>
            </a:r>
            <a:r>
              <a:rPr lang="ru-RU" b="1" dirty="0" err="1" smtClean="0">
                <a:solidFill>
                  <a:srgbClr val="002060"/>
                </a:solidFill>
              </a:rPr>
              <a:t>незважаючи</a:t>
            </a:r>
            <a:r>
              <a:rPr lang="ru-RU" b="1" dirty="0" smtClean="0">
                <a:solidFill>
                  <a:srgbClr val="002060"/>
                </a:solidFill>
              </a:rPr>
              <a:t> на те, </a:t>
            </a:r>
            <a:r>
              <a:rPr lang="ru-RU" b="1" dirty="0" err="1" smtClean="0">
                <a:solidFill>
                  <a:srgbClr val="002060"/>
                </a:solidFill>
              </a:rPr>
              <a:t>що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тоді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була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дуже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терпляча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але</a:t>
            </a:r>
            <a:r>
              <a:rPr lang="ru-RU" b="1" dirty="0" smtClean="0">
                <a:solidFill>
                  <a:srgbClr val="002060"/>
                </a:solidFill>
              </a:rPr>
              <a:t> плакала </a:t>
            </a:r>
            <a:r>
              <a:rPr lang="ru-RU" b="1" dirty="0" err="1" smtClean="0">
                <a:solidFill>
                  <a:srgbClr val="002060"/>
                </a:solidFill>
              </a:rPr>
              <a:t>від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болю. </a:t>
            </a:r>
            <a:r>
              <a:rPr lang="ru-RU" b="1" dirty="0" err="1" smtClean="0">
                <a:solidFill>
                  <a:srgbClr val="002060"/>
                </a:solidFill>
              </a:rPr>
              <a:t>Її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лікували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різними</a:t>
            </a:r>
            <a:r>
              <a:rPr lang="ru-RU" b="1" dirty="0" smtClean="0">
                <a:solidFill>
                  <a:srgbClr val="002060"/>
                </a:solidFill>
              </a:rPr>
              <a:t> способами: ваннами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масажами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нога через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деякий</a:t>
            </a:r>
            <a:r>
              <a:rPr lang="ru-RU" b="1" dirty="0" smtClean="0">
                <a:solidFill>
                  <a:srgbClr val="002060"/>
                </a:solidFill>
              </a:rPr>
              <a:t> час перестала </a:t>
            </a:r>
            <a:r>
              <a:rPr lang="ru-RU" b="1" dirty="0" err="1" smtClean="0">
                <a:solidFill>
                  <a:srgbClr val="002060"/>
                </a:solidFill>
              </a:rPr>
              <a:t>боліти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і</a:t>
            </a:r>
            <a:r>
              <a:rPr lang="ru-RU" b="1" dirty="0" smtClean="0">
                <a:solidFill>
                  <a:srgbClr val="002060"/>
                </a:solidFill>
              </a:rPr>
              <a:t> не </a:t>
            </a:r>
            <a:r>
              <a:rPr lang="ru-RU" b="1" dirty="0" err="1" smtClean="0">
                <a:solidFill>
                  <a:srgbClr val="002060"/>
                </a:solidFill>
              </a:rPr>
              <a:t>боліла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кілька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років</a:t>
            </a:r>
            <a:r>
              <a:rPr lang="ru-RU" b="1" dirty="0" smtClean="0">
                <a:solidFill>
                  <a:srgbClr val="002060"/>
                </a:solidFill>
              </a:rPr>
              <a:t>. Але </a:t>
            </a:r>
            <a:r>
              <a:rPr lang="ru-RU" b="1" dirty="0" err="1" smtClean="0">
                <a:solidFill>
                  <a:srgbClr val="002060"/>
                </a:solidFill>
              </a:rPr>
              <a:t>від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тої</a:t>
            </a:r>
            <a:r>
              <a:rPr lang="ru-RU" b="1" dirty="0" smtClean="0">
                <a:solidFill>
                  <a:srgbClr val="002060"/>
                </a:solidFill>
              </a:rPr>
              <a:t> пори –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це</a:t>
            </a:r>
            <a:r>
              <a:rPr lang="ru-RU" b="1" dirty="0" smtClean="0">
                <a:solidFill>
                  <a:srgbClr val="002060"/>
                </a:solidFill>
              </a:rPr>
              <a:t> початок </a:t>
            </a:r>
            <a:r>
              <a:rPr lang="ru-RU" b="1" dirty="0" err="1" smtClean="0">
                <a:solidFill>
                  <a:srgbClr val="002060"/>
                </a:solidFill>
              </a:rPr>
              <a:t>Лесиної</a:t>
            </a:r>
            <a:r>
              <a:rPr lang="ru-RU" b="1" dirty="0" smtClean="0">
                <a:solidFill>
                  <a:srgbClr val="002060"/>
                </a:solidFill>
              </a:rPr>
              <a:t>, як вона сама </a:t>
            </a:r>
            <a:r>
              <a:rPr lang="ru-RU" b="1" dirty="0" err="1" smtClean="0">
                <a:solidFill>
                  <a:srgbClr val="002060"/>
                </a:solidFill>
              </a:rPr>
              <a:t>жартуючи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називала</a:t>
            </a:r>
            <a:r>
              <a:rPr lang="ru-RU" b="1" dirty="0" smtClean="0">
                <a:solidFill>
                  <a:srgbClr val="002060"/>
                </a:solidFill>
              </a:rPr>
              <a:t> “</a:t>
            </a:r>
            <a:r>
              <a:rPr lang="ru-RU" b="1" dirty="0" err="1" smtClean="0">
                <a:solidFill>
                  <a:srgbClr val="002060"/>
                </a:solidFill>
              </a:rPr>
              <a:t>тридцятирічної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війни</a:t>
            </a:r>
            <a:r>
              <a:rPr lang="ru-RU" b="1" dirty="0" smtClean="0">
                <a:solidFill>
                  <a:srgbClr val="002060"/>
                </a:solidFill>
              </a:rPr>
              <a:t>” </a:t>
            </a:r>
            <a:r>
              <a:rPr lang="ru-RU" b="1" dirty="0" err="1" smtClean="0">
                <a:solidFill>
                  <a:srgbClr val="002060"/>
                </a:solidFill>
              </a:rPr>
              <a:t>з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туберкульозом</a:t>
            </a:r>
            <a:r>
              <a:rPr lang="ru-RU" b="1" dirty="0" smtClean="0">
                <a:solidFill>
                  <a:srgbClr val="002060"/>
                </a:solidFill>
              </a:rPr>
              <a:t>. В той час, коли не </a:t>
            </a:r>
            <a:r>
              <a:rPr lang="ru-RU" b="1" dirty="0" err="1" smtClean="0">
                <a:solidFill>
                  <a:srgbClr val="002060"/>
                </a:solidFill>
              </a:rPr>
              <a:t>боліла</a:t>
            </a:r>
            <a:r>
              <a:rPr lang="ru-RU" b="1" dirty="0" smtClean="0">
                <a:solidFill>
                  <a:srgbClr val="002060"/>
                </a:solidFill>
              </a:rPr>
              <a:t> нога, </a:t>
            </a:r>
            <a:r>
              <a:rPr lang="ru-RU" b="1" dirty="0" err="1" smtClean="0">
                <a:solidFill>
                  <a:srgbClr val="002060"/>
                </a:solidFill>
              </a:rPr>
              <a:t>почався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туберкульоз</a:t>
            </a:r>
            <a:r>
              <a:rPr lang="ru-RU" b="1" dirty="0" smtClean="0">
                <a:solidFill>
                  <a:srgbClr val="002060"/>
                </a:solidFill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</a:rPr>
              <a:t>китиці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лівої</a:t>
            </a:r>
            <a:r>
              <a:rPr lang="ru-RU" b="1" dirty="0" smtClean="0">
                <a:solidFill>
                  <a:srgbClr val="002060"/>
                </a:solidFill>
              </a:rPr>
              <a:t> руки, </a:t>
            </a:r>
            <a:r>
              <a:rPr lang="ru-RU" b="1" dirty="0" err="1" smtClean="0">
                <a:solidFill>
                  <a:srgbClr val="002060"/>
                </a:solidFill>
              </a:rPr>
              <a:t>вилікуваний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операцією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восени</a:t>
            </a:r>
            <a:r>
              <a:rPr lang="ru-RU" b="1" dirty="0" smtClean="0">
                <a:solidFill>
                  <a:srgbClr val="002060"/>
                </a:solidFill>
              </a:rPr>
              <a:t> 1883 року.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4608512" cy="27363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48680"/>
            <a:ext cx="3096344" cy="2752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роман\AppData\Local\Microsoft\Windows\Temporary Internet Files\Content.IE5\R6HJ84Z0\MP90043051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Леся українка - дітям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2304256" cy="2857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5818" y="3339919"/>
            <a:ext cx="2540318" cy="35393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268" name="Picture 4" descr="C:\Users\роман\Desktop\леся українка\i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2088232" cy="22208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роман\Desktop\леся українка\лл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11" y="1340768"/>
            <a:ext cx="1944216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роман\Desktop\леся українка\оо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33466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1271" name="Picture 7" descr="C:\Users\роман\Desktop\леся українка\ооо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20688"/>
            <a:ext cx="244827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роман\AppData\Local\Microsoft\Windows\Temporary Internet Files\Content.IE5\XTWTYLTU\MP90043873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61009" cy="6938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57166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</a:t>
            </a:r>
            <a:r>
              <a:rPr lang="ru-RU" sz="2400" dirty="0" err="1" smtClean="0"/>
              <a:t>омерла</a:t>
            </a:r>
            <a:r>
              <a:rPr lang="ru-RU" sz="2400" dirty="0" smtClean="0"/>
              <a:t> Леся </a:t>
            </a:r>
            <a:r>
              <a:rPr lang="ru-RU" sz="2400" dirty="0" err="1" smtClean="0"/>
              <a:t>Українка</a:t>
            </a:r>
            <a:r>
              <a:rPr lang="ru-RU" sz="2400" dirty="0" smtClean="0"/>
              <a:t>. </a:t>
            </a:r>
            <a:r>
              <a:rPr lang="ru-RU" sz="2400" dirty="0" err="1" smtClean="0"/>
              <a:t>Сталося</a:t>
            </a:r>
            <a:r>
              <a:rPr lang="ru-RU" sz="2400" dirty="0" smtClean="0"/>
              <a:t> </a:t>
            </a:r>
            <a:r>
              <a:rPr lang="ru-RU" sz="2400" dirty="0" err="1" smtClean="0"/>
              <a:t>це</a:t>
            </a:r>
            <a:r>
              <a:rPr lang="ru-RU" sz="2400" dirty="0" smtClean="0"/>
              <a:t> 1</a:t>
            </a:r>
          </a:p>
          <a:p>
            <a:pPr algn="ctr"/>
            <a:r>
              <a:rPr lang="ru-RU" sz="2400" dirty="0" err="1" smtClean="0"/>
              <a:t>серпня</a:t>
            </a:r>
            <a:r>
              <a:rPr lang="ru-RU" sz="2400" dirty="0" smtClean="0"/>
              <a:t> 1913 року </a:t>
            </a:r>
            <a:r>
              <a:rPr lang="ru-RU" sz="2400" dirty="0" err="1" smtClean="0"/>
              <a:t>місті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Сурамі</a:t>
            </a:r>
            <a:r>
              <a:rPr lang="ru-RU" sz="2400" dirty="0" smtClean="0"/>
              <a:t> в </a:t>
            </a:r>
            <a:r>
              <a:rPr lang="ru-RU" sz="2400" dirty="0" err="1" smtClean="0"/>
              <a:t>Грузії</a:t>
            </a:r>
            <a:r>
              <a:rPr lang="ru-RU" sz="2400" dirty="0" smtClean="0"/>
              <a:t> </a:t>
            </a:r>
            <a:r>
              <a:rPr lang="ru-RU" sz="2400" dirty="0" err="1" smtClean="0"/>
              <a:t>в</a:t>
            </a:r>
            <a:r>
              <a:rPr lang="ru-RU" sz="2400" dirty="0" smtClean="0"/>
              <a:t> </a:t>
            </a:r>
            <a:r>
              <a:rPr lang="ru-RU" sz="2400" dirty="0" err="1" smtClean="0"/>
              <a:t>оточенні</a:t>
            </a:r>
            <a:r>
              <a:rPr lang="ru-RU" sz="2400" dirty="0" smtClean="0"/>
              <a:t> </a:t>
            </a:r>
            <a:r>
              <a:rPr lang="ru-RU" sz="2400" dirty="0" err="1" smtClean="0"/>
              <a:t>рідних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друзів</a:t>
            </a:r>
            <a:r>
              <a:rPr lang="ru-RU" sz="2400" dirty="0" smtClean="0"/>
              <a:t>.</a:t>
            </a:r>
          </a:p>
          <a:p>
            <a:pPr algn="ctr"/>
            <a:r>
              <a:rPr lang="ru-RU" sz="2400" dirty="0" smtClean="0"/>
              <a:t>Похорони </a:t>
            </a:r>
            <a:r>
              <a:rPr lang="ru-RU" sz="2400" dirty="0" err="1" smtClean="0"/>
              <a:t>відбулися</a:t>
            </a:r>
            <a:r>
              <a:rPr lang="ru-RU" sz="2400" dirty="0" smtClean="0"/>
              <a:t> через </a:t>
            </a:r>
            <a:r>
              <a:rPr lang="ru-RU" sz="2400" dirty="0" err="1" smtClean="0"/>
              <a:t>кілька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днів</a:t>
            </a:r>
            <a:r>
              <a:rPr lang="ru-RU" sz="2400" dirty="0" smtClean="0"/>
              <a:t> у </a:t>
            </a:r>
            <a:r>
              <a:rPr lang="ru-RU" sz="2400" dirty="0" err="1" smtClean="0"/>
              <a:t>Києві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089" y="764704"/>
            <a:ext cx="4158463" cy="55446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роман\AppData\Local\Microsoft\Windows\Temporary Internet Files\Content.IE5\VRX0GKU4\MP90039962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" y="-148732"/>
            <a:ext cx="9144000" cy="6957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560" y="116632"/>
            <a:ext cx="8686800" cy="119824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«</a:t>
            </a:r>
            <a:r>
              <a:rPr lang="uk-UA" sz="4400" dirty="0" smtClean="0">
                <a:solidFill>
                  <a:srgbClr val="FF0000"/>
                </a:solidFill>
              </a:rPr>
              <a:t>Ні,я жива! Я буду вічно жити! Я в серці маю те, що не вмирає!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3888432" cy="45365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uk-UA" sz="2800" b="1" dirty="0" smtClean="0">
                <a:solidFill>
                  <a:srgbClr val="00B0F0"/>
                </a:solidFill>
              </a:rPr>
              <a:t>Не стерлась райдужна сторінка,</a:t>
            </a:r>
          </a:p>
          <a:p>
            <a:pPr algn="ctr">
              <a:buNone/>
            </a:pPr>
            <a:r>
              <a:rPr lang="uk-UA" sz="2800" b="1" dirty="0" smtClean="0">
                <a:solidFill>
                  <a:srgbClr val="00B0F0"/>
                </a:solidFill>
              </a:rPr>
              <a:t>Не вмерла пісня лісова,</a:t>
            </a:r>
          </a:p>
          <a:p>
            <a:pPr algn="ctr">
              <a:buNone/>
            </a:pPr>
            <a:r>
              <a:rPr lang="uk-UA" sz="2800" b="1" dirty="0" smtClean="0">
                <a:solidFill>
                  <a:srgbClr val="00B0F0"/>
                </a:solidFill>
              </a:rPr>
              <a:t>Безсмертна Леся Українка</a:t>
            </a:r>
          </a:p>
          <a:p>
            <a:pPr algn="ctr">
              <a:buNone/>
            </a:pPr>
            <a:r>
              <a:rPr lang="uk-UA" sz="2800" b="1" dirty="0" smtClean="0">
                <a:solidFill>
                  <a:srgbClr val="00B0F0"/>
                </a:solidFill>
              </a:rPr>
              <a:t>Була і є повік жива.</a:t>
            </a:r>
          </a:p>
          <a:p>
            <a:pPr algn="ctr">
              <a:buNone/>
            </a:pPr>
            <a:r>
              <a:rPr lang="uk-UA" sz="2800" b="1" dirty="0" smtClean="0">
                <a:solidFill>
                  <a:srgbClr val="00B0F0"/>
                </a:solidFill>
              </a:rPr>
              <a:t>(О. Журлива 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1" y="1741733"/>
            <a:ext cx="3897885" cy="4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роман\AppData\Local\Microsoft\Windows\Temporary Internet Files\Content.IE5\R6HJ84Z0\MP90040691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032448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54506"/>
            <a:ext cx="3672408" cy="2663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148064" y="357166"/>
            <a:ext cx="352839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Будинок, у </a:t>
            </a:r>
            <a:r>
              <a:rPr lang="uk-UA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якому народилася відома поетеса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6" name="Picture 4" descr="C:\Users\роман\Desktop\леся українка\2007-02-24-1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2592288" cy="2771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роман\AppData\Local\Microsoft\Windows\Temporary Internet Files\Content.IE5\KV6E2N6L\MP90039961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rgbClr val="00B0F0"/>
                </a:solidFill>
              </a:rPr>
              <a:t>Олена Пчілка</a:t>
            </a:r>
            <a:endParaRPr lang="ru-RU" sz="60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9" y="1412776"/>
            <a:ext cx="424847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Лесина </a:t>
            </a:r>
            <a:r>
              <a:rPr lang="ru-RU" sz="2400" b="1" dirty="0" err="1" smtClean="0"/>
              <a:t>мати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палко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кохалася</a:t>
            </a:r>
            <a:r>
              <a:rPr lang="ru-RU" sz="2400" b="1" dirty="0" smtClean="0"/>
              <a:t> в</a:t>
            </a:r>
          </a:p>
          <a:p>
            <a:r>
              <a:rPr lang="ru-RU" sz="2400" b="1" dirty="0" err="1" smtClean="0"/>
              <a:t>мистецтві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невтомно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збирала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його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зразки</a:t>
            </a:r>
            <a:r>
              <a:rPr lang="ru-RU" sz="2400" b="1" dirty="0" smtClean="0"/>
              <a:t>: </a:t>
            </a:r>
            <a:r>
              <a:rPr lang="ru-RU" sz="2400" b="1" dirty="0" err="1" smtClean="0"/>
              <a:t>різні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орнаменти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тканини</a:t>
            </a:r>
            <a:r>
              <a:rPr lang="ru-RU" sz="2400" b="1" dirty="0" smtClean="0"/>
              <a:t>,</a:t>
            </a:r>
          </a:p>
          <a:p>
            <a:r>
              <a:rPr lang="ru-RU" sz="2400" b="1" dirty="0" err="1" smtClean="0"/>
              <a:t>вишиванки</a:t>
            </a:r>
            <a:r>
              <a:rPr lang="ru-RU" sz="2400" b="1" dirty="0" smtClean="0"/>
              <a:t>, а </a:t>
            </a:r>
            <a:r>
              <a:rPr lang="ru-RU" sz="2400" b="1" dirty="0" err="1" smtClean="0"/>
              <a:t>також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пісні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казки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тощо</a:t>
            </a:r>
            <a:r>
              <a:rPr lang="ru-RU" sz="2400" b="1" dirty="0" smtClean="0"/>
              <a:t>. Вона </a:t>
            </a:r>
            <a:r>
              <a:rPr lang="ru-RU" sz="2400" b="1" dirty="0" err="1" smtClean="0"/>
              <a:t>була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свого</a:t>
            </a:r>
            <a:r>
              <a:rPr lang="ru-RU" sz="2400" b="1" dirty="0" smtClean="0"/>
              <a:t> часу </a:t>
            </a:r>
            <a:r>
              <a:rPr lang="ru-RU" sz="2400" b="1" dirty="0" err="1" smtClean="0"/>
              <a:t>видатна</a:t>
            </a:r>
            <a:endParaRPr lang="ru-RU" sz="2400" b="1" dirty="0" smtClean="0"/>
          </a:p>
          <a:p>
            <a:r>
              <a:rPr lang="ru-RU" sz="2400" b="1" dirty="0" err="1" smtClean="0"/>
              <a:t>письменниця</a:t>
            </a:r>
            <a:r>
              <a:rPr lang="ru-RU" sz="2400" b="1" dirty="0" smtClean="0"/>
              <a:t> і </a:t>
            </a:r>
            <a:r>
              <a:rPr lang="ru-RU" sz="2400" b="1" dirty="0" err="1" smtClean="0"/>
              <a:t>друкувалася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прізвищем</a:t>
            </a:r>
            <a:r>
              <a:rPr lang="ru-RU" sz="2400" b="1" dirty="0" smtClean="0"/>
              <a:t> Олени </a:t>
            </a:r>
            <a:r>
              <a:rPr lang="ru-RU" sz="2400" b="1" dirty="0" err="1" smtClean="0"/>
              <a:t>Пчілки</a:t>
            </a:r>
            <a:r>
              <a:rPr lang="ru-RU" sz="2400" b="1" dirty="0" smtClean="0"/>
              <a:t>.</a:t>
            </a:r>
          </a:p>
          <a:p>
            <a:pPr algn="ctr"/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8994" b="13230"/>
          <a:stretch/>
        </p:blipFill>
        <p:spPr bwMode="auto">
          <a:xfrm>
            <a:off x="5580112" y="2620721"/>
            <a:ext cx="3268311" cy="4415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роман\AppData\Local\Microsoft\Windows\Temporary Internet Files\Content.IE5\Y8CEYVPU\MP90043375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dirty="0" smtClean="0">
                <a:solidFill>
                  <a:srgbClr val="FFFF00"/>
                </a:solidFill>
                <a:cs typeface="Aharoni" pitchFamily="2" charset="-79"/>
              </a:rPr>
              <a:t>Петро </a:t>
            </a:r>
            <a:r>
              <a:rPr lang="uk-UA" sz="5400" dirty="0" err="1" smtClean="0">
                <a:solidFill>
                  <a:srgbClr val="FFFF00"/>
                </a:solidFill>
                <a:cs typeface="Aharoni" pitchFamily="2" charset="-79"/>
              </a:rPr>
              <a:t>антонович</a:t>
            </a:r>
            <a:r>
              <a:rPr lang="uk-UA" sz="5400" dirty="0" smtClean="0">
                <a:solidFill>
                  <a:srgbClr val="FFFF00"/>
                </a:solidFill>
                <a:cs typeface="Aharoni" pitchFamily="2" charset="-79"/>
              </a:rPr>
              <a:t> косач</a:t>
            </a:r>
            <a:endParaRPr lang="ru-RU" sz="5400" dirty="0">
              <a:solidFill>
                <a:srgbClr val="FFFF0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212976"/>
            <a:ext cx="3960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C000"/>
                </a:solidFill>
              </a:rPr>
              <a:t>Батько</a:t>
            </a:r>
            <a:r>
              <a:rPr lang="ru-RU" sz="2800" b="1" dirty="0" smtClean="0">
                <a:solidFill>
                  <a:srgbClr val="FFC000"/>
                </a:solidFill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</a:rPr>
              <a:t>Лесі</a:t>
            </a:r>
            <a:r>
              <a:rPr lang="ru-RU" sz="2800" b="1" dirty="0" smtClean="0">
                <a:solidFill>
                  <a:srgbClr val="FFC000"/>
                </a:solidFill>
              </a:rPr>
              <a:t> – Петро Антонович Косач </a:t>
            </a:r>
            <a:r>
              <a:rPr lang="ru-RU" sz="2800" b="1" dirty="0" err="1" smtClean="0">
                <a:solidFill>
                  <a:srgbClr val="FFC000"/>
                </a:solidFill>
              </a:rPr>
              <a:t>був</a:t>
            </a:r>
            <a:r>
              <a:rPr lang="ru-RU" sz="2800" b="1" dirty="0" smtClean="0">
                <a:solidFill>
                  <a:srgbClr val="FFC000"/>
                </a:solidFill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</a:rPr>
              <a:t>людина</a:t>
            </a:r>
            <a:r>
              <a:rPr lang="ru-RU" sz="2800" b="1" dirty="0" smtClean="0">
                <a:solidFill>
                  <a:srgbClr val="FFC000"/>
                </a:solidFill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</a:rPr>
              <a:t>освічена</a:t>
            </a:r>
            <a:r>
              <a:rPr lang="ru-RU" sz="2800" b="1" dirty="0" smtClean="0">
                <a:solidFill>
                  <a:srgbClr val="FFC000"/>
                </a:solidFill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</a:rPr>
              <a:t>й</a:t>
            </a:r>
            <a:r>
              <a:rPr lang="ru-RU" sz="2800" b="1" dirty="0" smtClean="0">
                <a:solidFill>
                  <a:srgbClr val="FFC000"/>
                </a:solidFill>
              </a:rPr>
              <a:t> для </a:t>
            </a:r>
            <a:r>
              <a:rPr lang="ru-RU" sz="2800" b="1" dirty="0" err="1" smtClean="0">
                <a:solidFill>
                  <a:srgbClr val="FFC000"/>
                </a:solidFill>
              </a:rPr>
              <a:t>свого</a:t>
            </a:r>
            <a:r>
              <a:rPr lang="ru-RU" sz="2800" b="1" dirty="0" smtClean="0">
                <a:solidFill>
                  <a:srgbClr val="FFC000"/>
                </a:solidFill>
              </a:rPr>
              <a:t> часу</a:t>
            </a:r>
          </a:p>
          <a:p>
            <a:pPr algn="ctr"/>
            <a:r>
              <a:rPr lang="ru-RU" sz="2800" b="1" dirty="0" err="1" smtClean="0">
                <a:solidFill>
                  <a:srgbClr val="FFC000"/>
                </a:solidFill>
              </a:rPr>
              <a:t>передова</a:t>
            </a:r>
            <a:r>
              <a:rPr lang="ru-RU" sz="2800" b="1" dirty="0" smtClean="0">
                <a:solidFill>
                  <a:srgbClr val="FFC000"/>
                </a:solidFill>
              </a:rPr>
              <a:t>, а натурою </a:t>
            </a:r>
            <a:r>
              <a:rPr lang="ru-RU" sz="2800" b="1" dirty="0" err="1" smtClean="0">
                <a:solidFill>
                  <a:srgbClr val="FFC000"/>
                </a:solidFill>
              </a:rPr>
              <a:t>лагідна</a:t>
            </a:r>
            <a:r>
              <a:rPr lang="ru-RU" sz="2800" b="1" dirty="0" smtClean="0">
                <a:solidFill>
                  <a:srgbClr val="FFC000"/>
                </a:solidFill>
              </a:rPr>
              <a:t> та добра.</a:t>
            </a:r>
          </a:p>
          <a:p>
            <a:pPr algn="ctr"/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639607"/>
            <a:ext cx="3456540" cy="4901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оман\AppData\Local\Microsoft\Windows\Temporary Internet Files\Content.IE5\XTWTYLTU\MP90044909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96752"/>
          </a:xfrm>
        </p:spPr>
        <p:txBody>
          <a:bodyPr>
            <a:noAutofit/>
          </a:bodyPr>
          <a:lstStyle/>
          <a:p>
            <a:pPr algn="ctr"/>
            <a:r>
              <a:rPr lang="uk-UA" sz="5400" dirty="0" smtClean="0">
                <a:solidFill>
                  <a:srgbClr val="002060"/>
                </a:solidFill>
              </a:rPr>
              <a:t>Діти косачів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роман\Desktop\леся українка\liva0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1" y="121890"/>
            <a:ext cx="2127847" cy="3019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роман\Desktop\леся українка\0018-031-Mikhajlo-Petrovich-Kosach-starshij-brat-Les-Ukran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1890"/>
            <a:ext cx="2116321" cy="3074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C:\Users\роман\Desktop\леся українка\vol10-128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05064"/>
            <a:ext cx="3188730" cy="247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C:\Users\роман\Desktop\леся українка\vol10-097-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05064"/>
            <a:ext cx="2181853" cy="247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7" descr="C:\Users\роман\Desktop\леся українка\vol02-049c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51570"/>
            <a:ext cx="3040926" cy="2907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428992" y="4005064"/>
            <a:ext cx="3286148" cy="2592288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Михайло(1863-1903)</a:t>
            </a:r>
          </a:p>
          <a:p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Лариса (1871-1913)</a:t>
            </a:r>
          </a:p>
          <a:p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Микола (1884-1937)</a:t>
            </a:r>
          </a:p>
          <a:p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Ольга (1877-1945)</a:t>
            </a:r>
          </a:p>
          <a:p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Оксана (1882-1975)</a:t>
            </a:r>
          </a:p>
          <a:p>
            <a:r>
              <a:rPr lang="uk-UA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Ізидора</a:t>
            </a:r>
            <a:r>
              <a:rPr lang="uk-UA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(1818-!979)</a:t>
            </a:r>
          </a:p>
          <a:p>
            <a:endParaRPr lang="uk-UA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uk-UA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роман\AppData\Local\Microsoft\Windows\Temporary Internet Files\Content.IE5\BH3L2VFW\MP90042209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34" y="0"/>
            <a:ext cx="943304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643050"/>
            <a:ext cx="3744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Найкращим другом  Лесі був її старший брат Михайло.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solidFill>
                  <a:srgbClr val="002060"/>
                </a:solidFill>
              </a:rPr>
              <a:t>Леся і </a:t>
            </a:r>
            <a:r>
              <a:rPr lang="uk-UA" sz="5400" b="1" i="1" dirty="0" err="1" smtClean="0">
                <a:solidFill>
                  <a:srgbClr val="002060"/>
                </a:solidFill>
              </a:rPr>
              <a:t>михайло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0791" y="1127333"/>
            <a:ext cx="4346270" cy="5253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роман\AppData\Local\Microsoft\Windows\Temporary Internet Files\Content.IE5\QQCCOKAH\MP90043919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770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19" y="4365104"/>
            <a:ext cx="89018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</a:t>
            </a:r>
            <a:r>
              <a:rPr lang="ru-RU" sz="2000" b="1" dirty="0" err="1" smtClean="0"/>
              <a:t>Дуже</a:t>
            </a:r>
            <a:r>
              <a:rPr lang="ru-RU" sz="2000" b="1" dirty="0" smtClean="0"/>
              <a:t> рано почала Леся </a:t>
            </a:r>
            <a:r>
              <a:rPr lang="ru-RU" sz="2000" b="1" dirty="0" err="1" smtClean="0"/>
              <a:t>знайомитися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народною </a:t>
            </a:r>
            <a:r>
              <a:rPr lang="ru-RU" sz="2000" b="1" dirty="0" err="1" smtClean="0"/>
              <a:t>творчістю</a:t>
            </a:r>
            <a:r>
              <a:rPr lang="ru-RU" sz="2000" b="1" dirty="0" smtClean="0"/>
              <a:t>: </a:t>
            </a:r>
            <a:r>
              <a:rPr lang="ru-RU" sz="2000" b="1" dirty="0" err="1" smtClean="0"/>
              <a:t>піснями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художніми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виробами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Мати</a:t>
            </a:r>
            <a:r>
              <a:rPr lang="ru-RU" sz="2000" b="1" dirty="0" smtClean="0"/>
              <a:t> возила </a:t>
            </a:r>
            <a:r>
              <a:rPr lang="ru-RU" sz="2000" b="1" dirty="0" err="1" smtClean="0"/>
              <a:t>дітей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різних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сіл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містечок</a:t>
            </a:r>
            <a:r>
              <a:rPr lang="ru-RU" sz="2000" b="1" dirty="0" smtClean="0"/>
              <a:t>. Там вона зачаровано </a:t>
            </a:r>
            <a:r>
              <a:rPr lang="ru-RU" sz="2000" b="1" dirty="0" err="1" smtClean="0"/>
              <a:t>слухала</a:t>
            </a:r>
            <a:r>
              <a:rPr lang="ru-RU" sz="2000" b="1" dirty="0" smtClean="0"/>
              <a:t> веснянки, </a:t>
            </a:r>
            <a:r>
              <a:rPr lang="ru-RU" sz="2000" b="1" dirty="0" err="1" smtClean="0"/>
              <a:t>які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селяни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співали</a:t>
            </a:r>
            <a:r>
              <a:rPr lang="ru-RU" sz="2000" b="1" dirty="0" smtClean="0"/>
              <a:t> бодай </a:t>
            </a:r>
            <a:r>
              <a:rPr lang="ru-RU" sz="2000" b="1" dirty="0" err="1" smtClean="0"/>
              <a:t>чи</a:t>
            </a:r>
            <a:r>
              <a:rPr lang="ru-RU" sz="2000" b="1" dirty="0" smtClean="0"/>
              <a:t> не </a:t>
            </a:r>
            <a:r>
              <a:rPr lang="ru-RU" sz="2000" b="1" dirty="0" err="1" smtClean="0"/>
              <a:t>всім</a:t>
            </a:r>
            <a:r>
              <a:rPr lang="ru-RU" sz="2000" b="1" dirty="0" smtClean="0"/>
              <a:t> селом. </a:t>
            </a:r>
            <a:r>
              <a:rPr lang="ru-RU" sz="2000" b="1" dirty="0" err="1" smtClean="0"/>
              <a:t>Діти</a:t>
            </a:r>
            <a:r>
              <a:rPr lang="ru-RU" sz="2000" b="1" dirty="0" smtClean="0"/>
              <a:t>, а особливо Леся, </a:t>
            </a:r>
            <a:r>
              <a:rPr lang="ru-RU" sz="2000" b="1" dirty="0" err="1" smtClean="0"/>
              <a:t>сприймали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все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великим </a:t>
            </a:r>
            <a:r>
              <a:rPr lang="ru-RU" sz="2000" b="1" dirty="0" err="1" smtClean="0"/>
              <a:t>захопленням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Багато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пісень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увійшло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побут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Косачів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стали там </a:t>
            </a:r>
            <a:r>
              <a:rPr lang="ru-RU" sz="2000" b="1" dirty="0" err="1" smtClean="0"/>
              <a:t>улюбленими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піснями</a:t>
            </a:r>
            <a:r>
              <a:rPr lang="ru-RU" sz="2000" b="1" dirty="0" smtClean="0"/>
              <a:t>;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такі</a:t>
            </a:r>
            <a:r>
              <a:rPr lang="ru-RU" sz="2000" b="1" dirty="0" smtClean="0"/>
              <a:t> як “</a:t>
            </a:r>
            <a:r>
              <a:rPr lang="ru-RU" sz="2000" b="1" dirty="0" err="1" smtClean="0"/>
              <a:t>Подоляночка</a:t>
            </a:r>
            <a:r>
              <a:rPr lang="ru-RU" sz="2000" b="1" dirty="0" smtClean="0"/>
              <a:t>”,“Зайчик”, “</a:t>
            </a:r>
            <a:r>
              <a:rPr lang="ru-RU" sz="2000" b="1" dirty="0" err="1" smtClean="0"/>
              <a:t>Женчичок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бренчичок</a:t>
            </a:r>
            <a:r>
              <a:rPr lang="ru-RU" sz="2000" b="1" dirty="0" smtClean="0"/>
              <a:t>” та </a:t>
            </a:r>
            <a:r>
              <a:rPr lang="ru-RU" sz="2000" b="1" dirty="0" err="1" smtClean="0"/>
              <a:t>інші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9273" y="242647"/>
            <a:ext cx="4032448" cy="30243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4" y="260647"/>
            <a:ext cx="4545355" cy="3006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3035" y="2204864"/>
            <a:ext cx="2909125" cy="21242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роман\AppData\Local\Microsoft\Windows\Temporary Internet Files\Content.IE5\R6HJ84Z0\MP90044903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476672"/>
            <a:ext cx="49181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      До десяти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років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Леся росла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і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розвивалася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, як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і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всі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діти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Була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радісна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, весела, любила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співати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й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дуже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добре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танцювала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із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братом “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козака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”. Коли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їй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виповнилося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5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років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, батьки купили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їй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фортепіано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. Вона не тільки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успішно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вчилась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грати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, а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й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сама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бралася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складати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cs typeface="Kartika" pitchFamily="18" charset="0"/>
              </a:rPr>
              <a:t>музичні</a:t>
            </a:r>
            <a:r>
              <a:rPr lang="ru-RU" sz="2000" b="1" dirty="0" smtClean="0">
                <a:solidFill>
                  <a:srgbClr val="002060"/>
                </a:solidFill>
                <a:cs typeface="Kartika" pitchFamily="18" charset="0"/>
              </a:rPr>
              <a:t> твори.</a:t>
            </a:r>
          </a:p>
          <a:p>
            <a:endParaRPr lang="ru-RU" dirty="0">
              <a:cs typeface="Kartika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154" y="1"/>
            <a:ext cx="3559441" cy="3789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428999"/>
            <a:ext cx="4918152" cy="3215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429000"/>
            <a:ext cx="2552154" cy="3215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581128"/>
            <a:ext cx="8640960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Любила Леся </a:t>
            </a:r>
            <a:r>
              <a:rPr lang="ru-RU" sz="2400" b="1" dirty="0" err="1" smtClean="0">
                <a:solidFill>
                  <a:srgbClr val="FF0000"/>
                </a:solidFill>
              </a:rPr>
              <a:t>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серйозну</a:t>
            </a:r>
            <a:r>
              <a:rPr lang="ru-RU" sz="2400" b="1" dirty="0" smtClean="0">
                <a:solidFill>
                  <a:srgbClr val="FF0000"/>
                </a:solidFill>
              </a:rPr>
              <a:t> роботу – </a:t>
            </a:r>
            <a:r>
              <a:rPr lang="ru-RU" sz="2400" b="1" dirty="0" err="1" smtClean="0">
                <a:solidFill>
                  <a:srgbClr val="FF0000"/>
                </a:solidFill>
              </a:rPr>
              <a:t>господарчу</a:t>
            </a:r>
            <a:r>
              <a:rPr lang="ru-RU" sz="2400" b="1" dirty="0" smtClean="0">
                <a:solidFill>
                  <a:srgbClr val="FF0000"/>
                </a:solidFill>
              </a:rPr>
              <a:t>. Вона </a:t>
            </a:r>
            <a:r>
              <a:rPr lang="ru-RU" sz="2400" b="1" dirty="0" err="1" smtClean="0">
                <a:solidFill>
                  <a:srgbClr val="FF0000"/>
                </a:solidFill>
              </a:rPr>
              <a:t>завжди</a:t>
            </a:r>
            <a:r>
              <a:rPr lang="ru-RU" sz="2400" b="1" dirty="0" smtClean="0">
                <a:solidFill>
                  <a:srgbClr val="FF0000"/>
                </a:solidFill>
              </a:rPr>
              <a:t> мала </a:t>
            </a:r>
            <a:r>
              <a:rPr lang="ru-RU" sz="2400" b="1" dirty="0" err="1" smtClean="0">
                <a:solidFill>
                  <a:srgbClr val="FF0000"/>
                </a:solidFill>
              </a:rPr>
              <a:t>свій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квітник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і</a:t>
            </a:r>
            <a:r>
              <a:rPr lang="ru-RU" sz="2400" b="1" dirty="0" smtClean="0">
                <a:solidFill>
                  <a:srgbClr val="FF0000"/>
                </a:solidFill>
              </a:rPr>
              <a:t> город, сама </a:t>
            </a:r>
            <a:r>
              <a:rPr lang="ru-RU" sz="2400" b="1" dirty="0" err="1" smtClean="0">
                <a:solidFill>
                  <a:srgbClr val="FF0000"/>
                </a:solidFill>
              </a:rPr>
              <a:t>його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обробляла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доглядала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r>
              <a:rPr lang="ru-RU" sz="2400" b="1" dirty="0" err="1" smtClean="0">
                <a:solidFill>
                  <a:srgbClr val="FF0000"/>
                </a:solidFill>
              </a:rPr>
              <a:t>Зовсім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маленької</a:t>
            </a:r>
            <a:r>
              <a:rPr lang="ru-RU" sz="2400" b="1" dirty="0" smtClean="0">
                <a:solidFill>
                  <a:srgbClr val="FF0000"/>
                </a:solidFill>
              </a:rPr>
              <a:t> – в 6 </a:t>
            </a:r>
            <a:r>
              <a:rPr lang="ru-RU" sz="2400" b="1" dirty="0" err="1" smtClean="0">
                <a:solidFill>
                  <a:srgbClr val="FF0000"/>
                </a:solidFill>
              </a:rPr>
              <a:t>років</a:t>
            </a:r>
            <a:r>
              <a:rPr lang="ru-RU" sz="2400" b="1" dirty="0" smtClean="0">
                <a:solidFill>
                  <a:srgbClr val="FF0000"/>
                </a:solidFill>
              </a:rPr>
              <a:t> – </a:t>
            </a:r>
            <a:r>
              <a:rPr lang="ru-RU" sz="2400" b="1" dirty="0" err="1" smtClean="0">
                <a:solidFill>
                  <a:srgbClr val="FF0000"/>
                </a:solidFill>
              </a:rPr>
              <a:t>навчилася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шити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вишивати</a:t>
            </a:r>
            <a:r>
              <a:rPr lang="ru-RU" sz="2400" b="1" dirty="0" smtClean="0">
                <a:solidFill>
                  <a:srgbClr val="FF0000"/>
                </a:solidFill>
              </a:rPr>
              <a:t>, а </a:t>
            </a:r>
            <a:r>
              <a:rPr lang="ru-RU" sz="2400" b="1" dirty="0" err="1" smtClean="0">
                <a:solidFill>
                  <a:srgbClr val="FF0000"/>
                </a:solidFill>
              </a:rPr>
              <a:t>згодом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навіть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взялася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мережити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батькові</a:t>
            </a:r>
            <a:r>
              <a:rPr lang="ru-RU" sz="2400" b="1" dirty="0" smtClean="0">
                <a:solidFill>
                  <a:srgbClr val="FF0000"/>
                </a:solidFill>
              </a:rPr>
              <a:t> сорочку.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5472608" cy="38935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60648"/>
            <a:ext cx="2420549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362</TotalTime>
  <Words>513</Words>
  <Application>Microsoft Office PowerPoint</Application>
  <PresentationFormat>Экран (4:3)</PresentationFormat>
  <Paragraphs>44</Paragraphs>
  <Slides>13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Життя і творчість Лесі Українки. Стан природи і настрій людини в поезії лесі українки.  Леся українка «давня весна»</vt:lpstr>
      <vt:lpstr>Слайд 2</vt:lpstr>
      <vt:lpstr>Олена Пчілка</vt:lpstr>
      <vt:lpstr>Петро антонович косач</vt:lpstr>
      <vt:lpstr>Діти косачів</vt:lpstr>
      <vt:lpstr>Леся і михайло</vt:lpstr>
      <vt:lpstr>Слайд 7</vt:lpstr>
      <vt:lpstr>Слайд 8</vt:lpstr>
      <vt:lpstr>Слайд 9</vt:lpstr>
      <vt:lpstr>Слайд 10</vt:lpstr>
      <vt:lpstr>Леся українка - дітям</vt:lpstr>
      <vt:lpstr>Слайд 12</vt:lpstr>
      <vt:lpstr>«Ні,я жива! Я буду вічно жити! Я в серці маю те, що не вмирає!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</cp:lastModifiedBy>
  <cp:revision>43</cp:revision>
  <dcterms:created xsi:type="dcterms:W3CDTF">2013-02-05T17:28:22Z</dcterms:created>
  <dcterms:modified xsi:type="dcterms:W3CDTF">2014-03-31T11:47:15Z</dcterms:modified>
</cp:coreProperties>
</file>