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53B59-9193-4B3F-9F3A-362286029CB2}" type="datetimeFigureOut">
              <a:rPr lang="uk-UA" smtClean="0"/>
              <a:t>21.01.2019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C1BED-A71E-4CC8-9143-8EAA0C7E0A02}" type="slidenum">
              <a:rPr lang="uk-UA" smtClean="0"/>
              <a:t>‹#›</a:t>
            </a:fld>
            <a:endParaRPr lang="uk-UA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53B59-9193-4B3F-9F3A-362286029CB2}" type="datetimeFigureOut">
              <a:rPr lang="uk-UA" smtClean="0"/>
              <a:t>21.01.2019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C1BED-A71E-4CC8-9143-8EAA0C7E0A0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53B59-9193-4B3F-9F3A-362286029CB2}" type="datetimeFigureOut">
              <a:rPr lang="uk-UA" smtClean="0"/>
              <a:t>21.01.2019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C1BED-A71E-4CC8-9143-8EAA0C7E0A0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53B59-9193-4B3F-9F3A-362286029CB2}" type="datetimeFigureOut">
              <a:rPr lang="uk-UA" smtClean="0"/>
              <a:t>21.01.2019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C1BED-A71E-4CC8-9143-8EAA0C7E0A02}" type="slidenum">
              <a:rPr lang="uk-UA" smtClean="0"/>
              <a:t>‹#›</a:t>
            </a:fld>
            <a:endParaRPr lang="uk-U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53B59-9193-4B3F-9F3A-362286029CB2}" type="datetimeFigureOut">
              <a:rPr lang="uk-UA" smtClean="0"/>
              <a:t>21.01.2019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C1BED-A71E-4CC8-9143-8EAA0C7E0A0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53B59-9193-4B3F-9F3A-362286029CB2}" type="datetimeFigureOut">
              <a:rPr lang="uk-UA" smtClean="0"/>
              <a:t>21.01.2019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C1BED-A71E-4CC8-9143-8EAA0C7E0A02}" type="slidenum">
              <a:rPr lang="uk-UA" smtClean="0"/>
              <a:t>‹#›</a:t>
            </a:fld>
            <a:endParaRPr lang="uk-U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53B59-9193-4B3F-9F3A-362286029CB2}" type="datetimeFigureOut">
              <a:rPr lang="uk-UA" smtClean="0"/>
              <a:t>21.01.2019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C1BED-A71E-4CC8-9143-8EAA0C7E0A02}" type="slidenum">
              <a:rPr lang="uk-UA" smtClean="0"/>
              <a:t>‹#›</a:t>
            </a:fld>
            <a:endParaRPr lang="uk-UA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53B59-9193-4B3F-9F3A-362286029CB2}" type="datetimeFigureOut">
              <a:rPr lang="uk-UA" smtClean="0"/>
              <a:t>21.01.2019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C1BED-A71E-4CC8-9143-8EAA0C7E0A0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53B59-9193-4B3F-9F3A-362286029CB2}" type="datetimeFigureOut">
              <a:rPr lang="uk-UA" smtClean="0"/>
              <a:t>21.01.2019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C1BED-A71E-4CC8-9143-8EAA0C7E0A0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53B59-9193-4B3F-9F3A-362286029CB2}" type="datetimeFigureOut">
              <a:rPr lang="uk-UA" smtClean="0"/>
              <a:t>21.01.2019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C1BED-A71E-4CC8-9143-8EAA0C7E0A0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53B59-9193-4B3F-9F3A-362286029CB2}" type="datetimeFigureOut">
              <a:rPr lang="uk-UA" smtClean="0"/>
              <a:t>21.01.2019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C1BED-A71E-4CC8-9143-8EAA0C7E0A02}" type="slidenum">
              <a:rPr lang="uk-UA" smtClean="0"/>
              <a:t>‹#›</a:t>
            </a:fld>
            <a:endParaRPr lang="uk-U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8753B59-9193-4B3F-9F3A-362286029CB2}" type="datetimeFigureOut">
              <a:rPr lang="uk-UA" smtClean="0"/>
              <a:t>21.01.2019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E6C1BED-A71E-4CC8-9143-8EAA0C7E0A02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86900" y="980728"/>
            <a:ext cx="5637010" cy="882119"/>
          </a:xfrm>
        </p:spPr>
        <p:txBody>
          <a:bodyPr>
            <a:normAutofit/>
          </a:bodyPr>
          <a:lstStyle/>
          <a:p>
            <a:r>
              <a:rPr lang="uk-UA" b="1" dirty="0" smtClean="0"/>
              <a:t>Виховний </a:t>
            </a:r>
            <a:r>
              <a:rPr lang="uk-UA" b="1" dirty="0"/>
              <a:t>захід  до Дня Збройних сил України «Мій тато, дідусь і я».</a:t>
            </a:r>
          </a:p>
          <a:p>
            <a:endParaRPr lang="uk-UA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88640"/>
            <a:ext cx="7175351" cy="1721159"/>
          </a:xfrm>
        </p:spPr>
        <p:txBody>
          <a:bodyPr/>
          <a:lstStyle/>
          <a:p>
            <a:pPr algn="ctr"/>
            <a:r>
              <a:rPr lang="uk-UA" sz="2000" dirty="0" smtClean="0">
                <a:effectLst/>
              </a:rPr>
              <a:t>Збаразька  загальноосвітня  І-ІІІ ст.  школа №2</a:t>
            </a:r>
            <a:br>
              <a:rPr lang="uk-UA" sz="2000" dirty="0" smtClean="0">
                <a:effectLst/>
              </a:rPr>
            </a:br>
            <a:r>
              <a:rPr lang="uk-UA" sz="2000" dirty="0" smtClean="0">
                <a:effectLst/>
              </a:rPr>
              <a:t>Ім. Івана Франка</a:t>
            </a:r>
            <a:br>
              <a:rPr lang="uk-UA" sz="2000" dirty="0" smtClean="0">
                <a:effectLst/>
              </a:rPr>
            </a:br>
            <a:r>
              <a:rPr lang="uk-UA" sz="2000" dirty="0" smtClean="0">
                <a:effectLst/>
              </a:rPr>
              <a:t/>
            </a:r>
            <a:br>
              <a:rPr lang="uk-UA" sz="2000" dirty="0" smtClean="0">
                <a:effectLst/>
              </a:rPr>
            </a:br>
            <a:r>
              <a:rPr lang="uk-UA" sz="2000" dirty="0" smtClean="0">
                <a:effectLst/>
              </a:rPr>
              <a:t/>
            </a:r>
            <a:br>
              <a:rPr lang="uk-UA" sz="2000" dirty="0" smtClean="0">
                <a:effectLst/>
              </a:rPr>
            </a:br>
            <a:endParaRPr lang="uk-UA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721429"/>
            <a:ext cx="7488832" cy="4992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2783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922912" y="23956"/>
            <a:ext cx="4221088" cy="3474720"/>
          </a:xfrm>
        </p:spPr>
        <p:txBody>
          <a:bodyPr>
            <a:normAutofit fontScale="70000" lnSpcReduction="20000"/>
          </a:bodyPr>
          <a:lstStyle/>
          <a:p>
            <a:pPr marL="45720" indent="0">
              <a:buNone/>
            </a:pPr>
            <a:r>
              <a:rPr lang="uk-UA" sz="2600" i="1" dirty="0"/>
              <a:t> </a:t>
            </a:r>
            <a:endParaRPr lang="uk-UA" sz="2600" dirty="0"/>
          </a:p>
          <a:p>
            <a:pPr marL="45720" indent="0">
              <a:buNone/>
            </a:pPr>
            <a:r>
              <a:rPr lang="uk-UA" sz="2600" i="1" dirty="0"/>
              <a:t>Пісня </a:t>
            </a:r>
            <a:r>
              <a:rPr lang="uk-UA" sz="2600" b="1" dirty="0"/>
              <a:t>«Ми співаєм пісеньку»</a:t>
            </a:r>
            <a:endParaRPr lang="uk-UA" sz="2600" dirty="0"/>
          </a:p>
          <a:p>
            <a:pPr marL="45720" indent="0">
              <a:buNone/>
            </a:pPr>
            <a:r>
              <a:rPr lang="uk-UA" sz="2600" i="1" dirty="0"/>
              <a:t>	</a:t>
            </a:r>
            <a:r>
              <a:rPr lang="uk-UA" sz="2600" dirty="0"/>
              <a:t>Ми співаєм пісеньку</a:t>
            </a:r>
          </a:p>
          <a:p>
            <a:pPr marL="45720" indent="0">
              <a:buNone/>
            </a:pPr>
            <a:r>
              <a:rPr lang="uk-UA" sz="2600" dirty="0"/>
              <a:t>	Це для вас рідненькі</a:t>
            </a:r>
          </a:p>
          <a:p>
            <a:pPr marL="45720" indent="0">
              <a:buNone/>
            </a:pPr>
            <a:r>
              <a:rPr lang="uk-UA" sz="2600" dirty="0"/>
              <a:t>	Дужу, дуже любими,</a:t>
            </a:r>
          </a:p>
          <a:p>
            <a:pPr marL="45720" indent="0">
              <a:buNone/>
            </a:pPr>
            <a:r>
              <a:rPr lang="uk-UA" sz="2600" dirty="0"/>
              <a:t>	Ми вас, дорогенькі</a:t>
            </a:r>
          </a:p>
          <a:p>
            <a:pPr marL="45720" indent="0">
              <a:buNone/>
            </a:pPr>
            <a:r>
              <a:rPr lang="uk-UA" sz="2600" dirty="0"/>
              <a:t>		Приспів:</a:t>
            </a:r>
          </a:p>
          <a:p>
            <a:pPr marL="45720" indent="0">
              <a:buNone/>
            </a:pPr>
            <a:r>
              <a:rPr lang="uk-UA" sz="2600" dirty="0"/>
              <a:t>	Татові посміхнусь</a:t>
            </a:r>
          </a:p>
          <a:p>
            <a:pPr marL="45720" indent="0">
              <a:buNone/>
            </a:pPr>
            <a:r>
              <a:rPr lang="uk-UA" sz="2600" dirty="0"/>
              <a:t>	Дідусеві посміхнусь</a:t>
            </a:r>
          </a:p>
          <a:p>
            <a:pPr marL="45720" indent="0">
              <a:buNone/>
            </a:pPr>
            <a:r>
              <a:rPr lang="uk-UA" sz="2600" dirty="0"/>
              <a:t>	І до тата і до діда</a:t>
            </a:r>
          </a:p>
          <a:p>
            <a:pPr marL="45720" indent="0">
              <a:buNone/>
            </a:pPr>
            <a:r>
              <a:rPr lang="uk-UA" sz="2600" dirty="0"/>
              <a:t>	Як зайчатко пригорнусь</a:t>
            </a:r>
          </a:p>
          <a:p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84984"/>
            <a:ext cx="5796136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434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-13524" y="429"/>
            <a:ext cx="9157524" cy="2276443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uk-UA" i="1" dirty="0"/>
              <a:t>Вчитель</a:t>
            </a:r>
            <a:endParaRPr lang="uk-UA" dirty="0"/>
          </a:p>
          <a:p>
            <a:pPr marL="45720" indent="0">
              <a:buNone/>
            </a:pPr>
            <a:r>
              <a:rPr lang="uk-UA" dirty="0"/>
              <a:t>	В наш час коли мами на рівні з татами трудяться на підприємствах, татусі часто виконують обов’язки мами. </a:t>
            </a:r>
          </a:p>
          <a:p>
            <a:pPr marL="45720" indent="0">
              <a:buNone/>
            </a:pPr>
            <a:r>
              <a:rPr lang="uk-UA" dirty="0"/>
              <a:t> </a:t>
            </a:r>
          </a:p>
          <a:p>
            <a:pPr marL="45720" indent="0">
              <a:buNone/>
            </a:pPr>
            <a:r>
              <a:rPr lang="uk-UA" i="1" dirty="0"/>
              <a:t>Конкурс </a:t>
            </a:r>
            <a:r>
              <a:rPr lang="uk-UA" b="1" dirty="0"/>
              <a:t>«Латаття» </a:t>
            </a:r>
            <a:r>
              <a:rPr lang="uk-UA" i="1" dirty="0"/>
              <a:t>(Батько бере дитину на руки і проходить по лататтю)</a:t>
            </a:r>
            <a:endParaRPr lang="uk-UA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260" y="2276872"/>
            <a:ext cx="4736527" cy="266429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149080"/>
            <a:ext cx="4551850" cy="2492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3150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8520" y="5712820"/>
            <a:ext cx="6512511" cy="1143000"/>
          </a:xfrm>
        </p:spPr>
        <p:txBody>
          <a:bodyPr/>
          <a:lstStyle/>
          <a:p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860032" y="116632"/>
            <a:ext cx="3888432" cy="648072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uk-UA" i="1" dirty="0"/>
              <a:t>Гумореска «За батьківським наказом» </a:t>
            </a:r>
            <a:endParaRPr lang="uk-UA" dirty="0"/>
          </a:p>
          <a:p>
            <a:pPr marL="45720" indent="0">
              <a:buNone/>
            </a:pPr>
            <a:r>
              <a:rPr lang="uk-UA" i="1" dirty="0"/>
              <a:t>Учень. (в ролі батька)</a:t>
            </a:r>
            <a:endParaRPr lang="uk-UA" dirty="0"/>
          </a:p>
          <a:p>
            <a:pPr marL="45720" indent="0">
              <a:buNone/>
            </a:pPr>
            <a:r>
              <a:rPr lang="uk-UA" dirty="0" smtClean="0"/>
              <a:t>«</a:t>
            </a:r>
            <a:r>
              <a:rPr lang="uk-UA" dirty="0"/>
              <a:t>Ну, що  мені, синку, ти скажеш тепер?</a:t>
            </a:r>
          </a:p>
          <a:p>
            <a:pPr marL="45720" indent="0">
              <a:buNone/>
            </a:pPr>
            <a:r>
              <a:rPr lang="uk-UA" dirty="0" smtClean="0"/>
              <a:t>Навіщо </a:t>
            </a:r>
            <a:r>
              <a:rPr lang="uk-UA" dirty="0"/>
              <a:t>ти двійку в щоденнику стер?»</a:t>
            </a:r>
          </a:p>
          <a:p>
            <a:pPr marL="45720" indent="0">
              <a:buNone/>
            </a:pPr>
            <a:r>
              <a:rPr lang="uk-UA" i="1" dirty="0"/>
              <a:t>Учень. (в ролі сина)</a:t>
            </a:r>
            <a:endParaRPr lang="uk-UA" dirty="0"/>
          </a:p>
          <a:p>
            <a:pPr marL="45720" indent="0">
              <a:buNone/>
            </a:pPr>
            <a:r>
              <a:rPr lang="uk-UA" dirty="0" smtClean="0"/>
              <a:t>Так </a:t>
            </a:r>
            <a:r>
              <a:rPr lang="uk-UA" dirty="0"/>
              <a:t>ти ж мені, тату, недавно товкмачив:</a:t>
            </a:r>
          </a:p>
          <a:p>
            <a:pPr marL="45720" lvl="0" indent="0">
              <a:buNone/>
            </a:pPr>
            <a:r>
              <a:rPr lang="uk-UA" dirty="0"/>
              <a:t>Щоб двійок у тебе я більше не бачив.</a:t>
            </a:r>
          </a:p>
          <a:p>
            <a:endParaRPr lang="uk-UA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476672"/>
            <a:ext cx="4937742" cy="2777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1623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283968" y="7574"/>
            <a:ext cx="4861461" cy="4320480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uk-UA" i="1" dirty="0"/>
              <a:t>Учень.</a:t>
            </a:r>
            <a:endParaRPr lang="uk-UA" dirty="0"/>
          </a:p>
          <a:p>
            <a:pPr marL="45720" indent="0" algn="ctr">
              <a:buNone/>
            </a:pPr>
            <a:r>
              <a:rPr lang="uk-UA" dirty="0"/>
              <a:t>	За все найкраще у житті</a:t>
            </a:r>
          </a:p>
          <a:p>
            <a:pPr marL="45720" indent="0" algn="ctr">
              <a:buNone/>
            </a:pPr>
            <a:r>
              <a:rPr lang="uk-UA" dirty="0"/>
              <a:t>	За ваші руки золоті</a:t>
            </a:r>
          </a:p>
          <a:p>
            <a:pPr marL="45720" indent="0" algn="ctr">
              <a:buNone/>
            </a:pPr>
            <a:r>
              <a:rPr lang="uk-UA" dirty="0"/>
              <a:t>	За ваші </a:t>
            </a:r>
            <a:r>
              <a:rPr lang="uk-UA" dirty="0" err="1"/>
              <a:t>добрії</a:t>
            </a:r>
            <a:r>
              <a:rPr lang="uk-UA" dirty="0"/>
              <a:t> серця</a:t>
            </a:r>
          </a:p>
          <a:p>
            <a:pPr marL="45720" indent="0" algn="ctr">
              <a:buNone/>
            </a:pPr>
            <a:r>
              <a:rPr lang="uk-UA" i="1" dirty="0"/>
              <a:t>Всі учні.</a:t>
            </a:r>
            <a:endParaRPr lang="uk-UA" dirty="0"/>
          </a:p>
          <a:p>
            <a:pPr marL="45720" indent="0" algn="ctr">
              <a:buNone/>
            </a:pPr>
            <a:r>
              <a:rPr lang="uk-UA" i="1" dirty="0"/>
              <a:t>	</a:t>
            </a:r>
            <a:r>
              <a:rPr lang="uk-UA" dirty="0"/>
              <a:t>Ми всі вам вдячні без кінця.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217" y="2636912"/>
            <a:ext cx="73152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5433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152345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682300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990110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105871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743368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038439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04664"/>
            <a:ext cx="8856983" cy="5904656"/>
          </a:xfrm>
        </p:spPr>
      </p:pic>
    </p:spTree>
    <p:extLst>
      <p:ext uri="{BB962C8B-B14F-4D97-AF65-F5344CB8AC3E}">
        <p14:creationId xmlns:p14="http://schemas.microsoft.com/office/powerpoint/2010/main" val="41472285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766414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439656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613552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685892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097229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557364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920996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706392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392346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404637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647" y="3315262"/>
            <a:ext cx="4968553" cy="1143000"/>
          </a:xfrm>
        </p:spPr>
        <p:txBody>
          <a:bodyPr/>
          <a:lstStyle/>
          <a:p>
            <a:pPr marL="0" indent="0">
              <a:buNone/>
            </a:pPr>
            <a:r>
              <a:rPr lang="uk-UA" sz="2400" dirty="0">
                <a:effectLst/>
              </a:rPr>
              <a:t>Лунає музика, діти заходять в класну кімнату.</a:t>
            </a:r>
            <a:r>
              <a:rPr lang="uk-UA" dirty="0">
                <a:effectLst/>
              </a:rPr>
              <a:t/>
            </a:r>
            <a:br>
              <a:rPr lang="uk-UA" dirty="0">
                <a:effectLst/>
              </a:rPr>
            </a:b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982200" y="2894"/>
            <a:ext cx="3960440" cy="6666466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uk-UA" i="1" dirty="0"/>
              <a:t>Вчитель</a:t>
            </a:r>
            <a:endParaRPr lang="uk-UA" dirty="0" smtClean="0"/>
          </a:p>
          <a:p>
            <a:r>
              <a:rPr lang="uk-UA" dirty="0" smtClean="0"/>
              <a:t>Ми зібрались на передодні дня, коли наша країна відзначатиме День Збройних сил України.</a:t>
            </a:r>
          </a:p>
          <a:p>
            <a:r>
              <a:rPr lang="uk-UA" dirty="0" smtClean="0"/>
              <a:t>Це свято чоловіків, юнаків, які відслужили в армії і тих, хто про це тільки мріє. Свято тих, хто мужньо захищав наш мир і спокій у минулому, хто це робить тепер. Ми раді вас усіх привітати. Побажати здоров’я і здійснення усіх мрій. Наші діти підготували для вас концертну програму</a:t>
            </a:r>
            <a:endParaRPr lang="uk-UA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8" y="2894"/>
            <a:ext cx="4968552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5711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876490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6459217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8517731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5826890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6713032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7279339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8117456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9627204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8739096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555004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75856" y="836712"/>
            <a:ext cx="6732240" cy="3024336"/>
          </a:xfrm>
        </p:spPr>
        <p:txBody>
          <a:bodyPr/>
          <a:lstStyle/>
          <a:p>
            <a:pPr marL="0" indent="0" algn="ctr">
              <a:buNone/>
            </a:pPr>
            <a:r>
              <a:rPr lang="uk-UA" sz="1800" i="1" dirty="0">
                <a:effectLst/>
              </a:rPr>
              <a:t>Учень.</a:t>
            </a:r>
            <a:r>
              <a:rPr lang="uk-UA" sz="1800" dirty="0">
                <a:effectLst/>
              </a:rPr>
              <a:t/>
            </a:r>
            <a:br>
              <a:rPr lang="uk-UA" sz="1800" dirty="0">
                <a:effectLst/>
              </a:rPr>
            </a:br>
            <a:r>
              <a:rPr lang="uk-UA" sz="1800" i="1" dirty="0">
                <a:effectLst/>
              </a:rPr>
              <a:t>	</a:t>
            </a:r>
            <a:r>
              <a:rPr lang="uk-UA" sz="1800" dirty="0">
                <a:effectLst/>
              </a:rPr>
              <a:t>Здрастуйте, </a:t>
            </a:r>
            <a:r>
              <a:rPr lang="uk-UA" sz="1800" dirty="0" smtClean="0">
                <a:effectLst/>
              </a:rPr>
              <a:t>здрастуйте, здрастуйте</a:t>
            </a:r>
            <a:r>
              <a:rPr lang="uk-UA" sz="1800" dirty="0">
                <a:effectLst/>
              </a:rPr>
              <a:t/>
            </a:r>
            <a:br>
              <a:rPr lang="uk-UA" sz="1800" dirty="0">
                <a:effectLst/>
              </a:rPr>
            </a:br>
            <a:r>
              <a:rPr lang="uk-UA" sz="1800" dirty="0">
                <a:effectLst/>
              </a:rPr>
              <a:t>	Із нашого класу батьки!</a:t>
            </a:r>
            <a:br>
              <a:rPr lang="uk-UA" sz="1800" dirty="0">
                <a:effectLst/>
              </a:rPr>
            </a:br>
            <a:r>
              <a:rPr lang="uk-UA" sz="1800" dirty="0">
                <a:effectLst/>
              </a:rPr>
              <a:t>	Радісно, радісно, радісно,</a:t>
            </a:r>
            <a:br>
              <a:rPr lang="uk-UA" sz="1800" dirty="0">
                <a:effectLst/>
              </a:rPr>
            </a:br>
            <a:r>
              <a:rPr lang="uk-UA" sz="1800" dirty="0">
                <a:effectLst/>
              </a:rPr>
              <a:t>	Що ви до нас нині прийшли.</a:t>
            </a:r>
            <a:br>
              <a:rPr lang="uk-UA" sz="1800" dirty="0">
                <a:effectLst/>
              </a:rPr>
            </a:br>
            <a:r>
              <a:rPr lang="uk-UA" sz="1800" i="1" dirty="0">
                <a:effectLst/>
              </a:rPr>
              <a:t>Учень.</a:t>
            </a:r>
            <a:r>
              <a:rPr lang="uk-UA" sz="1800" dirty="0">
                <a:effectLst/>
              </a:rPr>
              <a:t/>
            </a:r>
            <a:br>
              <a:rPr lang="uk-UA" sz="1800" dirty="0">
                <a:effectLst/>
              </a:rPr>
            </a:br>
            <a:r>
              <a:rPr lang="uk-UA" sz="1800" dirty="0">
                <a:effectLst/>
              </a:rPr>
              <a:t>	Ми вирішили – у нас буде свято</a:t>
            </a:r>
            <a:br>
              <a:rPr lang="uk-UA" sz="1800" dirty="0">
                <a:effectLst/>
              </a:rPr>
            </a:br>
            <a:r>
              <a:rPr lang="uk-UA" sz="1800" dirty="0">
                <a:effectLst/>
              </a:rPr>
              <a:t>	Цього чудового дня</a:t>
            </a:r>
            <a:br>
              <a:rPr lang="uk-UA" sz="1800" dirty="0">
                <a:effectLst/>
              </a:rPr>
            </a:br>
            <a:r>
              <a:rPr lang="uk-UA" sz="1800" dirty="0">
                <a:effectLst/>
              </a:rPr>
              <a:t>	І зветься свято – </a:t>
            </a:r>
            <a:br>
              <a:rPr lang="uk-UA" sz="1800" dirty="0">
                <a:effectLst/>
              </a:rPr>
            </a:br>
            <a:r>
              <a:rPr lang="uk-UA" sz="1800" dirty="0">
                <a:effectLst/>
              </a:rPr>
              <a:t>	«Мій тато, дідусь і я»</a:t>
            </a:r>
            <a:r>
              <a:rPr lang="uk-UA" dirty="0">
                <a:effectLst/>
              </a:rPr>
              <a:t/>
            </a:r>
            <a:br>
              <a:rPr lang="uk-UA" dirty="0">
                <a:effectLst/>
              </a:rPr>
            </a:br>
            <a:endParaRPr lang="uk-UA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2736"/>
            <a:ext cx="5004048" cy="3168352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4099489"/>
            <a:ext cx="4843300" cy="2724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0693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9219" y="1072"/>
            <a:ext cx="4247278" cy="2059776"/>
          </a:xfrm>
        </p:spPr>
        <p:txBody>
          <a:bodyPr/>
          <a:lstStyle/>
          <a:p>
            <a:pPr marL="0" indent="0">
              <a:buNone/>
            </a:pPr>
            <a:r>
              <a:rPr lang="uk-UA" sz="1600" i="1" dirty="0">
                <a:effectLst/>
              </a:rPr>
              <a:t>Звучить музика «Зелене жито»</a:t>
            </a:r>
            <a:r>
              <a:rPr lang="uk-UA" sz="1600" dirty="0">
                <a:effectLst/>
              </a:rPr>
              <a:t> </a:t>
            </a:r>
            <a:br>
              <a:rPr lang="uk-UA" sz="1600" dirty="0">
                <a:effectLst/>
              </a:rPr>
            </a:br>
            <a:r>
              <a:rPr lang="uk-UA" sz="1600" i="1" dirty="0">
                <a:effectLst/>
              </a:rPr>
              <a:t>Учень та учениця стоять з короваєм.</a:t>
            </a:r>
            <a:r>
              <a:rPr lang="uk-UA" sz="1600" dirty="0">
                <a:effectLst/>
              </a:rPr>
              <a:t/>
            </a:r>
            <a:br>
              <a:rPr lang="uk-UA" sz="1600" dirty="0">
                <a:effectLst/>
              </a:rPr>
            </a:br>
            <a:endParaRPr lang="uk-UA" sz="16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932040" y="897176"/>
            <a:ext cx="4196614" cy="3395920"/>
          </a:xfrm>
        </p:spPr>
        <p:txBody>
          <a:bodyPr>
            <a:normAutofit fontScale="77500" lnSpcReduction="20000"/>
          </a:bodyPr>
          <a:lstStyle/>
          <a:p>
            <a:pPr marL="45720" indent="0">
              <a:buNone/>
            </a:pPr>
            <a:r>
              <a:rPr lang="uk-UA" i="1" dirty="0"/>
              <a:t>Вчитель.</a:t>
            </a:r>
            <a:endParaRPr lang="uk-UA" dirty="0"/>
          </a:p>
          <a:p>
            <a:pPr marL="45720" indent="0">
              <a:buNone/>
            </a:pPr>
            <a:r>
              <a:rPr lang="uk-UA" dirty="0" smtClean="0"/>
              <a:t>У </a:t>
            </a:r>
            <a:r>
              <a:rPr lang="uk-UA" dirty="0"/>
              <a:t>нашому краї шанованих гостей зустрічають хлібом і сіллю. Тож прийміть від наших дітей цей коровай. </a:t>
            </a:r>
          </a:p>
          <a:p>
            <a:pPr marL="45720" indent="0">
              <a:buNone/>
            </a:pPr>
            <a:r>
              <a:rPr lang="uk-UA" i="1" dirty="0"/>
              <a:t>(Дідусь приймає коровай)</a:t>
            </a:r>
            <a:endParaRPr lang="uk-UA" dirty="0"/>
          </a:p>
          <a:p>
            <a:pPr marL="45720" indent="0">
              <a:buNone/>
            </a:pPr>
            <a:r>
              <a:rPr lang="uk-UA" i="1" dirty="0"/>
              <a:t>Пісня «Ми вітаєм» у виконанні учнів.</a:t>
            </a:r>
            <a:endParaRPr lang="uk-UA" dirty="0"/>
          </a:p>
          <a:p>
            <a:pPr marL="45720" indent="0">
              <a:buNone/>
            </a:pPr>
            <a:r>
              <a:rPr lang="uk-UA" i="1" dirty="0"/>
              <a:t>	</a:t>
            </a:r>
            <a:r>
              <a:rPr lang="uk-UA" dirty="0"/>
              <a:t>Ми вітаєм, вітаєм, вітаєм</a:t>
            </a:r>
          </a:p>
          <a:p>
            <a:pPr marL="45720" indent="0">
              <a:buNone/>
            </a:pPr>
            <a:r>
              <a:rPr lang="uk-UA" dirty="0"/>
              <a:t>	Ва із святами батьки дорогі</a:t>
            </a:r>
          </a:p>
          <a:p>
            <a:pPr marL="45720" indent="0">
              <a:buNone/>
            </a:pPr>
            <a:r>
              <a:rPr lang="uk-UA" dirty="0"/>
              <a:t>	І в цей день ми вам всі бажаєм</a:t>
            </a:r>
          </a:p>
          <a:p>
            <a:pPr marL="45720" indent="0">
              <a:buNone/>
            </a:pPr>
            <a:r>
              <a:rPr lang="uk-UA" dirty="0"/>
              <a:t>	Щонайкращої долі в житті</a:t>
            </a:r>
          </a:p>
          <a:p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072"/>
            <a:ext cx="4681714" cy="263346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0" y="2661599"/>
            <a:ext cx="4776088" cy="305780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218" y="4077072"/>
            <a:ext cx="4354782" cy="2747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1482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3526586"/>
            <a:ext cx="6512511" cy="1143000"/>
          </a:xfrm>
        </p:spPr>
        <p:txBody>
          <a:bodyPr/>
          <a:lstStyle/>
          <a:p>
            <a:pPr marL="45720" indent="0">
              <a:buNone/>
            </a:pPr>
            <a:r>
              <a:rPr lang="uk-UA" sz="2000" i="1" dirty="0"/>
              <a:t>Вчитель.</a:t>
            </a:r>
            <a:r>
              <a:rPr lang="uk-UA" sz="2000" dirty="0"/>
              <a:t/>
            </a:r>
            <a:br>
              <a:rPr lang="uk-UA" sz="2000" dirty="0"/>
            </a:br>
            <a:r>
              <a:rPr lang="uk-UA" sz="2000" dirty="0"/>
              <a:t>	Батько і мати  - найрідніші і найближчі кожному з нас люди. Від них ми одержуємо життя. Вони вчать нас людських правил, збагачують наш розум, вкладають у наші вуста мудрі слова. І наше свято сьогодні для вас.</a:t>
            </a: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44008" y="188640"/>
            <a:ext cx="4896544" cy="3645024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uk-UA" i="1" dirty="0"/>
              <a:t>Учень.</a:t>
            </a:r>
            <a:endParaRPr lang="uk-UA" dirty="0"/>
          </a:p>
          <a:p>
            <a:pPr marL="45720" indent="0">
              <a:buNone/>
            </a:pPr>
            <a:r>
              <a:rPr lang="uk-UA" i="1" dirty="0"/>
              <a:t>	</a:t>
            </a:r>
            <a:r>
              <a:rPr lang="uk-UA" dirty="0"/>
              <a:t>Наші друзі, рідні татусі,</a:t>
            </a:r>
          </a:p>
          <a:p>
            <a:pPr marL="45720" indent="0">
              <a:buNone/>
            </a:pPr>
            <a:r>
              <a:rPr lang="uk-UA" dirty="0"/>
              <a:t>	Ми вітаєм Вас на святі.</a:t>
            </a:r>
          </a:p>
          <a:p>
            <a:pPr marL="45720" indent="0">
              <a:buNone/>
            </a:pPr>
            <a:r>
              <a:rPr lang="uk-UA" dirty="0"/>
              <a:t>	Ми Вас любим щиро, щиро</a:t>
            </a:r>
          </a:p>
          <a:p>
            <a:pPr marL="45720" indent="0">
              <a:buNone/>
            </a:pPr>
            <a:r>
              <a:rPr lang="uk-UA" dirty="0"/>
              <a:t>	Вам бажаєм щастя й </a:t>
            </a:r>
            <a:r>
              <a:rPr lang="uk-UA" dirty="0" smtClean="0"/>
              <a:t>миру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"/>
            <a:ext cx="4644009" cy="3501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963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263791"/>
            <a:ext cx="2667422" cy="2685394"/>
          </a:xfrm>
        </p:spPr>
        <p:txBody>
          <a:bodyPr>
            <a:normAutofit fontScale="32500" lnSpcReduction="20000"/>
          </a:bodyPr>
          <a:lstStyle/>
          <a:p>
            <a:pPr marL="45720" indent="0">
              <a:buNone/>
            </a:pPr>
            <a:r>
              <a:rPr lang="uk-UA" sz="4500" b="1" i="1" dirty="0" smtClean="0"/>
              <a:t>Учень.</a:t>
            </a:r>
            <a:endParaRPr lang="uk-UA" sz="4500" b="1" dirty="0" smtClean="0"/>
          </a:p>
          <a:p>
            <a:pPr marL="45720" indent="0">
              <a:buNone/>
            </a:pPr>
            <a:r>
              <a:rPr lang="uk-UA" sz="4500" b="1" dirty="0" smtClean="0"/>
              <a:t>Погано без тата</a:t>
            </a:r>
          </a:p>
          <a:p>
            <a:pPr marL="45720" indent="0">
              <a:buNone/>
            </a:pPr>
            <a:r>
              <a:rPr lang="uk-UA" sz="4500" b="1" dirty="0" smtClean="0"/>
              <a:t>Ще </a:t>
            </a:r>
            <a:r>
              <a:rPr lang="uk-UA" sz="4500" b="1" dirty="0"/>
              <a:t>гірше без мами,</a:t>
            </a:r>
          </a:p>
          <a:p>
            <a:pPr marL="45720" indent="0">
              <a:buNone/>
            </a:pPr>
            <a:r>
              <a:rPr lang="uk-UA" sz="4500" b="1" dirty="0" smtClean="0"/>
              <a:t>Люблю </a:t>
            </a:r>
            <a:r>
              <a:rPr lang="uk-UA" sz="4500" b="1" dirty="0"/>
              <a:t>я матусю </a:t>
            </a:r>
          </a:p>
          <a:p>
            <a:pPr marL="45720" indent="0">
              <a:buNone/>
            </a:pPr>
            <a:r>
              <a:rPr lang="uk-UA" sz="4500" b="1" dirty="0"/>
              <a:t>І тата так само.</a:t>
            </a:r>
          </a:p>
          <a:p>
            <a:pPr marL="45720" indent="0">
              <a:buNone/>
            </a:pPr>
            <a:r>
              <a:rPr lang="uk-UA" sz="4500" b="1" dirty="0"/>
              <a:t>Кажемо спасибі </a:t>
            </a:r>
          </a:p>
          <a:p>
            <a:pPr marL="45720" indent="0">
              <a:buNone/>
            </a:pPr>
            <a:r>
              <a:rPr lang="uk-UA" sz="4500" b="1" dirty="0"/>
              <a:t>Рідні тата вам</a:t>
            </a:r>
          </a:p>
          <a:p>
            <a:pPr marL="45720" indent="0">
              <a:buNone/>
            </a:pPr>
            <a:r>
              <a:rPr lang="uk-UA" sz="4500" b="1" dirty="0"/>
              <a:t>І бажаєм щастя </a:t>
            </a:r>
          </a:p>
          <a:p>
            <a:pPr marL="45720" indent="0">
              <a:buNone/>
            </a:pPr>
            <a:r>
              <a:rPr lang="uk-UA" sz="4500" b="1" dirty="0"/>
              <a:t>Ми своїм </a:t>
            </a:r>
            <a:r>
              <a:rPr lang="uk-UA" sz="4500" b="1" dirty="0" smtClean="0"/>
              <a:t>батькам</a:t>
            </a:r>
            <a:endParaRPr lang="uk-UA" b="1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6012160" y="0"/>
            <a:ext cx="3072408" cy="3212976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Georgia" pitchFamily="18" charset="0"/>
              <a:buNone/>
            </a:pPr>
            <a:r>
              <a:rPr lang="uk-UA" sz="4500" b="1" dirty="0" smtClean="0"/>
              <a:t> </a:t>
            </a:r>
          </a:p>
          <a:p>
            <a:pPr marL="45720" indent="0">
              <a:buFont typeface="Georgia" pitchFamily="18" charset="0"/>
              <a:buNone/>
            </a:pPr>
            <a:r>
              <a:rPr lang="uk-UA" sz="4000" b="1" i="1" dirty="0" smtClean="0"/>
              <a:t>Учень.</a:t>
            </a:r>
            <a:endParaRPr lang="uk-UA" sz="4000" b="1" dirty="0" smtClean="0"/>
          </a:p>
          <a:p>
            <a:pPr marL="45720" indent="0">
              <a:buFont typeface="Georgia" pitchFamily="18" charset="0"/>
              <a:buNone/>
            </a:pPr>
            <a:r>
              <a:rPr lang="uk-UA" sz="4000" b="1" dirty="0" smtClean="0"/>
              <a:t>Ми часто у житті </a:t>
            </a:r>
          </a:p>
          <a:p>
            <a:pPr marL="45720" indent="0">
              <a:buFont typeface="Georgia" pitchFamily="18" charset="0"/>
              <a:buNone/>
            </a:pPr>
            <a:r>
              <a:rPr lang="uk-UA" sz="4000" b="1" dirty="0" smtClean="0"/>
              <a:t>Звертаємось до мами.</a:t>
            </a:r>
          </a:p>
          <a:p>
            <a:pPr marL="45720" indent="0">
              <a:buFont typeface="Georgia" pitchFamily="18" charset="0"/>
              <a:buNone/>
            </a:pPr>
            <a:r>
              <a:rPr lang="uk-UA" sz="4000" b="1" dirty="0" smtClean="0"/>
              <a:t>Любові, тепла</a:t>
            </a:r>
          </a:p>
          <a:p>
            <a:pPr marL="45720" indent="0">
              <a:buFont typeface="Georgia" pitchFamily="18" charset="0"/>
              <a:buNone/>
            </a:pPr>
            <a:r>
              <a:rPr lang="uk-UA" sz="4000" b="1" dirty="0" smtClean="0"/>
              <a:t>Не </a:t>
            </a:r>
            <a:r>
              <a:rPr lang="uk-UA" sz="4000" b="1" dirty="0" err="1" smtClean="0"/>
              <a:t>виказать</a:t>
            </a:r>
            <a:r>
              <a:rPr lang="uk-UA" sz="4000" b="1" dirty="0" smtClean="0"/>
              <a:t> словами.</a:t>
            </a:r>
          </a:p>
          <a:p>
            <a:pPr marL="45720" indent="0">
              <a:buFont typeface="Georgia" pitchFamily="18" charset="0"/>
              <a:buNone/>
            </a:pPr>
            <a:r>
              <a:rPr lang="uk-UA" sz="4000" b="1" dirty="0" smtClean="0"/>
              <a:t>Бо кожна мама –</a:t>
            </a:r>
          </a:p>
          <a:p>
            <a:pPr marL="45720" indent="0">
              <a:buFont typeface="Georgia" pitchFamily="18" charset="0"/>
              <a:buNone/>
            </a:pPr>
            <a:r>
              <a:rPr lang="uk-UA" sz="4000" b="1" dirty="0" smtClean="0"/>
              <a:t>Роду берегиня,</a:t>
            </a:r>
          </a:p>
          <a:p>
            <a:pPr marL="45720" indent="0">
              <a:buFont typeface="Georgia" pitchFamily="18" charset="0"/>
              <a:buNone/>
            </a:pPr>
            <a:r>
              <a:rPr lang="uk-UA" sz="4000" b="1" dirty="0" smtClean="0"/>
              <a:t>А тато - це опора, приклад</a:t>
            </a:r>
          </a:p>
          <a:p>
            <a:pPr marL="45720" indent="0">
              <a:buFont typeface="Georgia" pitchFamily="18" charset="0"/>
              <a:buNone/>
            </a:pPr>
            <a:r>
              <a:rPr lang="uk-UA" sz="4000" b="1" dirty="0" smtClean="0"/>
              <a:t>Та сім’ї надія.</a:t>
            </a:r>
          </a:p>
          <a:p>
            <a:endParaRPr lang="uk-UA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70" y="2900543"/>
            <a:ext cx="4644008" cy="274011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9" y="2924944"/>
            <a:ext cx="4499991" cy="2715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4471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5715000"/>
            <a:ext cx="7304599" cy="1143000"/>
          </a:xfrm>
        </p:spPr>
        <p:txBody>
          <a:bodyPr/>
          <a:lstStyle/>
          <a:p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436096" y="0"/>
            <a:ext cx="3682861" cy="6192688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uk-UA" sz="1400" b="1" i="1" dirty="0"/>
              <a:t>Вчитель. (Звертається до дітей)</a:t>
            </a:r>
            <a:endParaRPr lang="uk-UA" sz="1400" b="1" dirty="0"/>
          </a:p>
          <a:p>
            <a:pPr marL="45720" indent="0">
              <a:buNone/>
            </a:pPr>
            <a:r>
              <a:rPr lang="uk-UA" sz="1400" b="1" dirty="0"/>
              <a:t>	Ваші батьки всю свою любов передають вам, дітям. Але не все вони про вас знають.</a:t>
            </a:r>
          </a:p>
          <a:p>
            <a:pPr marL="45720" indent="0">
              <a:buNone/>
            </a:pPr>
            <a:r>
              <a:rPr lang="uk-UA" sz="1400" b="1" i="1" dirty="0"/>
              <a:t> </a:t>
            </a:r>
            <a:endParaRPr lang="uk-UA" sz="1400" b="1" dirty="0"/>
          </a:p>
          <a:p>
            <a:pPr marL="45720" indent="0">
              <a:buNone/>
            </a:pPr>
            <a:r>
              <a:rPr lang="uk-UA" sz="1400" b="1" i="1" dirty="0"/>
              <a:t>Гумореска «Ми з татом».</a:t>
            </a:r>
            <a:endParaRPr lang="uk-UA" sz="1400" b="1" dirty="0"/>
          </a:p>
          <a:p>
            <a:pPr marL="45720" indent="0">
              <a:buNone/>
            </a:pPr>
            <a:r>
              <a:rPr lang="uk-UA" sz="1400" b="1" i="1" dirty="0"/>
              <a:t>Автор. </a:t>
            </a:r>
            <a:endParaRPr lang="uk-UA" sz="1400" b="1" dirty="0"/>
          </a:p>
          <a:p>
            <a:pPr marL="45720" indent="0">
              <a:buNone/>
            </a:pPr>
            <a:r>
              <a:rPr lang="uk-UA" sz="1400" b="1" i="1" dirty="0"/>
              <a:t>	Сашко каже своїм друзям</a:t>
            </a:r>
            <a:endParaRPr lang="uk-UA" sz="1400" b="1" dirty="0"/>
          </a:p>
          <a:p>
            <a:pPr marL="45720" indent="0">
              <a:buNone/>
            </a:pPr>
            <a:r>
              <a:rPr lang="uk-UA" sz="1400" b="1" i="1" dirty="0"/>
              <a:t>Учень.</a:t>
            </a:r>
            <a:endParaRPr lang="uk-UA" sz="1400" b="1" dirty="0"/>
          </a:p>
          <a:p>
            <a:pPr marL="45720" indent="0">
              <a:buNone/>
            </a:pPr>
            <a:r>
              <a:rPr lang="uk-UA" sz="1400" b="1" i="1" dirty="0"/>
              <a:t>	Тато і я – сила! Разом ми знаємо все!</a:t>
            </a:r>
            <a:endParaRPr lang="uk-UA" sz="1400" b="1" dirty="0"/>
          </a:p>
          <a:p>
            <a:pPr marL="45720" indent="0">
              <a:buNone/>
            </a:pPr>
            <a:r>
              <a:rPr lang="uk-UA" sz="1400" b="1" i="1" dirty="0"/>
              <a:t>Друг. </a:t>
            </a:r>
            <a:endParaRPr lang="uk-UA" sz="1400" b="1" dirty="0"/>
          </a:p>
          <a:p>
            <a:pPr marL="45720" indent="0">
              <a:buNone/>
            </a:pPr>
            <a:r>
              <a:rPr lang="uk-UA" sz="1400" b="1" i="1" dirty="0"/>
              <a:t>	</a:t>
            </a:r>
            <a:r>
              <a:rPr lang="uk-UA" sz="1400" b="1" dirty="0"/>
              <a:t>Скажи: «Що важче, </a:t>
            </a:r>
          </a:p>
          <a:p>
            <a:pPr marL="45720" indent="0">
              <a:buNone/>
            </a:pPr>
            <a:r>
              <a:rPr lang="uk-UA" sz="1400" b="1" dirty="0"/>
              <a:t>	Літр води, чи літр молока</a:t>
            </a:r>
            <a:r>
              <a:rPr lang="uk-UA" sz="1400" b="1" i="1" dirty="0"/>
              <a:t>?»</a:t>
            </a:r>
            <a:endParaRPr lang="uk-UA" sz="1400" b="1" dirty="0"/>
          </a:p>
          <a:p>
            <a:pPr marL="45720" indent="0">
              <a:buNone/>
            </a:pPr>
            <a:r>
              <a:rPr lang="uk-UA" sz="1400" b="1" i="1" dirty="0"/>
              <a:t>Учень.</a:t>
            </a:r>
            <a:endParaRPr lang="uk-UA" sz="1400" b="1" dirty="0"/>
          </a:p>
          <a:p>
            <a:pPr marL="45720" indent="0">
              <a:buNone/>
            </a:pPr>
            <a:r>
              <a:rPr lang="uk-UA" sz="1400" b="1" dirty="0"/>
              <a:t>	О, це одне з питань, на яке відповідає мій тато.</a:t>
            </a:r>
          </a:p>
          <a:p>
            <a:pPr marL="45720" indent="0">
              <a:buNone/>
            </a:pPr>
            <a:r>
              <a:rPr lang="uk-UA" sz="1400" b="1" dirty="0"/>
              <a:t> </a:t>
            </a:r>
          </a:p>
          <a:p>
            <a:pPr marL="45720" indent="0">
              <a:buNone/>
            </a:pPr>
            <a:r>
              <a:rPr lang="uk-UA" sz="1400" b="1" i="1" dirty="0"/>
              <a:t>Вчитель.</a:t>
            </a:r>
            <a:endParaRPr lang="uk-UA" sz="1400" b="1" dirty="0"/>
          </a:p>
          <a:p>
            <a:pPr marL="45720" indent="0">
              <a:buNone/>
            </a:pPr>
            <a:r>
              <a:rPr lang="uk-UA" sz="1400" b="1" i="1" dirty="0"/>
              <a:t>	</a:t>
            </a:r>
            <a:r>
              <a:rPr lang="uk-UA" sz="1400" b="1" dirty="0"/>
              <a:t>Батько. Тато. Суворий і вимогливий. А його любов до дітей стримана і врівноважена.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5364088" cy="3642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7992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-820688" y="0"/>
            <a:ext cx="5608712" cy="3789040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uk-UA" sz="1800" i="1" dirty="0"/>
              <a:t>Учень.</a:t>
            </a:r>
            <a:endParaRPr lang="uk-UA" sz="1800" dirty="0"/>
          </a:p>
          <a:p>
            <a:pPr marL="45720" indent="0" algn="ctr">
              <a:buNone/>
            </a:pPr>
            <a:r>
              <a:rPr lang="uk-UA" sz="1800" dirty="0"/>
              <a:t>	Як добре нам жити і знати</a:t>
            </a:r>
          </a:p>
          <a:p>
            <a:pPr marL="45720" indent="0" algn="ctr">
              <a:buNone/>
            </a:pPr>
            <a:r>
              <a:rPr lang="uk-UA" sz="1800" dirty="0"/>
              <a:t>	І вірити, друзі, весь час,</a:t>
            </a:r>
          </a:p>
          <a:p>
            <a:pPr marL="45720" indent="0" algn="ctr">
              <a:buNone/>
            </a:pPr>
            <a:r>
              <a:rPr lang="uk-UA" sz="1800" dirty="0"/>
              <a:t>	Що кращого слова, як тато</a:t>
            </a:r>
          </a:p>
          <a:p>
            <a:pPr marL="45720" indent="0" algn="ctr">
              <a:buNone/>
            </a:pPr>
            <a:r>
              <a:rPr lang="uk-UA" sz="1800" dirty="0"/>
              <a:t>	Немає у світі для нас.</a:t>
            </a:r>
          </a:p>
          <a:p>
            <a:endParaRPr lang="uk-UA" sz="1800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3347864" y="37604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r>
              <a:rPr lang="uk-UA" sz="1800" i="1" dirty="0" smtClean="0"/>
              <a:t>Учень.</a:t>
            </a:r>
            <a:endParaRPr lang="uk-UA" sz="1800" dirty="0" smtClean="0"/>
          </a:p>
          <a:p>
            <a:pPr marL="45720" indent="0" algn="ctr">
              <a:buNone/>
            </a:pPr>
            <a:r>
              <a:rPr lang="uk-UA" sz="1800" dirty="0" smtClean="0"/>
              <a:t>	Як добре нам жити і знати</a:t>
            </a:r>
          </a:p>
          <a:p>
            <a:pPr marL="45720" indent="0" algn="ctr">
              <a:buNone/>
            </a:pPr>
            <a:r>
              <a:rPr lang="uk-UA" sz="1800" dirty="0" smtClean="0"/>
              <a:t>	І вірити, друзі, весь час,</a:t>
            </a:r>
          </a:p>
          <a:p>
            <a:pPr marL="45720" indent="0" algn="ctr">
              <a:buNone/>
            </a:pPr>
            <a:r>
              <a:rPr lang="uk-UA" sz="1800" dirty="0" smtClean="0"/>
              <a:t>	Що кращого слова, як тато</a:t>
            </a:r>
          </a:p>
          <a:p>
            <a:pPr marL="45720" indent="0" algn="ctr">
              <a:buNone/>
            </a:pPr>
            <a:r>
              <a:rPr lang="uk-UA" sz="1800" dirty="0" smtClean="0"/>
              <a:t>	Немає у світі для нас.</a:t>
            </a:r>
          </a:p>
          <a:p>
            <a:pPr algn="ctr"/>
            <a:endParaRPr lang="uk-UA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05" y="2015572"/>
            <a:ext cx="4360781" cy="299350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2015572"/>
            <a:ext cx="4644007" cy="2993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747220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90</TotalTime>
  <Words>252</Words>
  <Application>Microsoft Office PowerPoint</Application>
  <PresentationFormat>Экран (4:3)</PresentationFormat>
  <Paragraphs>95</Paragraphs>
  <Slides>39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0" baseType="lpstr">
      <vt:lpstr>Воздушный поток</vt:lpstr>
      <vt:lpstr>Збаразька  загальноосвітня  І-ІІІ ст.  школа №2 Ім. Івана Франка   </vt:lpstr>
      <vt:lpstr>Презентация PowerPoint</vt:lpstr>
      <vt:lpstr>Лунає музика, діти заходять в класну кімнату. </vt:lpstr>
      <vt:lpstr>Учень.  Здрастуйте, здрастуйте, здрастуйте  Із нашого класу батьки!  Радісно, радісно, радісно,  Що ви до нас нині прийшли. Учень.  Ми вирішили – у нас буде свято  Цього чудового дня  І зветься свято –   «Мій тато, дідусь і я» </vt:lpstr>
      <vt:lpstr>Звучить музика «Зелене жито»  Учень та учениця стоять з короваєм. </vt:lpstr>
      <vt:lpstr>Вчитель.  Батько і мати  - найрідніші і найближчі кожному з нас люди. Від них ми одержуємо життя. Вони вчать нас людських правил, збагачують наш розум, вкладають у наші вуста мудрі слова. І наше свято сьогодні для вас.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Збаразька  загальноосвітня  І-ІІІ ст.  школа №2 Ім. Івана Франка</dc:title>
  <dc:creator>Мокра</dc:creator>
  <cp:lastModifiedBy>Мокра</cp:lastModifiedBy>
  <cp:revision>10</cp:revision>
  <dcterms:created xsi:type="dcterms:W3CDTF">2019-01-21T09:34:09Z</dcterms:created>
  <dcterms:modified xsi:type="dcterms:W3CDTF">2019-01-21T11:04:56Z</dcterms:modified>
</cp:coreProperties>
</file>