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57" r:id="rId8"/>
    <p:sldId id="258" r:id="rId9"/>
    <p:sldId id="260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1" r:id="rId18"/>
    <p:sldId id="261" r:id="rId19"/>
    <p:sldId id="270" r:id="rId20"/>
    <p:sldId id="272" r:id="rId21"/>
    <p:sldId id="259" r:id="rId22"/>
    <p:sldId id="256" r:id="rId2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A5E"/>
    <a:srgbClr val="1A13AD"/>
    <a:srgbClr val="0A4B9A"/>
    <a:srgbClr val="0062AC"/>
    <a:srgbClr val="FFFF00"/>
    <a:srgbClr val="00FFFF"/>
    <a:srgbClr val="00CCFF"/>
    <a:srgbClr val="352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0569" autoAdjust="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pPr/>
              <a:t>24.08.2015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357562"/>
            <a:ext cx="4412456" cy="292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2910" y="6572272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За волю України ми стояли разом</a:t>
            </a:r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Содержимое 8" descr="20150306_23312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372846">
            <a:off x="6783011" y="3811325"/>
            <a:ext cx="1929760" cy="2678730"/>
          </a:xfrm>
        </p:spPr>
      </p:pic>
      <p:sp>
        <p:nvSpPr>
          <p:cNvPr id="15" name="TextBox 14"/>
          <p:cNvSpPr txBox="1"/>
          <p:nvPr/>
        </p:nvSpPr>
        <p:spPr>
          <a:xfrm>
            <a:off x="1785918" y="0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“Книга</a:t>
            </a:r>
            <a:r>
              <a:rPr lang="uk-UA" sz="2800" b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 звитяги </a:t>
            </a:r>
            <a:r>
              <a:rPr lang="uk-UA" sz="2800" b="1" dirty="0" err="1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Євромайдану”</a:t>
            </a:r>
            <a:endParaRPr lang="uk-UA" sz="2800" b="1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0299">
            <a:off x="760724" y="687672"/>
            <a:ext cx="3286148" cy="217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 rot="21263294">
            <a:off x="0" y="3000372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За волю України ми стояли разом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276">
            <a:off x="5484343" y="709810"/>
            <a:ext cx="3149172" cy="203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 rot="487751">
            <a:off x="4620321" y="2672388"/>
            <a:ext cx="45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За щасливе майбутнє стоятимемо до повної перемоги!!!</a:t>
            </a:r>
            <a:endParaRPr lang="uk-UA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20" name="Picture 3" descr="DSC0273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857628"/>
            <a:ext cx="3336119" cy="244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4320480" cy="341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 err="1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Ладанівський</a:t>
            </a:r>
            <a:r>
              <a:rPr lang="uk-UA" sz="2400" b="1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 Олег </a:t>
            </a:r>
            <a:r>
              <a:rPr lang="uk-UA" sz="2400" b="1" dirty="0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Васильович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b="1" dirty="0">
              <a:solidFill>
                <a:srgbClr val="FFFF00"/>
              </a:solidFill>
              <a:latin typeface="+mj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  Число </a:t>
            </a: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та рік народження: 12.12.1973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Місце народження: </a:t>
            </a:r>
            <a:r>
              <a:rPr lang="uk-UA" dirty="0" err="1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смт.Поморяни</a:t>
            </a: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 </a:t>
            </a:r>
            <a:r>
              <a:rPr lang="uk-UA" dirty="0" err="1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Золочівський</a:t>
            </a: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 район, Львівська обл</a:t>
            </a:r>
            <a:r>
              <a:rPr lang="uk-UA" dirty="0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Час перебування на </a:t>
            </a:r>
            <a:r>
              <a:rPr lang="uk-UA" dirty="0" err="1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Євромайдані</a:t>
            </a: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  - 06.12.2013 – 08.12.2013, 12.12.2013 – 14.12.2013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sz="1400" dirty="0">
              <a:ea typeface="Calibri"/>
              <a:cs typeface="Times New Roman"/>
            </a:endParaRPr>
          </a:p>
        </p:txBody>
      </p:sp>
      <p:pic>
        <p:nvPicPr>
          <p:cNvPr id="2050" name="Picture 2" descr="2013-12-07-5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852">
            <a:off x="5037561" y="1250808"/>
            <a:ext cx="3652441" cy="246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SC0273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486">
            <a:off x="555141" y="3376471"/>
            <a:ext cx="3562994" cy="266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4048" y="4509120"/>
            <a:ext cx="4032448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uk-UA" dirty="0" smtClean="0">
                <a:solidFill>
                  <a:srgbClr val="FFFF00"/>
                </a:solidFill>
                <a:ea typeface="Calibri"/>
                <a:cs typeface="Times New Roman"/>
              </a:rPr>
              <a:t>  Спогади</a:t>
            </a:r>
            <a:r>
              <a:rPr lang="uk-UA" dirty="0">
                <a:solidFill>
                  <a:srgbClr val="FFFF00"/>
                </a:solidFill>
                <a:ea typeface="Calibri"/>
                <a:cs typeface="Times New Roman"/>
              </a:rPr>
              <a:t>, враження від пережитого на </a:t>
            </a:r>
            <a:r>
              <a:rPr lang="uk-UA" dirty="0" err="1">
                <a:solidFill>
                  <a:srgbClr val="FFFF00"/>
                </a:solidFill>
                <a:ea typeface="Calibri"/>
                <a:cs typeface="Times New Roman"/>
              </a:rPr>
              <a:t>Євромайдані</a:t>
            </a:r>
            <a:r>
              <a:rPr lang="uk-UA" dirty="0">
                <a:solidFill>
                  <a:srgbClr val="FFFF00"/>
                </a:solidFill>
                <a:ea typeface="Calibri"/>
                <a:cs typeface="Times New Roman"/>
              </a:rPr>
              <a:t>. Великий патріотичний дух тисячі людей, які в боротьбі за справедливість готові піти на все.</a:t>
            </a:r>
          </a:p>
        </p:txBody>
      </p:sp>
    </p:spTree>
    <p:extLst>
      <p:ext uri="{BB962C8B-B14F-4D97-AF65-F5344CB8AC3E}">
        <p14:creationId xmlns:p14="http://schemas.microsoft.com/office/powerpoint/2010/main" val="42255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0318" y="577432"/>
            <a:ext cx="255628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latin typeface="+mj-lt"/>
                <a:ea typeface="Times New Roman"/>
              </a:rPr>
              <a:t>Дубина </a:t>
            </a:r>
            <a:r>
              <a:rPr lang="uk-UA" sz="2400" b="1" dirty="0" smtClean="0">
                <a:solidFill>
                  <a:srgbClr val="FFFF00"/>
                </a:solidFill>
                <a:latin typeface="+mj-lt"/>
                <a:ea typeface="Times New Roman"/>
              </a:rPr>
              <a:t>Ярослав</a:t>
            </a:r>
          </a:p>
          <a:p>
            <a:pPr algn="just"/>
            <a:r>
              <a:rPr lang="uk-UA" sz="2400" b="1" dirty="0">
                <a:solidFill>
                  <a:srgbClr val="FFFF00"/>
                </a:solidFill>
                <a:latin typeface="+mj-lt"/>
                <a:ea typeface="Calibri"/>
              </a:rPr>
              <a:t> </a:t>
            </a:r>
            <a:r>
              <a:rPr lang="uk-UA" sz="2400" b="1" dirty="0" smtClean="0">
                <a:solidFill>
                  <a:srgbClr val="FFFF00"/>
                </a:solidFill>
                <a:latin typeface="+mj-lt"/>
                <a:ea typeface="Calibri"/>
              </a:rPr>
              <a:t> </a:t>
            </a:r>
            <a:r>
              <a:rPr lang="uk-UA" dirty="0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Місце </a:t>
            </a: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народження</a:t>
            </a:r>
            <a:r>
              <a:rPr lang="uk-UA" dirty="0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: </a:t>
            </a:r>
            <a:r>
              <a:rPr lang="uk-UA" dirty="0" err="1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с.Кобзарівка</a:t>
            </a:r>
            <a:endParaRPr lang="uk-UA" dirty="0" smtClean="0">
              <a:solidFill>
                <a:srgbClr val="FFFF00"/>
              </a:solidFill>
              <a:latin typeface="+mj-lt"/>
              <a:ea typeface="Calibri"/>
              <a:cs typeface="Times New Roman"/>
            </a:endParaRPr>
          </a:p>
          <a:p>
            <a:pPr algn="just"/>
            <a:r>
              <a:rPr lang="uk-UA" sz="2000" dirty="0">
                <a:solidFill>
                  <a:srgbClr val="FFFF00"/>
                </a:solidFill>
                <a:latin typeface="+mj-lt"/>
                <a:ea typeface="Times New Roman"/>
              </a:rPr>
              <a:t>Я вибираю Україну європейську</a:t>
            </a:r>
            <a:r>
              <a:rPr lang="uk-UA" sz="2000" dirty="0" smtClean="0">
                <a:solidFill>
                  <a:srgbClr val="FFFF00"/>
                </a:solidFill>
                <a:latin typeface="+mj-lt"/>
                <a:ea typeface="Times New Roman"/>
              </a:rPr>
              <a:t>!!!</a:t>
            </a:r>
            <a:endParaRPr lang="uk-UA" sz="2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084" y="3455294"/>
            <a:ext cx="420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000" b="1" dirty="0">
                <a:solidFill>
                  <a:srgbClr val="0E0A5E"/>
                </a:solidFill>
                <a:latin typeface="Times New Roman"/>
                <a:ea typeface="Times New Roman"/>
              </a:rPr>
              <a:t>За щасливе майбутнє стоятимемо до повної перемоги</a:t>
            </a:r>
            <a:r>
              <a:rPr lang="uk-UA" sz="2000" b="1" dirty="0" smtClean="0">
                <a:solidFill>
                  <a:srgbClr val="0E0A5E"/>
                </a:solidFill>
                <a:latin typeface="Times New Roman"/>
                <a:ea typeface="Times New Roman"/>
              </a:rPr>
              <a:t>!!!</a:t>
            </a:r>
            <a:endParaRPr lang="uk-UA" sz="2000" b="1" dirty="0">
              <a:solidFill>
                <a:srgbClr val="0E0A5E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4" y="4213725"/>
            <a:ext cx="3491880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27" y="3140968"/>
            <a:ext cx="4412456" cy="292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88024" y="6242151"/>
            <a:ext cx="417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latin typeface="Times New Roman"/>
                <a:ea typeface="Times New Roman"/>
              </a:rPr>
              <a:t>За волю України ми стояли </a:t>
            </a:r>
            <a:r>
              <a:rPr lang="uk-UA" sz="20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разом.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4" y="200316"/>
            <a:ext cx="242244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568">
            <a:off x="5650713" y="374485"/>
            <a:ext cx="3347864" cy="24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95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84151">
            <a:off x="4725583" y="3557393"/>
            <a:ext cx="3788271" cy="314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1814" y="230561"/>
            <a:ext cx="4480215" cy="688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Матвіїв   Зиновій   </a:t>
            </a:r>
            <a:r>
              <a:rPr lang="uk-UA" sz="2400" b="1" dirty="0" smtClean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Васильович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b="1" dirty="0">
              <a:solidFill>
                <a:srgbClr val="0E0A5E"/>
              </a:solidFill>
              <a:latin typeface="+mj-lt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  Число 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та рік </a:t>
            </a: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народження: 04.03.</a:t>
            </a:r>
            <a:r>
              <a:rPr lang="ru-RU" dirty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1961 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року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Місце народження: </a:t>
            </a:r>
            <a:r>
              <a:rPr lang="ru-RU" dirty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  </a:t>
            </a: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с. </a:t>
            </a:r>
            <a:r>
              <a:rPr lang="uk-UA" dirty="0" err="1" smtClean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Висипівці</a:t>
            </a:r>
            <a:endParaRPr lang="uk-UA" dirty="0" smtClean="0">
              <a:solidFill>
                <a:srgbClr val="0E0A5E"/>
              </a:solidFill>
              <a:latin typeface="+mj-lt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Час перебування на </a:t>
            </a:r>
            <a:r>
              <a:rPr lang="uk-UA" dirty="0" err="1" smtClean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Євромайдані</a:t>
            </a: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:   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грудень, лютий</a:t>
            </a: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0E0A5E"/>
                </a:solidFill>
                <a:latin typeface="Times New Roman"/>
                <a:ea typeface="Calibri"/>
                <a:cs typeface="Calibri"/>
              </a:rPr>
              <a:t>  Спогади</a:t>
            </a:r>
            <a:r>
              <a:rPr lang="uk-UA" dirty="0">
                <a:solidFill>
                  <a:srgbClr val="0E0A5E"/>
                </a:solidFill>
                <a:latin typeface="Times New Roman"/>
                <a:ea typeface="Calibri"/>
                <a:cs typeface="Calibri"/>
              </a:rPr>
              <a:t>, враження від пережитого на </a:t>
            </a:r>
            <a:r>
              <a:rPr lang="uk-UA" dirty="0" err="1" smtClean="0">
                <a:solidFill>
                  <a:srgbClr val="0E0A5E"/>
                </a:solidFill>
                <a:latin typeface="Times New Roman"/>
                <a:ea typeface="Calibri"/>
                <a:cs typeface="Calibri"/>
              </a:rPr>
              <a:t>Євромайдані</a:t>
            </a:r>
            <a:r>
              <a:rPr lang="uk-UA" dirty="0" smtClean="0">
                <a:solidFill>
                  <a:srgbClr val="0E0A5E"/>
                </a:solidFill>
                <a:latin typeface="Times New Roman"/>
                <a:ea typeface="Calibri"/>
                <a:cs typeface="Calibri"/>
              </a:rPr>
              <a:t>: </a:t>
            </a: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Пам’ятаю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, як з Литви прислали для учасників </a:t>
            </a:r>
            <a:r>
              <a:rPr lang="uk-UA" dirty="0" err="1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Євромайдану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 добротні рукавиці, щоб люди не мерзли у холодні зимові ночі. Не знаю, що більше зігріло нас: рукавиці чи повага з боку дружніх при балтійців. Дуже підняв дух </a:t>
            </a:r>
            <a:r>
              <a:rPr lang="uk-UA" dirty="0" err="1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євромайданівців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Calibri"/>
              </a:rPr>
              <a:t> мер Тбілісі, який продемонстрував фото свого офісу, оформлене у кольорах української символіки. Коли ми йшли по Києву, до нас українською привітався незнайомий чорношкірий хлопець та заспівав «Червону руту». Це було приємно і нам, і йому.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dirty="0">
              <a:solidFill>
                <a:srgbClr val="0E0A5E"/>
              </a:solidFill>
              <a:latin typeface="+mj-lt"/>
              <a:ea typeface="Calibri"/>
              <a:cs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810">
            <a:off x="4957307" y="199771"/>
            <a:ext cx="3832227" cy="298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397401"/>
            <a:ext cx="504056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 err="1">
                <a:solidFill>
                  <a:srgbClr val="FFFF00"/>
                </a:solidFill>
                <a:latin typeface="+mj-lt"/>
                <a:ea typeface="Times New Roman"/>
              </a:rPr>
              <a:t>Дармограй</a:t>
            </a:r>
            <a:r>
              <a:rPr lang="uk-UA" sz="2400" b="1" dirty="0">
                <a:solidFill>
                  <a:srgbClr val="FFFF00"/>
                </a:solidFill>
                <a:latin typeface="+mj-lt"/>
                <a:ea typeface="Times New Roman"/>
              </a:rPr>
              <a:t> Іван </a:t>
            </a:r>
            <a:r>
              <a:rPr lang="uk-UA" sz="2400" b="1" dirty="0" smtClean="0">
                <a:solidFill>
                  <a:srgbClr val="FFFF00"/>
                </a:solidFill>
                <a:latin typeface="+mj-lt"/>
                <a:ea typeface="Times New Roman"/>
              </a:rPr>
              <a:t>Михайлович</a:t>
            </a:r>
          </a:p>
          <a:p>
            <a:pPr algn="ctr">
              <a:spcAft>
                <a:spcPts val="0"/>
              </a:spcAft>
            </a:pPr>
            <a:endParaRPr lang="uk-UA" b="1" dirty="0">
              <a:solidFill>
                <a:srgbClr val="FFFF00"/>
              </a:solidFill>
              <a:latin typeface="+mj-lt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FFFF00"/>
                </a:solidFill>
                <a:latin typeface="+mj-lt"/>
                <a:ea typeface="Times New Roman"/>
              </a:rPr>
              <a:t>  Число </a:t>
            </a:r>
            <a:r>
              <a:rPr lang="uk-UA" dirty="0">
                <a:solidFill>
                  <a:srgbClr val="FFFF00"/>
                </a:solidFill>
                <a:latin typeface="+mj-lt"/>
                <a:ea typeface="Times New Roman"/>
              </a:rPr>
              <a:t>та рік народження: 19 вересня 1976 року.</a:t>
            </a: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FFFF00"/>
                </a:solidFill>
                <a:latin typeface="+mj-lt"/>
                <a:ea typeface="Times New Roman"/>
              </a:rPr>
              <a:t>Місце народження: с. Мильне, Зборівського </a:t>
            </a:r>
            <a:r>
              <a:rPr lang="uk-UA" dirty="0" smtClean="0">
                <a:solidFill>
                  <a:srgbClr val="FFFF00"/>
                </a:solidFill>
                <a:latin typeface="+mj-lt"/>
                <a:ea typeface="Times New Roman"/>
              </a:rPr>
              <a:t>району.</a:t>
            </a:r>
            <a:endParaRPr lang="uk-UA" dirty="0">
              <a:solidFill>
                <a:srgbClr val="FFFF00"/>
              </a:solidFill>
              <a:latin typeface="+mj-lt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FFFF00"/>
                </a:solidFill>
                <a:latin typeface="+mj-lt"/>
                <a:ea typeface="Times New Roman"/>
              </a:rPr>
              <a:t>Час </a:t>
            </a:r>
            <a:r>
              <a:rPr lang="uk-UA" dirty="0">
                <a:solidFill>
                  <a:srgbClr val="FFFF00"/>
                </a:solidFill>
                <a:latin typeface="+mj-lt"/>
                <a:ea typeface="Times New Roman"/>
              </a:rPr>
              <a:t>перебування на </a:t>
            </a:r>
            <a:r>
              <a:rPr lang="uk-UA" dirty="0" err="1">
                <a:solidFill>
                  <a:srgbClr val="FFFF00"/>
                </a:solidFill>
                <a:latin typeface="+mj-lt"/>
                <a:ea typeface="Times New Roman"/>
              </a:rPr>
              <a:t>Євромайдані</a:t>
            </a:r>
            <a:r>
              <a:rPr lang="uk-UA" dirty="0">
                <a:solidFill>
                  <a:srgbClr val="FFFF00"/>
                </a:solidFill>
                <a:latin typeface="+mj-lt"/>
                <a:ea typeface="Times New Roman"/>
              </a:rPr>
              <a:t>: 19.02.2014 р. – 21.02.2014 р.</a:t>
            </a: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FFFF00"/>
                </a:solidFill>
                <a:latin typeface="+mj-lt"/>
                <a:ea typeface="Times New Roman"/>
              </a:rPr>
              <a:t>  Спогади</a:t>
            </a:r>
            <a:r>
              <a:rPr lang="uk-UA" dirty="0">
                <a:solidFill>
                  <a:srgbClr val="FFFF00"/>
                </a:solidFill>
                <a:latin typeface="+mj-lt"/>
                <a:ea typeface="Times New Roman"/>
              </a:rPr>
              <a:t>, враження від пережитого на </a:t>
            </a:r>
            <a:r>
              <a:rPr lang="uk-UA" dirty="0" err="1">
                <a:solidFill>
                  <a:srgbClr val="FFFF00"/>
                </a:solidFill>
                <a:latin typeface="+mj-lt"/>
                <a:ea typeface="Times New Roman"/>
              </a:rPr>
              <a:t>Євромайдані</a:t>
            </a:r>
            <a:r>
              <a:rPr lang="uk-UA" dirty="0" smtClean="0">
                <a:solidFill>
                  <a:srgbClr val="FFFF00"/>
                </a:solidFill>
                <a:latin typeface="+mj-lt"/>
                <a:ea typeface="Times New Roman"/>
              </a:rPr>
              <a:t>: </a:t>
            </a:r>
            <a:r>
              <a:rPr lang="uk-UA" dirty="0">
                <a:solidFill>
                  <a:srgbClr val="FFFF00"/>
                </a:solidFill>
                <a:latin typeface="+mj-lt"/>
                <a:ea typeface="Times New Roman"/>
              </a:rPr>
              <a:t>Відразу ж пішли на барикади по вул. Грушевського. Кидали шини в вогонь, украплювали барикади, кидали бруківку в </a:t>
            </a:r>
            <a:r>
              <a:rPr lang="uk-UA" dirty="0" err="1">
                <a:solidFill>
                  <a:srgbClr val="FFFF00"/>
                </a:solidFill>
                <a:latin typeface="+mj-lt"/>
                <a:ea typeface="Times New Roman"/>
              </a:rPr>
              <a:t>беркутівців</a:t>
            </a:r>
            <a:r>
              <a:rPr lang="uk-UA" dirty="0">
                <a:solidFill>
                  <a:srgbClr val="FFFF00"/>
                </a:solidFill>
                <a:latin typeface="+mj-lt"/>
                <a:ea typeface="Times New Roman"/>
              </a:rPr>
              <a:t>. Біля нас розірвалася шумова граната, на щастя, відбулися легкими подряпинами. Коли почалась атака, ми допомагали робити коктейлі Молотова, підносили бруківку. Що </a:t>
            </a:r>
            <a:r>
              <a:rPr lang="uk-UA" dirty="0" err="1">
                <a:solidFill>
                  <a:srgbClr val="FFFF00"/>
                </a:solidFill>
                <a:latin typeface="+mj-lt"/>
                <a:ea typeface="Times New Roman"/>
              </a:rPr>
              <a:t>запам</a:t>
            </a:r>
            <a:r>
              <a:rPr lang="ru-RU" dirty="0">
                <a:solidFill>
                  <a:srgbClr val="FFFF00"/>
                </a:solidFill>
                <a:latin typeface="+mj-lt"/>
                <a:ea typeface="Times New Roman"/>
              </a:rPr>
              <a:t>’</a:t>
            </a:r>
            <a:r>
              <a:rPr lang="ru-RU" dirty="0" err="1">
                <a:solidFill>
                  <a:srgbClr val="FFFF00"/>
                </a:solidFill>
                <a:latin typeface="+mj-lt"/>
                <a:ea typeface="Times New Roman"/>
              </a:rPr>
              <a:t>яталось</a:t>
            </a:r>
            <a:r>
              <a:rPr lang="ru-RU" dirty="0">
                <a:solidFill>
                  <a:srgbClr val="FFFF00"/>
                </a:solidFill>
                <a:latin typeface="+mj-lt"/>
                <a:ea typeface="Times New Roman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+mj-lt"/>
                <a:ea typeface="Times New Roman"/>
              </a:rPr>
              <a:t>найбільше</a:t>
            </a:r>
            <a:r>
              <a:rPr lang="ru-RU" dirty="0">
                <a:solidFill>
                  <a:srgbClr val="FFFF00"/>
                </a:solidFill>
                <a:latin typeface="+mj-lt"/>
                <a:ea typeface="Times New Roman"/>
              </a:rPr>
              <a:t> – </a:t>
            </a:r>
            <a:r>
              <a:rPr lang="ru-RU" dirty="0" err="1">
                <a:solidFill>
                  <a:srgbClr val="FFFF00"/>
                </a:solidFill>
                <a:latin typeface="+mj-lt"/>
                <a:ea typeface="Times New Roman"/>
              </a:rPr>
              <a:t>трупи</a:t>
            </a:r>
            <a:r>
              <a:rPr lang="ru-RU" dirty="0">
                <a:solidFill>
                  <a:srgbClr val="FFFF00"/>
                </a:solidFill>
                <a:latin typeface="+mj-lt"/>
                <a:ea typeface="Times New Roman"/>
              </a:rPr>
              <a:t> </a:t>
            </a:r>
            <a:r>
              <a:rPr lang="uk-UA" dirty="0">
                <a:solidFill>
                  <a:srgbClr val="FFFF00"/>
                </a:solidFill>
                <a:latin typeface="+mj-lt"/>
                <a:ea typeface="Times New Roman"/>
              </a:rPr>
              <a:t>молодих хлопців, які нам довелось відтягувати, багато поранених, яких відводили чи відносили до лікарів. А ще </a:t>
            </a:r>
            <a:r>
              <a:rPr lang="uk-UA" dirty="0" err="1">
                <a:solidFill>
                  <a:srgbClr val="FFFF00"/>
                </a:solidFill>
                <a:latin typeface="+mj-lt"/>
                <a:ea typeface="Times New Roman"/>
              </a:rPr>
              <a:t>запам</a:t>
            </a:r>
            <a:r>
              <a:rPr lang="ru-RU" dirty="0">
                <a:solidFill>
                  <a:srgbClr val="FFFF00"/>
                </a:solidFill>
                <a:latin typeface="+mj-lt"/>
                <a:ea typeface="Times New Roman"/>
              </a:rPr>
              <a:t>’</a:t>
            </a:r>
            <a:r>
              <a:rPr lang="uk-UA" dirty="0" err="1">
                <a:solidFill>
                  <a:srgbClr val="FFFF00"/>
                </a:solidFill>
                <a:latin typeface="+mj-lt"/>
                <a:ea typeface="Times New Roman"/>
              </a:rPr>
              <a:t>ятався</a:t>
            </a:r>
            <a:r>
              <a:rPr lang="uk-UA" dirty="0">
                <a:solidFill>
                  <a:srgbClr val="FFFF00"/>
                </a:solidFill>
                <a:latin typeface="+mj-lt"/>
                <a:ea typeface="Times New Roman"/>
              </a:rPr>
              <a:t> запах горілих шин, втомлені обличчя </a:t>
            </a:r>
            <a:r>
              <a:rPr lang="uk-UA" dirty="0" err="1">
                <a:solidFill>
                  <a:srgbClr val="FFFF00"/>
                </a:solidFill>
                <a:latin typeface="+mj-lt"/>
                <a:ea typeface="Times New Roman"/>
              </a:rPr>
              <a:t>майданівців</a:t>
            </a:r>
            <a:r>
              <a:rPr lang="uk-UA" dirty="0">
                <a:solidFill>
                  <a:srgbClr val="FFFF00"/>
                </a:solidFill>
                <a:latin typeface="+mj-lt"/>
                <a:ea typeface="Times New Roman"/>
              </a:rPr>
              <a:t> і велика жага та віра перемоги!</a:t>
            </a:r>
          </a:p>
          <a:p>
            <a:pPr algn="just">
              <a:spcAft>
                <a:spcPts val="0"/>
              </a:spcAft>
            </a:pPr>
            <a:r>
              <a:rPr lang="uk-UA" sz="1400" dirty="0">
                <a:solidFill>
                  <a:srgbClr val="FFFF00"/>
                </a:solidFill>
                <a:latin typeface="Times New Roman"/>
                <a:ea typeface="Times New Roman"/>
              </a:rPr>
              <a:t> </a:t>
            </a:r>
            <a:endParaRPr lang="uk-UA" sz="110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uk-UA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123" name="Picture 3" descr="D:\Робота\проекти\Книга звитяги Євромайдану\Гаї Розтоцькі\IMAG01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857">
            <a:off x="5462412" y="376429"/>
            <a:ext cx="3518448" cy="256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Робота\проекти\Книга звитяги Євромайдану\Гаї Розтоцькі\IMAG009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440">
            <a:off x="5379820" y="3573016"/>
            <a:ext cx="33686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5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5856" y="260648"/>
            <a:ext cx="5616623" cy="4021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u="sng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Мороз Юрій </a:t>
            </a:r>
            <a:r>
              <a:rPr lang="uk-UA" sz="2400" b="1" u="sng" dirty="0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Степанович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b="1" dirty="0">
              <a:solidFill>
                <a:srgbClr val="0E0A5E"/>
              </a:solidFill>
              <a:latin typeface="+mj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  Число 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та рік народження 14.06 1992 року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Місце народження: с. </a:t>
            </a:r>
            <a:r>
              <a:rPr lang="uk-UA" dirty="0" err="1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Мшанець</a:t>
            </a:r>
            <a:endParaRPr lang="uk-UA" dirty="0" smtClean="0">
              <a:solidFill>
                <a:srgbClr val="0E0A5E"/>
              </a:solidFill>
              <a:latin typeface="+mj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Час перебування на </a:t>
            </a:r>
            <a:r>
              <a:rPr lang="uk-UA" dirty="0" err="1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Євромайдані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 Був 4 рази. Точної дати не пам’ятає.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  Спогади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, враження від пережитого на </a:t>
            </a:r>
            <a:r>
              <a:rPr lang="uk-UA" dirty="0" err="1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Євромайдані</a:t>
            </a: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. Враження 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справді неймовірні! Кожен знайшов </a:t>
            </a:r>
            <a:r>
              <a:rPr lang="uk-UA" dirty="0" err="1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своюю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 роль тут і це вражає. Вміння всіх людей дбати один про одного позбавитись від всього негативного і вірити в нашу спільну перемогу вражає</a:t>
            </a:r>
            <a:r>
              <a:rPr lang="uk-UA" u="sng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!</a:t>
            </a:r>
            <a:endParaRPr lang="uk-UA" dirty="0">
              <a:solidFill>
                <a:srgbClr val="0E0A5E"/>
              </a:solidFill>
              <a:latin typeface="+mj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dirty="0">
              <a:solidFill>
                <a:srgbClr val="0E0A5E"/>
              </a:solidFill>
              <a:latin typeface="+mj-lt"/>
              <a:ea typeface="Calibri"/>
              <a:cs typeface="Times New Roman"/>
            </a:endParaRPr>
          </a:p>
        </p:txBody>
      </p:sp>
      <p:pic>
        <p:nvPicPr>
          <p:cNvPr id="6146" name="Picture 2" descr="VQHw4HhI1w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664296" cy="291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aXnuZ9_3_KQ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4983">
            <a:off x="762353" y="3550443"/>
            <a:ext cx="2448272" cy="302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IMAG06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179">
            <a:off x="6347922" y="3682605"/>
            <a:ext cx="2232248" cy="291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65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 descr="Gyh-9eT1w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381642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0911" y="260648"/>
            <a:ext cx="3744416" cy="607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Кравчук Тарас </a:t>
            </a:r>
            <a:r>
              <a:rPr lang="uk-UA" sz="2400" b="1" dirty="0" smtClean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Богданович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b="1" dirty="0">
              <a:solidFill>
                <a:srgbClr val="1A13AD"/>
              </a:solidFill>
              <a:latin typeface="+mj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  Число </a:t>
            </a:r>
            <a:r>
              <a:rPr lang="uk-UA" dirty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та рік </a:t>
            </a:r>
            <a:r>
              <a:rPr lang="uk-UA" dirty="0" smtClean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народження: 19.03.1993 року</a:t>
            </a:r>
            <a:endParaRPr lang="uk-UA" dirty="0">
              <a:solidFill>
                <a:srgbClr val="1A13AD"/>
              </a:solidFill>
              <a:latin typeface="+mj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Місце народження: </a:t>
            </a:r>
            <a:r>
              <a:rPr lang="uk-UA" dirty="0" smtClean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с</a:t>
            </a:r>
            <a:r>
              <a:rPr lang="uk-UA" dirty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. </a:t>
            </a:r>
            <a:r>
              <a:rPr lang="uk-UA" dirty="0" err="1" smtClean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Мшанець</a:t>
            </a:r>
            <a:endParaRPr lang="uk-UA" dirty="0" smtClean="0">
              <a:solidFill>
                <a:srgbClr val="1A13AD"/>
              </a:solidFill>
              <a:latin typeface="+mj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Час перебування на </a:t>
            </a:r>
            <a:r>
              <a:rPr lang="uk-UA" dirty="0" err="1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Євромайдані</a:t>
            </a:r>
            <a:r>
              <a:rPr lang="uk-UA" dirty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 Був один раз. Точної дати не </a:t>
            </a:r>
            <a:r>
              <a:rPr lang="uk-UA" dirty="0" smtClean="0">
                <a:solidFill>
                  <a:srgbClr val="1A13AD"/>
                </a:solidFill>
                <a:latin typeface="+mj-lt"/>
                <a:ea typeface="Calibri"/>
                <a:cs typeface="Times New Roman"/>
              </a:rPr>
              <a:t>пам’ятаю.</a:t>
            </a:r>
            <a:endParaRPr lang="uk-UA" dirty="0">
              <a:solidFill>
                <a:srgbClr val="1A13AD"/>
              </a:solidFill>
              <a:latin typeface="+mj-lt"/>
              <a:ea typeface="Calibri"/>
              <a:cs typeface="Times New Roman"/>
            </a:endParaRPr>
          </a:p>
          <a:p>
            <a:pPr algn="just"/>
            <a:r>
              <a:rPr lang="uk-UA" dirty="0" smtClean="0">
                <a:solidFill>
                  <a:srgbClr val="1A13AD"/>
                </a:solidFill>
                <a:latin typeface="+mj-lt"/>
                <a:ea typeface="Calibri"/>
              </a:rPr>
              <a:t>  Спогади</a:t>
            </a:r>
            <a:r>
              <a:rPr lang="uk-UA" dirty="0">
                <a:solidFill>
                  <a:srgbClr val="1A13AD"/>
                </a:solidFill>
                <a:latin typeface="+mj-lt"/>
                <a:ea typeface="Calibri"/>
              </a:rPr>
              <a:t>, враження від пережитого на </a:t>
            </a:r>
            <a:r>
              <a:rPr lang="uk-UA" dirty="0" err="1">
                <a:solidFill>
                  <a:srgbClr val="1A13AD"/>
                </a:solidFill>
                <a:latin typeface="+mj-lt"/>
                <a:ea typeface="Calibri"/>
              </a:rPr>
              <a:t>Євромайдані</a:t>
            </a:r>
            <a:r>
              <a:rPr lang="uk-UA" dirty="0">
                <a:solidFill>
                  <a:srgbClr val="1A13AD"/>
                </a:solidFill>
                <a:latin typeface="+mj-lt"/>
                <a:ea typeface="Calibri"/>
              </a:rPr>
              <a:t>. Дуже багато поваги викликає все те, що відбувається, на майдані… Вся ця самоорганізація: одні збирають продукти, інші з них готують їсти, ще інші прибирають територію, роздають інформаційні матеріали, займаються наданням медичної допомоги, підтримують місце для обігріву на майдані, забезпечуючи дрова та підтримуючи вогонь.</a:t>
            </a:r>
            <a:endParaRPr lang="uk-UA" dirty="0">
              <a:solidFill>
                <a:srgbClr val="1A13AD"/>
              </a:solidFill>
              <a:latin typeface="+mj-lt"/>
              <a:ea typeface="Calibri"/>
              <a:cs typeface="Times New Roman"/>
            </a:endParaRPr>
          </a:p>
        </p:txBody>
      </p:sp>
      <p:pic>
        <p:nvPicPr>
          <p:cNvPr id="7171" name="Picture 3" descr="D:\Робота\проекти\Книга звитяги Євромайдану\Загіря\E9RaZ5Q_e2Q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044">
            <a:off x="4713746" y="431677"/>
            <a:ext cx="4127153" cy="282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7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 descr="C:\Users\Asus\Desktop\eUR_nwlybQ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8691">
            <a:off x="467544" y="332656"/>
            <a:ext cx="295232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sus\Desktop\tBqXxL12Jj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983">
            <a:off x="4235173" y="4459776"/>
            <a:ext cx="3149112" cy="22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52477" y="217177"/>
            <a:ext cx="4536504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uk-UA" sz="2400" b="1" dirty="0" err="1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Богач</a:t>
            </a:r>
            <a:r>
              <a:rPr lang="uk-UA" sz="2400" b="1" dirty="0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 Назар</a:t>
            </a:r>
          </a:p>
          <a:p>
            <a:pPr lvl="0" algn="ctr">
              <a:lnSpc>
                <a:spcPct val="115000"/>
              </a:lnSpc>
            </a:pPr>
            <a:endParaRPr lang="uk-UA" b="1" dirty="0" smtClean="0">
              <a:solidFill>
                <a:srgbClr val="FFFF00"/>
              </a:solidFill>
              <a:latin typeface="+mj-lt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uk-UA" dirty="0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Число </a:t>
            </a: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та рік народження: </a:t>
            </a:r>
            <a:r>
              <a:rPr lang="uk-UA" dirty="0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02.05.1994 року</a:t>
            </a:r>
            <a:endParaRPr lang="uk-UA" dirty="0">
              <a:solidFill>
                <a:srgbClr val="FFFF00"/>
              </a:solidFill>
              <a:latin typeface="+mj-lt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Місце народження: </a:t>
            </a:r>
            <a:r>
              <a:rPr lang="uk-UA" dirty="0" err="1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м.Зборів</a:t>
            </a:r>
            <a:endParaRPr lang="uk-UA" dirty="0" smtClean="0">
              <a:solidFill>
                <a:srgbClr val="FFFF00"/>
              </a:solidFill>
              <a:latin typeface="+mj-lt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uk-UA" dirty="0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На передовій перебуває вже рік</a:t>
            </a:r>
            <a:r>
              <a:rPr lang="uk-UA" dirty="0" smtClean="0">
                <a:solidFill>
                  <a:srgbClr val="FFFF00"/>
                </a:solidFill>
                <a:ea typeface="Calibri"/>
                <a:cs typeface="Times New Roman"/>
              </a:rPr>
              <a:t>.</a:t>
            </a:r>
            <a:endParaRPr lang="uk-UA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pic>
        <p:nvPicPr>
          <p:cNvPr id="9220" name="Picture 4" descr="C:\Users\Asus\Desktop\Q-Is9AplBZ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658">
            <a:off x="382977" y="3956603"/>
            <a:ext cx="3024336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sus\Desktop\moJfTgvlaWg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4029">
            <a:off x="5471082" y="1911643"/>
            <a:ext cx="333134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4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580" y="4247547"/>
            <a:ext cx="7560840" cy="2167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uk-UA" sz="2400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/>
              </a:rPr>
              <a:t>   </a:t>
            </a:r>
            <a:r>
              <a:rPr lang="uk-UA" sz="2400" kern="0" dirty="0" smtClean="0">
                <a:solidFill>
                  <a:srgbClr val="1A13A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/>
              </a:rPr>
              <a:t>Жителі </a:t>
            </a:r>
            <a:r>
              <a:rPr lang="uk-UA" sz="2400" kern="0" dirty="0" err="1" smtClean="0">
                <a:solidFill>
                  <a:srgbClr val="1A13A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/>
              </a:rPr>
              <a:t>Зборівщини</a:t>
            </a:r>
            <a:r>
              <a:rPr lang="uk-UA" sz="2400" kern="0" dirty="0" smtClean="0">
                <a:solidFill>
                  <a:srgbClr val="1A13A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/>
              </a:rPr>
              <a:t> </a:t>
            </a:r>
            <a:r>
              <a:rPr lang="uk-UA" sz="2400" kern="0" dirty="0">
                <a:solidFill>
                  <a:srgbClr val="1A13A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/>
              </a:rPr>
              <a:t>допомагали Майдану чим тільки могли. З</a:t>
            </a:r>
            <a:r>
              <a:rPr lang="uk-UA" sz="2400" kern="0" dirty="0" smtClean="0">
                <a:solidFill>
                  <a:srgbClr val="1A13A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/>
              </a:rPr>
              <a:t>ібрали </a:t>
            </a:r>
            <a:r>
              <a:rPr lang="uk-UA" sz="2400" kern="0" dirty="0">
                <a:solidFill>
                  <a:srgbClr val="1A13A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/>
              </a:rPr>
              <a:t>багато необхідних речей,які потім відправили у Київ. Р</a:t>
            </a:r>
            <a:r>
              <a:rPr lang="uk-UA" sz="2400" kern="0" dirty="0" smtClean="0">
                <a:solidFill>
                  <a:srgbClr val="1A13A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/>
              </a:rPr>
              <a:t>озуміли,що </a:t>
            </a:r>
            <a:r>
              <a:rPr lang="uk-UA" sz="2400" kern="0" dirty="0">
                <a:solidFill>
                  <a:srgbClr val="1A13A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/>
              </a:rPr>
              <a:t>бойові дії можуть розповсюдитись по всій країні,тому організували на нашій місцевості пости самооборони,щоб захиститись в разі надзвичайної ситуації. В цьому брали участь як і молодь,так і  більшість працездатних чоловіків </a:t>
            </a:r>
            <a:r>
              <a:rPr lang="uk-UA" sz="2400" kern="0" dirty="0" smtClean="0">
                <a:solidFill>
                  <a:srgbClr val="1A13A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/>
              </a:rPr>
              <a:t>міста.</a:t>
            </a:r>
            <a:endParaRPr lang="ru-RU" sz="2400" kern="0" dirty="0">
              <a:solidFill>
                <a:srgbClr val="1A13A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cs typeface="Arial"/>
            </a:endParaRPr>
          </a:p>
        </p:txBody>
      </p:sp>
      <p:pic>
        <p:nvPicPr>
          <p:cNvPr id="11266" name="Picture 2" descr="C:\Users\Asus\Desktop\2014-10-13skrun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315707"/>
            <a:ext cx="72728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5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5" name="Picture 3" descr="C:\Users\Asus\Desktop\IMG_90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491">
            <a:off x="5402933" y="477934"/>
            <a:ext cx="3384376" cy="19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sus\Desktop\patriotu_ukrtvir.info_-580x3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7943">
            <a:off x="278586" y="504628"/>
            <a:ext cx="2706146" cy="278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sus\Desktop\image (3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814">
            <a:off x="140860" y="4171003"/>
            <a:ext cx="2924093" cy="24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sus\Desktop\IMG_903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503">
            <a:off x="6233583" y="3751661"/>
            <a:ext cx="2520369" cy="274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9346" y="168162"/>
            <a:ext cx="2797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О</a:t>
            </a:r>
            <a:r>
              <a:rPr lang="uk-UA" sz="3200" b="1" dirty="0" smtClean="0">
                <a:solidFill>
                  <a:srgbClr val="1A13AD"/>
                </a:solidFill>
              </a:rPr>
              <a:t>Б</a:t>
            </a:r>
            <a:r>
              <a:rPr lang="uk-UA" sz="3200" b="1" dirty="0" smtClean="0">
                <a:solidFill>
                  <a:srgbClr val="FFFF00"/>
                </a:solidFill>
              </a:rPr>
              <a:t>Е</a:t>
            </a:r>
            <a:r>
              <a:rPr lang="uk-UA" sz="3200" b="1" dirty="0" smtClean="0">
                <a:solidFill>
                  <a:srgbClr val="1A13AD"/>
                </a:solidFill>
              </a:rPr>
              <a:t>Р</a:t>
            </a:r>
            <a:r>
              <a:rPr lang="uk-UA" sz="3200" b="1" dirty="0" smtClean="0">
                <a:solidFill>
                  <a:srgbClr val="FFFF00"/>
                </a:solidFill>
              </a:rPr>
              <a:t>Е</a:t>
            </a:r>
            <a:r>
              <a:rPr lang="uk-UA" sz="3200" b="1" dirty="0" smtClean="0">
                <a:solidFill>
                  <a:srgbClr val="1A13AD"/>
                </a:solidFill>
              </a:rPr>
              <a:t>Г</a:t>
            </a:r>
            <a:r>
              <a:rPr lang="uk-UA" sz="3200" b="1" dirty="0" smtClean="0">
                <a:solidFill>
                  <a:srgbClr val="FFFF00"/>
                </a:solidFill>
              </a:rPr>
              <a:t>И</a:t>
            </a:r>
            <a:r>
              <a:rPr lang="uk-UA" sz="3200" b="1" dirty="0" smtClean="0"/>
              <a:t> </a:t>
            </a:r>
            <a:r>
              <a:rPr lang="uk-UA" sz="3200" b="1" dirty="0" smtClean="0">
                <a:solidFill>
                  <a:srgbClr val="1A13AD"/>
                </a:solidFill>
              </a:rPr>
              <a:t>Н</a:t>
            </a:r>
            <a:r>
              <a:rPr lang="uk-UA" sz="3200" b="1" dirty="0" smtClean="0">
                <a:solidFill>
                  <a:srgbClr val="FFFF00"/>
                </a:solidFill>
              </a:rPr>
              <a:t>А</a:t>
            </a:r>
            <a:r>
              <a:rPr lang="uk-UA" sz="3200" b="1" dirty="0" smtClean="0">
                <a:solidFill>
                  <a:srgbClr val="1A13AD"/>
                </a:solidFill>
              </a:rPr>
              <a:t>Ш</a:t>
            </a:r>
            <a:r>
              <a:rPr lang="uk-UA" sz="3200" b="1" dirty="0" smtClean="0">
                <a:solidFill>
                  <a:srgbClr val="FFFF00"/>
                </a:solidFill>
              </a:rPr>
              <a:t>И</a:t>
            </a:r>
            <a:r>
              <a:rPr lang="uk-UA" sz="3200" b="1" dirty="0" smtClean="0">
                <a:solidFill>
                  <a:srgbClr val="1A13AD"/>
                </a:solidFill>
              </a:rPr>
              <a:t>М</a:t>
            </a:r>
            <a:r>
              <a:rPr lang="uk-UA" sz="3200" b="1" dirty="0" smtClean="0"/>
              <a:t> </a:t>
            </a:r>
            <a:r>
              <a:rPr lang="uk-UA" sz="3200" b="1" dirty="0" smtClean="0">
                <a:solidFill>
                  <a:srgbClr val="FFFF00"/>
                </a:solidFill>
              </a:rPr>
              <a:t>Г</a:t>
            </a:r>
            <a:r>
              <a:rPr lang="uk-UA" sz="3200" b="1" dirty="0" smtClean="0">
                <a:solidFill>
                  <a:srgbClr val="1A13AD"/>
                </a:solidFill>
              </a:rPr>
              <a:t>Е</a:t>
            </a:r>
            <a:r>
              <a:rPr lang="uk-UA" sz="3200" b="1" dirty="0" smtClean="0">
                <a:solidFill>
                  <a:srgbClr val="FFFF00"/>
                </a:solidFill>
              </a:rPr>
              <a:t>Р</a:t>
            </a:r>
            <a:r>
              <a:rPr lang="uk-UA" sz="3200" b="1" dirty="0" smtClean="0">
                <a:solidFill>
                  <a:srgbClr val="1A13AD"/>
                </a:solidFill>
              </a:rPr>
              <a:t>О</a:t>
            </a:r>
            <a:r>
              <a:rPr lang="uk-UA" sz="3200" b="1" dirty="0" smtClean="0">
                <a:solidFill>
                  <a:srgbClr val="FFFF00"/>
                </a:solidFill>
              </a:rPr>
              <a:t>Я</a:t>
            </a:r>
            <a:r>
              <a:rPr lang="uk-UA" sz="3200" b="1" dirty="0" smtClean="0">
                <a:solidFill>
                  <a:srgbClr val="1A13AD"/>
                </a:solidFill>
              </a:rPr>
              <a:t>М</a:t>
            </a:r>
            <a:endParaRPr lang="uk-UA" sz="3200" b="1" dirty="0">
              <a:solidFill>
                <a:srgbClr val="1A13AD"/>
              </a:solidFill>
            </a:endParaRPr>
          </a:p>
        </p:txBody>
      </p:sp>
      <p:pic>
        <p:nvPicPr>
          <p:cNvPr id="1026" name="Picture 2" descr="D:\Робота\методист\виховна робота Оліїв\обереги учасникам АТО\Фото156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46" y="2136558"/>
            <a:ext cx="3446511" cy="258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4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6064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Вічна </a:t>
            </a:r>
            <a:r>
              <a:rPr lang="uk-UA" sz="3600" b="1" dirty="0" err="1" smtClean="0"/>
              <a:t>пам</a:t>
            </a:r>
            <a:r>
              <a:rPr lang="en-US" sz="3600" b="1" dirty="0" smtClean="0"/>
              <a:t>’</a:t>
            </a:r>
            <a:r>
              <a:rPr lang="uk-UA" sz="3600" b="1" dirty="0" smtClean="0"/>
              <a:t>ять ГЕРОЯМ </a:t>
            </a:r>
            <a:r>
              <a:rPr lang="uk-UA" sz="3600" b="1" dirty="0" err="1" smtClean="0"/>
              <a:t>Зборівщини</a:t>
            </a:r>
            <a:r>
              <a:rPr lang="uk-UA" sz="3600" b="1" dirty="0" smtClean="0"/>
              <a:t> !!!</a:t>
            </a:r>
            <a:endParaRPr lang="uk-UA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06979"/>
            <a:ext cx="4464496" cy="16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+mj-lt"/>
              </a:rPr>
              <a:t>Назарій </a:t>
            </a:r>
            <a:r>
              <a:rPr lang="uk-UA" sz="2400" b="1" dirty="0" err="1" smtClean="0">
                <a:solidFill>
                  <a:srgbClr val="FFFF00"/>
                </a:solidFill>
                <a:latin typeface="+mj-lt"/>
              </a:rPr>
              <a:t>Кулинець</a:t>
            </a:r>
            <a:endParaRPr lang="uk-UA" sz="2400" b="1" dirty="0" smtClean="0">
              <a:solidFill>
                <a:srgbClr val="FFFF00"/>
              </a:solidFill>
              <a:latin typeface="+mj-lt"/>
            </a:endParaRPr>
          </a:p>
          <a:p>
            <a:pPr lvl="0" algn="just">
              <a:lnSpc>
                <a:spcPct val="115000"/>
              </a:lnSpc>
            </a:pPr>
            <a:r>
              <a:rPr lang="uk-UA" dirty="0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  Число </a:t>
            </a: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та рік народження: </a:t>
            </a:r>
            <a:r>
              <a:rPr lang="uk-UA" dirty="0" smtClean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17.08.1989 </a:t>
            </a: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року</a:t>
            </a:r>
          </a:p>
          <a:p>
            <a:pPr lvl="0" algn="just">
              <a:lnSpc>
                <a:spcPct val="115000"/>
              </a:lnSpc>
            </a:pPr>
            <a:r>
              <a:rPr lang="uk-UA" dirty="0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Місце народження: </a:t>
            </a:r>
            <a:r>
              <a:rPr lang="uk-UA" dirty="0" err="1">
                <a:solidFill>
                  <a:srgbClr val="FFFF00"/>
                </a:solidFill>
                <a:latin typeface="+mj-lt"/>
                <a:ea typeface="Calibri"/>
                <a:cs typeface="Times New Roman"/>
              </a:rPr>
              <a:t>м.Зборів</a:t>
            </a:r>
            <a:endParaRPr lang="uk-UA" dirty="0">
              <a:solidFill>
                <a:srgbClr val="FFFF00"/>
              </a:solidFill>
              <a:latin typeface="+mj-lt"/>
              <a:ea typeface="Calibri"/>
              <a:cs typeface="Times New Roman"/>
            </a:endParaRPr>
          </a:p>
          <a:p>
            <a:endParaRPr lang="uk-UA" b="1" dirty="0" smtClean="0">
              <a:solidFill>
                <a:srgbClr val="45688E"/>
              </a:solidFill>
              <a:latin typeface="tahoma"/>
            </a:endParaRPr>
          </a:p>
          <a:p>
            <a:endParaRPr lang="uk-UA" dirty="0"/>
          </a:p>
        </p:txBody>
      </p:sp>
      <p:pic>
        <p:nvPicPr>
          <p:cNvPr id="10242" name="Picture 2" descr="C:\Users\Asus\Desktop\oBZxJ_XF8P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2880320" cy="207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7576" y="4895358"/>
            <a:ext cx="3744416" cy="137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Богдан Стукало</a:t>
            </a:r>
          </a:p>
          <a:p>
            <a:pPr lvl="0" algn="just">
              <a:lnSpc>
                <a:spcPct val="115000"/>
              </a:lnSpc>
            </a:pPr>
            <a:r>
              <a:rPr lang="uk-UA" dirty="0" smtClean="0">
                <a:solidFill>
                  <a:srgbClr val="FFFF00"/>
                </a:solidFill>
                <a:ea typeface="Calibri"/>
                <a:cs typeface="Times New Roman"/>
              </a:rPr>
              <a:t>  Місце </a:t>
            </a:r>
            <a:r>
              <a:rPr lang="uk-UA" dirty="0">
                <a:solidFill>
                  <a:srgbClr val="FFFF00"/>
                </a:solidFill>
                <a:ea typeface="Calibri"/>
                <a:cs typeface="Times New Roman"/>
              </a:rPr>
              <a:t>народження: с. </a:t>
            </a:r>
            <a:r>
              <a:rPr lang="uk-UA" dirty="0" smtClean="0">
                <a:solidFill>
                  <a:srgbClr val="FFFF00"/>
                </a:solidFill>
                <a:ea typeface="Calibri"/>
                <a:cs typeface="Times New Roman"/>
              </a:rPr>
              <a:t>Красна </a:t>
            </a:r>
            <a:r>
              <a:rPr lang="uk-UA" dirty="0">
                <a:solidFill>
                  <a:srgbClr val="FFFF00"/>
                </a:solidFill>
                <a:ea typeface="Calibri"/>
                <a:cs typeface="Times New Roman"/>
              </a:rPr>
              <a:t>Зборівського р-ну.</a:t>
            </a:r>
          </a:p>
          <a:p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906979"/>
            <a:ext cx="3960440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1A13AD"/>
                </a:solidFill>
              </a:rPr>
              <a:t>Андрій </a:t>
            </a:r>
            <a:r>
              <a:rPr lang="uk-UA" sz="2400" b="1" dirty="0" err="1" smtClean="0">
                <a:solidFill>
                  <a:srgbClr val="1A13AD"/>
                </a:solidFill>
              </a:rPr>
              <a:t>Рава</a:t>
            </a:r>
            <a:endParaRPr lang="uk-UA" sz="2400" b="1" dirty="0" smtClean="0">
              <a:solidFill>
                <a:srgbClr val="1A13AD"/>
              </a:solidFill>
            </a:endParaRPr>
          </a:p>
          <a:p>
            <a:pPr lvl="0" algn="just">
              <a:lnSpc>
                <a:spcPct val="115000"/>
              </a:lnSpc>
            </a:pPr>
            <a:r>
              <a:rPr lang="uk-UA" dirty="0" smtClean="0">
                <a:solidFill>
                  <a:srgbClr val="FFFF00"/>
                </a:solidFill>
                <a:ea typeface="Calibri"/>
                <a:cs typeface="Times New Roman"/>
              </a:rPr>
              <a:t>  </a:t>
            </a:r>
            <a:r>
              <a:rPr lang="uk-UA" dirty="0" smtClean="0">
                <a:solidFill>
                  <a:srgbClr val="1A13AD"/>
                </a:solidFill>
                <a:ea typeface="Calibri"/>
                <a:cs typeface="Times New Roman"/>
              </a:rPr>
              <a:t>Число </a:t>
            </a:r>
            <a:r>
              <a:rPr lang="uk-UA" dirty="0">
                <a:solidFill>
                  <a:srgbClr val="1A13AD"/>
                </a:solidFill>
                <a:ea typeface="Calibri"/>
                <a:cs typeface="Times New Roman"/>
              </a:rPr>
              <a:t>та рік народження: </a:t>
            </a:r>
            <a:r>
              <a:rPr lang="uk-UA" dirty="0" smtClean="0">
                <a:solidFill>
                  <a:srgbClr val="1A13AD"/>
                </a:solidFill>
                <a:ea typeface="Calibri"/>
                <a:cs typeface="Times New Roman"/>
              </a:rPr>
              <a:t>29.02.1991 </a:t>
            </a:r>
            <a:r>
              <a:rPr lang="uk-UA" dirty="0">
                <a:solidFill>
                  <a:srgbClr val="1A13AD"/>
                </a:solidFill>
                <a:ea typeface="Calibri"/>
                <a:cs typeface="Times New Roman"/>
              </a:rPr>
              <a:t>року</a:t>
            </a:r>
          </a:p>
          <a:p>
            <a:pPr lvl="0" algn="just">
              <a:lnSpc>
                <a:spcPct val="115000"/>
              </a:lnSpc>
            </a:pPr>
            <a:r>
              <a:rPr lang="uk-UA" dirty="0">
                <a:solidFill>
                  <a:srgbClr val="1A13AD"/>
                </a:solidFill>
                <a:ea typeface="Calibri"/>
                <a:cs typeface="Times New Roman"/>
              </a:rPr>
              <a:t>Місце народження: </a:t>
            </a:r>
            <a:r>
              <a:rPr lang="uk-UA" dirty="0" smtClean="0">
                <a:solidFill>
                  <a:srgbClr val="1A13AD"/>
                </a:solidFill>
                <a:ea typeface="Calibri"/>
                <a:cs typeface="Times New Roman"/>
              </a:rPr>
              <a:t>с. Футори Зборівського р-ну.</a:t>
            </a:r>
            <a:endParaRPr lang="uk-UA" dirty="0">
              <a:solidFill>
                <a:srgbClr val="1A13AD"/>
              </a:solidFill>
              <a:ea typeface="Calibri"/>
              <a:cs typeface="Times New Roman"/>
            </a:endParaRP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10245" name="Picture 5" descr="C:\Users\Asus\Desktop\NlzXRe6Ior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17" y="2559739"/>
            <a:ext cx="3456384" cy="226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Asus\Desktop\7556903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1088"/>
            <a:ext cx="2952328" cy="249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09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7290" y="214290"/>
            <a:ext cx="657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FF0000"/>
                </a:solidFill>
              </a:rPr>
              <a:t>“Пазл</a:t>
            </a:r>
            <a:r>
              <a:rPr lang="uk-UA" sz="3600" b="1" dirty="0" smtClean="0">
                <a:solidFill>
                  <a:srgbClr val="FF0000"/>
                </a:solidFill>
              </a:rPr>
              <a:t> </a:t>
            </a:r>
            <a:r>
              <a:rPr lang="uk-UA" sz="3600" b="1" dirty="0" err="1" smtClean="0">
                <a:solidFill>
                  <a:srgbClr val="FF0000"/>
                </a:solidFill>
              </a:rPr>
              <a:t>миру”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DSCN16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27658">
            <a:off x="182954" y="2279800"/>
            <a:ext cx="4286280" cy="2966436"/>
          </a:xfrm>
          <a:prstGeom prst="rect">
            <a:avLst/>
          </a:prstGeom>
        </p:spPr>
      </p:pic>
      <p:pic>
        <p:nvPicPr>
          <p:cNvPr id="5" name="Рисунок 4" descr="SAM_32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47734">
            <a:off x="5633837" y="2780290"/>
            <a:ext cx="2857502" cy="3786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48" y="1214422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Ми – нація єдина, твої ми діти, ненько Україно!”</a:t>
            </a:r>
            <a:endParaRPr lang="uk-UA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golubdushanebesnoisot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260648"/>
            <a:ext cx="7272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 Важко </a:t>
            </a:r>
            <a:r>
              <a:rPr lang="uk-UA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лише усвідомити,якою ціною нам обійшлась ця революція. Адже сотні людей залишивши свої родини,друзів,близьких,рідних,відійшли у вічність. І ми більше не зможемо побачити їхні </a:t>
            </a:r>
            <a:r>
              <a:rPr lang="uk-UA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усміхне</a:t>
            </a:r>
            <a:r>
              <a:rPr lang="uk-UA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обличчя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, не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протягнемо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uk-UA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їм руки,щоб подякувати за силу,мужність,героїзм.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За ними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залишилась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лише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вічна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пам’ять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та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гордість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за силу і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мужність</a:t>
            </a: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, за 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те</a:t>
            </a: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, </a:t>
            </a:r>
            <a:r>
              <a:rPr lang="ru-RU" sz="2000" b="1" dirty="0" err="1" smtClean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що</a:t>
            </a: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вони </a:t>
            </a:r>
            <a:r>
              <a:rPr lang="uk-UA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вкотре довели-український </a:t>
            </a:r>
            <a:r>
              <a:rPr lang="uk-UA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народ-</a:t>
            </a:r>
            <a:r>
              <a:rPr lang="uk-UA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                        незламний!</a:t>
            </a:r>
            <a:endParaRPr lang="ru-RU" sz="2000" b="1" dirty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085184"/>
            <a:ext cx="7776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 Вояки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Небесної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сотні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спостерігатимуть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за нами з того боку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світанку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, з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міжзоряної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темряви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.</a:t>
            </a:r>
            <a:b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</a:b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Нам -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будувати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нову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Українську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державу. Ми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виграли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перший великий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бій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,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проте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борня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ще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триватиме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довго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. На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цьому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шляху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будуть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і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нові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поразки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, і </a:t>
            </a:r>
            <a:r>
              <a:rPr lang="ru-RU" sz="2000" b="1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нові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перемоги.</a:t>
            </a:r>
          </a:p>
        </p:txBody>
      </p:sp>
    </p:spTree>
    <p:extLst>
      <p:ext uri="{BB962C8B-B14F-4D97-AF65-F5344CB8AC3E}">
        <p14:creationId xmlns:p14="http://schemas.microsoft.com/office/powerpoint/2010/main" val="18637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5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484784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 smtClean="0">
                <a:solidFill>
                  <a:srgbClr val="0E0A5E"/>
                </a:solidFill>
                <a:latin typeface="Mistral" pitchFamily="66" charset="0"/>
              </a:rPr>
              <a:t>С</a:t>
            </a:r>
            <a:r>
              <a:rPr lang="uk-UA" sz="9600" b="1" dirty="0" smtClean="0">
                <a:solidFill>
                  <a:srgbClr val="FFFF00"/>
                </a:solidFill>
                <a:latin typeface="Mistral" pitchFamily="66" charset="0"/>
              </a:rPr>
              <a:t>Л</a:t>
            </a:r>
            <a:r>
              <a:rPr lang="uk-UA" sz="9600" b="1" dirty="0" smtClean="0">
                <a:solidFill>
                  <a:srgbClr val="0E0A5E"/>
                </a:solidFill>
                <a:latin typeface="Mistral" pitchFamily="66" charset="0"/>
              </a:rPr>
              <a:t>А</a:t>
            </a:r>
            <a:r>
              <a:rPr lang="uk-UA" sz="9600" b="1" dirty="0" smtClean="0">
                <a:solidFill>
                  <a:srgbClr val="FFFF00"/>
                </a:solidFill>
                <a:latin typeface="Mistral" pitchFamily="66" charset="0"/>
              </a:rPr>
              <a:t>В</a:t>
            </a:r>
            <a:r>
              <a:rPr lang="uk-UA" sz="9600" b="1" dirty="0" smtClean="0">
                <a:solidFill>
                  <a:srgbClr val="0E0A5E"/>
                </a:solidFill>
                <a:latin typeface="Mistral" pitchFamily="66" charset="0"/>
              </a:rPr>
              <a:t>А</a:t>
            </a:r>
            <a:r>
              <a:rPr lang="uk-UA" sz="9600" b="1" dirty="0" smtClean="0">
                <a:latin typeface="Mistral" pitchFamily="66" charset="0"/>
              </a:rPr>
              <a:t> </a:t>
            </a:r>
            <a:r>
              <a:rPr lang="uk-UA" sz="9600" b="1" dirty="0" smtClean="0">
                <a:solidFill>
                  <a:srgbClr val="FFFF00"/>
                </a:solidFill>
                <a:latin typeface="Mistral" pitchFamily="66" charset="0"/>
              </a:rPr>
              <a:t>У</a:t>
            </a:r>
            <a:r>
              <a:rPr lang="uk-UA" sz="9600" b="1" dirty="0" smtClean="0">
                <a:solidFill>
                  <a:srgbClr val="0E0A5E"/>
                </a:solidFill>
                <a:latin typeface="Mistral" pitchFamily="66" charset="0"/>
              </a:rPr>
              <a:t>К</a:t>
            </a:r>
            <a:r>
              <a:rPr lang="uk-UA" sz="9600" b="1" dirty="0" smtClean="0">
                <a:solidFill>
                  <a:srgbClr val="FFFF00"/>
                </a:solidFill>
                <a:latin typeface="Mistral" pitchFamily="66" charset="0"/>
              </a:rPr>
              <a:t>Р</a:t>
            </a:r>
            <a:r>
              <a:rPr lang="uk-UA" sz="9600" b="1" dirty="0" smtClean="0">
                <a:solidFill>
                  <a:srgbClr val="0E0A5E"/>
                </a:solidFill>
                <a:latin typeface="Mistral" pitchFamily="66" charset="0"/>
              </a:rPr>
              <a:t>А</a:t>
            </a:r>
            <a:r>
              <a:rPr lang="uk-UA" sz="9600" b="1" dirty="0" smtClean="0">
                <a:solidFill>
                  <a:srgbClr val="FFFF00"/>
                </a:solidFill>
                <a:latin typeface="Mistral" pitchFamily="66" charset="0"/>
              </a:rPr>
              <a:t>Ї</a:t>
            </a:r>
            <a:r>
              <a:rPr lang="uk-UA" sz="9600" b="1" dirty="0" smtClean="0">
                <a:solidFill>
                  <a:srgbClr val="0E0A5E"/>
                </a:solidFill>
                <a:latin typeface="Mistral" pitchFamily="66" charset="0"/>
              </a:rPr>
              <a:t>Н</a:t>
            </a:r>
            <a:r>
              <a:rPr lang="uk-UA" sz="9600" b="1" dirty="0" smtClean="0">
                <a:solidFill>
                  <a:srgbClr val="FFFF00"/>
                </a:solidFill>
                <a:latin typeface="Mistral" pitchFamily="66" charset="0"/>
              </a:rPr>
              <a:t>І</a:t>
            </a:r>
            <a:r>
              <a:rPr lang="uk-UA" sz="9600" b="1" dirty="0" smtClean="0">
                <a:solidFill>
                  <a:srgbClr val="0E0A5E"/>
                </a:solidFill>
                <a:latin typeface="Mistral" pitchFamily="66" charset="0"/>
              </a:rPr>
              <a:t> </a:t>
            </a:r>
            <a:r>
              <a:rPr lang="uk-UA" sz="9600" b="1" dirty="0">
                <a:solidFill>
                  <a:srgbClr val="0E0A5E"/>
                </a:solidFill>
                <a:latin typeface="Mistral" pitchFamily="66" charset="0"/>
              </a:rPr>
              <a:t>!</a:t>
            </a:r>
            <a:r>
              <a:rPr lang="uk-UA" sz="9600" b="1" dirty="0" smtClean="0">
                <a:solidFill>
                  <a:srgbClr val="FFFF00"/>
                </a:solidFill>
                <a:latin typeface="Mistral" pitchFamily="66" charset="0"/>
              </a:rPr>
              <a:t>!</a:t>
            </a:r>
            <a:r>
              <a:rPr lang="uk-UA" sz="9600" b="1" dirty="0" smtClean="0">
                <a:solidFill>
                  <a:srgbClr val="0E0A5E"/>
                </a:solidFill>
                <a:latin typeface="Mistral" pitchFamily="66" charset="0"/>
              </a:rPr>
              <a:t>!</a:t>
            </a:r>
          </a:p>
          <a:p>
            <a:pPr algn="ctr"/>
            <a:r>
              <a:rPr lang="uk-UA" sz="9600" b="1" dirty="0" smtClean="0">
                <a:solidFill>
                  <a:srgbClr val="C00000"/>
                </a:solidFill>
                <a:latin typeface="Mistral" pitchFamily="66" charset="0"/>
              </a:rPr>
              <a:t>Г</a:t>
            </a:r>
            <a:r>
              <a:rPr lang="uk-UA" sz="9600" b="1" dirty="0" smtClean="0">
                <a:latin typeface="Mistral" pitchFamily="66" charset="0"/>
              </a:rPr>
              <a:t>Е</a:t>
            </a:r>
            <a:r>
              <a:rPr lang="uk-UA" sz="9600" b="1" dirty="0" smtClean="0">
                <a:solidFill>
                  <a:srgbClr val="C00000"/>
                </a:solidFill>
                <a:latin typeface="Mistral" pitchFamily="66" charset="0"/>
              </a:rPr>
              <a:t>Р</a:t>
            </a:r>
            <a:r>
              <a:rPr lang="uk-UA" sz="9600" b="1" dirty="0" smtClean="0">
                <a:latin typeface="Mistral" pitchFamily="66" charset="0"/>
              </a:rPr>
              <a:t>О</a:t>
            </a:r>
            <a:r>
              <a:rPr lang="uk-UA" sz="9600" b="1" dirty="0" smtClean="0">
                <a:solidFill>
                  <a:srgbClr val="C00000"/>
                </a:solidFill>
                <a:latin typeface="Mistral" pitchFamily="66" charset="0"/>
              </a:rPr>
              <a:t>Я</a:t>
            </a:r>
            <a:r>
              <a:rPr lang="uk-UA" sz="9600" b="1" dirty="0" smtClean="0">
                <a:latin typeface="Mistral" pitchFamily="66" charset="0"/>
              </a:rPr>
              <a:t>М </a:t>
            </a:r>
            <a:r>
              <a:rPr lang="uk-UA" sz="9600" b="1" dirty="0" smtClean="0">
                <a:solidFill>
                  <a:srgbClr val="C00000"/>
                </a:solidFill>
                <a:latin typeface="Mistral" pitchFamily="66" charset="0"/>
              </a:rPr>
              <a:t>С</a:t>
            </a:r>
            <a:r>
              <a:rPr lang="uk-UA" sz="9600" b="1" dirty="0" smtClean="0">
                <a:latin typeface="Mistral" pitchFamily="66" charset="0"/>
              </a:rPr>
              <a:t>Л</a:t>
            </a:r>
            <a:r>
              <a:rPr lang="uk-UA" sz="9600" b="1" dirty="0" smtClean="0">
                <a:solidFill>
                  <a:srgbClr val="C00000"/>
                </a:solidFill>
                <a:latin typeface="Mistral" pitchFamily="66" charset="0"/>
              </a:rPr>
              <a:t>А</a:t>
            </a:r>
            <a:r>
              <a:rPr lang="uk-UA" sz="9600" b="1" dirty="0" smtClean="0">
                <a:latin typeface="Mistral" pitchFamily="66" charset="0"/>
              </a:rPr>
              <a:t>В</a:t>
            </a:r>
            <a:r>
              <a:rPr lang="uk-UA" sz="9600" b="1" dirty="0" smtClean="0">
                <a:solidFill>
                  <a:srgbClr val="C00000"/>
                </a:solidFill>
                <a:latin typeface="Mistral" pitchFamily="66" charset="0"/>
              </a:rPr>
              <a:t>А </a:t>
            </a:r>
            <a:r>
              <a:rPr lang="uk-UA" sz="9600" b="1" dirty="0" smtClean="0">
                <a:latin typeface="Mistral" pitchFamily="66" charset="0"/>
              </a:rPr>
              <a:t>!</a:t>
            </a:r>
            <a:r>
              <a:rPr lang="uk-UA" sz="9600" b="1" dirty="0" smtClean="0">
                <a:solidFill>
                  <a:srgbClr val="C00000"/>
                </a:solidFill>
                <a:latin typeface="Mistral" pitchFamily="66" charset="0"/>
              </a:rPr>
              <a:t>!</a:t>
            </a:r>
            <a:r>
              <a:rPr lang="uk-UA" sz="9600" b="1" dirty="0" smtClean="0">
                <a:latin typeface="Mistral" pitchFamily="66" charset="0"/>
              </a:rPr>
              <a:t>!</a:t>
            </a:r>
            <a:endParaRPr lang="uk-UA" sz="9600" b="1" dirty="0"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0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3"/>
          <p:cNvPicPr>
            <a:picLocks noChangeAspect="1" noChangeArrowheads="1"/>
          </p:cNvPicPr>
          <p:nvPr/>
        </p:nvPicPr>
        <p:blipFill>
          <a:blip r:embed="rId2"/>
          <a:srcRect l="17525" r="1052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8" name="Picture 2" descr="D:\фото\Школа\5 клас\101_8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15555">
            <a:off x="319846" y="929360"/>
            <a:ext cx="3183533" cy="172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71538" y="142852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solidFill>
                  <a:srgbClr val="0E0A5E"/>
                </a:solidFill>
              </a:rPr>
              <a:t>“Делегати</a:t>
            </a:r>
            <a:r>
              <a:rPr lang="uk-UA" sz="2800" b="1" dirty="0" smtClean="0">
                <a:solidFill>
                  <a:srgbClr val="0E0A5E"/>
                </a:solidFill>
              </a:rPr>
              <a:t> дитячих </a:t>
            </a:r>
            <a:r>
              <a:rPr lang="uk-UA" sz="2800" b="1" dirty="0" err="1" smtClean="0">
                <a:solidFill>
                  <a:srgbClr val="0E0A5E"/>
                </a:solidFill>
              </a:rPr>
              <a:t>прав”</a:t>
            </a:r>
            <a:endParaRPr lang="uk-UA" sz="2800" b="1" dirty="0">
              <a:solidFill>
                <a:srgbClr val="0E0A5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114797">
            <a:off x="290297" y="2540641"/>
            <a:ext cx="4304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E0A5E"/>
                </a:solidFill>
              </a:rPr>
              <a:t>Діти мають право на відпочинок</a:t>
            </a:r>
            <a:endParaRPr lang="uk-UA" sz="2000" b="1" dirty="0">
              <a:solidFill>
                <a:srgbClr val="0E0A5E"/>
              </a:solidFill>
            </a:endParaRPr>
          </a:p>
        </p:txBody>
      </p:sp>
      <p:pic>
        <p:nvPicPr>
          <p:cNvPr id="11" name="Picture 6" descr="https://pp.vk.me/c608221/v608221026/7dbc/lmtkfolPKy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7869">
            <a:off x="5454768" y="730876"/>
            <a:ext cx="335758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 rot="432428">
            <a:off x="4429124" y="2616781"/>
            <a:ext cx="471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E0A5E"/>
                </a:solidFill>
              </a:rPr>
              <a:t>Діти мають право на повноцінне харчування</a:t>
            </a:r>
            <a:endParaRPr lang="uk-UA" sz="2000" b="1" dirty="0">
              <a:solidFill>
                <a:srgbClr val="0E0A5E"/>
              </a:solidFill>
            </a:endParaRPr>
          </a:p>
        </p:txBody>
      </p:sp>
      <p:pic>
        <p:nvPicPr>
          <p:cNvPr id="13" name="Picture 8" descr="DSC00883"/>
          <p:cNvPicPr>
            <a:picLocks noChangeAspect="1" noChangeArrowheads="1"/>
          </p:cNvPicPr>
          <p:nvPr/>
        </p:nvPicPr>
        <p:blipFill>
          <a:blip r:embed="rId5" cstate="print"/>
          <a:srcRect r="21282" b="4896"/>
          <a:stretch>
            <a:fillRect/>
          </a:stretch>
        </p:blipFill>
        <p:spPr bwMode="auto">
          <a:xfrm rot="525352">
            <a:off x="737192" y="3522087"/>
            <a:ext cx="328614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214414" y="6143644"/>
            <a:ext cx="68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E0A5E"/>
                </a:solidFill>
              </a:rPr>
              <a:t>“Я – маленький </a:t>
            </a:r>
            <a:r>
              <a:rPr lang="uk-UA" sz="2400" b="1" dirty="0" err="1" smtClean="0">
                <a:solidFill>
                  <a:srgbClr val="0E0A5E"/>
                </a:solidFill>
              </a:rPr>
              <a:t>громадянин”</a:t>
            </a:r>
            <a:endParaRPr lang="uk-UA" sz="2400" b="1" dirty="0">
              <a:solidFill>
                <a:srgbClr val="0E0A5E"/>
              </a:solidFill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 rot="21035639">
            <a:off x="4457134" y="3610613"/>
            <a:ext cx="4071966" cy="23574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0"/>
            <a:ext cx="721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solidFill>
                  <a:srgbClr val="C00000"/>
                </a:solidFill>
              </a:rPr>
              <a:t>“Твоє</a:t>
            </a:r>
            <a:r>
              <a:rPr lang="uk-UA" sz="2800" b="1" dirty="0" smtClean="0">
                <a:solidFill>
                  <a:srgbClr val="C00000"/>
                </a:solidFill>
              </a:rPr>
              <a:t> життя – твій </a:t>
            </a:r>
            <a:r>
              <a:rPr lang="uk-UA" sz="2800" b="1" dirty="0" err="1" smtClean="0">
                <a:solidFill>
                  <a:srgbClr val="C00000"/>
                </a:solidFill>
              </a:rPr>
              <a:t>вибір”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IMG_20140825_1449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23694">
            <a:off x="319977" y="813788"/>
            <a:ext cx="2473415" cy="207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щдлдиь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77112">
            <a:off x="3047246" y="3486202"/>
            <a:ext cx="2355192" cy="2519134"/>
          </a:xfrm>
          <a:prstGeom prst="rect">
            <a:avLst/>
          </a:prstGeom>
        </p:spPr>
      </p:pic>
      <p:pic>
        <p:nvPicPr>
          <p:cNvPr id="6" name="Рисунок 5" descr="IMG_20141007_1512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32981">
            <a:off x="422035" y="3609248"/>
            <a:ext cx="2099257" cy="2359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48" y="6215082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Привітання, посмішка, щирість до людей</a:t>
            </a:r>
            <a:endParaRPr lang="uk-UA" sz="20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IMG_20141007_1521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85939">
            <a:off x="6360821" y="715255"/>
            <a:ext cx="2313714" cy="2096557"/>
          </a:xfrm>
          <a:prstGeom prst="rect">
            <a:avLst/>
          </a:prstGeom>
        </p:spPr>
      </p:pic>
      <p:pic>
        <p:nvPicPr>
          <p:cNvPr id="9" name="Рисунок 8" descr="IMG_20141007_15224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240086">
            <a:off x="3466712" y="776177"/>
            <a:ext cx="2264773" cy="2044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4744" y="2928934"/>
            <a:ext cx="4572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Їж лише здорову їжу! Свіжі овочі та фрукти</a:t>
            </a:r>
            <a:endParaRPr lang="uk-UA" sz="2000" b="1" dirty="0"/>
          </a:p>
        </p:txBody>
      </p:sp>
      <p:sp>
        <p:nvSpPr>
          <p:cNvPr id="11" name="TextBox 10"/>
          <p:cNvSpPr txBox="1"/>
          <p:nvPr/>
        </p:nvSpPr>
        <p:spPr>
          <a:xfrm rot="21065827">
            <a:off x="225648" y="2846683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Допомога ближньому</a:t>
            </a:r>
            <a:endParaRPr lang="uk-UA" sz="2000" b="1" dirty="0">
              <a:solidFill>
                <a:srgbClr val="C00000"/>
              </a:solidFill>
            </a:endParaRPr>
          </a:p>
        </p:txBody>
      </p:sp>
      <p:pic>
        <p:nvPicPr>
          <p:cNvPr id="12" name="Содержимое 4" descr="IMG_20141007_1519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912771">
            <a:off x="6490563" y="3683984"/>
            <a:ext cx="2249674" cy="2293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 rot="743793">
            <a:off x="5502029" y="5970967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Бережи природу і милуйся нею</a:t>
            </a:r>
            <a:endParaRPr lang="uk-UA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1000100" y="0"/>
            <a:ext cx="6858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“Твої</a:t>
            </a:r>
            <a:r>
              <a:rPr lang="uk-UA" sz="2800" b="1" dirty="0" smtClean="0">
                <a:solidFill>
                  <a:schemeClr val="bg1"/>
                </a:solidFill>
              </a:rPr>
              <a:t> права – через об</a:t>
            </a:r>
            <a:r>
              <a:rPr lang="en-US" sz="2800" b="1" dirty="0" smtClean="0">
                <a:solidFill>
                  <a:schemeClr val="bg1"/>
                </a:solidFill>
              </a:rPr>
              <a:t>’</a:t>
            </a:r>
            <a:r>
              <a:rPr lang="uk-UA" sz="2800" b="1" dirty="0" err="1" smtClean="0">
                <a:solidFill>
                  <a:schemeClr val="bg1"/>
                </a:solidFill>
              </a:rPr>
              <a:t>єктив”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23" descr="Изображение 039п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412898">
            <a:off x="5828343" y="743292"/>
            <a:ext cx="2992435" cy="2071702"/>
          </a:xfrm>
          <a:prstGeom prst="rect">
            <a:avLst/>
          </a:prstGeom>
          <a:noFill/>
          <a:ln/>
        </p:spPr>
      </p:pic>
      <p:pic>
        <p:nvPicPr>
          <p:cNvPr id="5" name="Picture 13" descr="WHaGGK2neMYорп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0846307">
            <a:off x="3633087" y="819835"/>
            <a:ext cx="2520950" cy="2154294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5000628" y="2786058"/>
            <a:ext cx="364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Право на свободу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29">
            <a:off x="475723" y="488216"/>
            <a:ext cx="2714644" cy="2571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364388">
            <a:off x="27679" y="2682453"/>
            <a:ext cx="3480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Право на самореалізацію та реалізацію свого таланту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575">
            <a:off x="6188538" y="3809638"/>
            <a:ext cx="3000364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 rot="341111">
            <a:off x="6156601" y="3923204"/>
            <a:ext cx="27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Право на життя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C:\Users\Міша\Desktop\Створити папку\PA1410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18220">
            <a:off x="791140" y="3579977"/>
            <a:ext cx="3349968" cy="23574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 rot="20995373">
            <a:off x="1071538" y="5857892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Право на інформацію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636" y="5361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Рушник єднання</a:t>
            </a:r>
            <a:endParaRPr lang="uk-UA" sz="36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382">
            <a:off x="6068810" y="4246478"/>
            <a:ext cx="2911743" cy="2411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281">
            <a:off x="86231" y="3877648"/>
            <a:ext cx="3087190" cy="271878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6194"/>
            <a:ext cx="7776864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2398">
            <a:off x="6499625" y="218393"/>
            <a:ext cx="2364505" cy="25312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09119"/>
            <a:ext cx="3744416" cy="23488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777">
            <a:off x="219332" y="270352"/>
            <a:ext cx="2289243" cy="19977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40" y="699940"/>
            <a:ext cx="2993120" cy="16489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1600" y="1555051"/>
            <a:ext cx="74168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0E0A5E"/>
                </a:solidFill>
                <a:latin typeface="Sitka Small" pitchFamily="2" charset="0"/>
              </a:rPr>
              <a:t>  Мета </a:t>
            </a:r>
            <a:r>
              <a:rPr lang="uk-UA" sz="2000" b="1" dirty="0">
                <a:solidFill>
                  <a:srgbClr val="0E0A5E"/>
                </a:solidFill>
                <a:latin typeface="Sitka Small" pitchFamily="2" charset="0"/>
              </a:rPr>
              <a:t>проекту:</a:t>
            </a:r>
            <a:r>
              <a:rPr lang="uk-UA" sz="2000" dirty="0">
                <a:solidFill>
                  <a:srgbClr val="0E0A5E"/>
                </a:solidFill>
                <a:latin typeface="Sitka Small" pitchFamily="2" charset="0"/>
              </a:rPr>
              <a:t> Збереження історичної пам’яті, вшанування героїв </a:t>
            </a:r>
            <a:r>
              <a:rPr lang="uk-UA" sz="2000" dirty="0" err="1">
                <a:solidFill>
                  <a:srgbClr val="0E0A5E"/>
                </a:solidFill>
                <a:latin typeface="Sitka Small" pitchFamily="2" charset="0"/>
              </a:rPr>
              <a:t>Євромайдану</a:t>
            </a:r>
            <a:r>
              <a:rPr lang="uk-UA" sz="2000" dirty="0">
                <a:solidFill>
                  <a:srgbClr val="0E0A5E"/>
                </a:solidFill>
                <a:latin typeface="Sitka Small" pitchFamily="2" charset="0"/>
              </a:rPr>
              <a:t>, підтримка українських військових в зоні АТО</a:t>
            </a:r>
            <a:r>
              <a:rPr lang="uk-UA" sz="2000" dirty="0" smtClean="0">
                <a:solidFill>
                  <a:srgbClr val="0E0A5E"/>
                </a:solidFill>
                <a:latin typeface="Sitka Small" pitchFamily="2" charset="0"/>
              </a:rPr>
              <a:t>.</a:t>
            </a:r>
          </a:p>
          <a:p>
            <a:pPr algn="just"/>
            <a:endParaRPr lang="uk-UA" sz="2000" dirty="0">
              <a:solidFill>
                <a:srgbClr val="0E0A5E"/>
              </a:solidFill>
              <a:latin typeface="Sitka Small" pitchFamily="2" charset="0"/>
            </a:endParaRPr>
          </a:p>
          <a:p>
            <a:pPr algn="just"/>
            <a:r>
              <a:rPr lang="uk-UA" sz="2000" b="1" dirty="0" smtClean="0">
                <a:solidFill>
                  <a:srgbClr val="0E0A5E"/>
                </a:solidFill>
                <a:latin typeface="Sitka Small" pitchFamily="2" charset="0"/>
              </a:rPr>
              <a:t>  Завдання </a:t>
            </a:r>
            <a:r>
              <a:rPr lang="uk-UA" sz="2000" b="1" dirty="0">
                <a:solidFill>
                  <a:srgbClr val="0E0A5E"/>
                </a:solidFill>
                <a:latin typeface="Sitka Small" pitchFamily="2" charset="0"/>
              </a:rPr>
              <a:t>проекту:</a:t>
            </a:r>
            <a:r>
              <a:rPr lang="uk-UA" sz="2000" dirty="0">
                <a:solidFill>
                  <a:srgbClr val="0E0A5E"/>
                </a:solidFill>
                <a:latin typeface="Sitka Small" pitchFamily="2" charset="0"/>
              </a:rPr>
              <a:t> Формування списків учасників </a:t>
            </a:r>
            <a:r>
              <a:rPr lang="uk-UA" sz="2000" dirty="0" err="1">
                <a:solidFill>
                  <a:srgbClr val="0E0A5E"/>
                </a:solidFill>
                <a:latin typeface="Sitka Small" pitchFamily="2" charset="0"/>
              </a:rPr>
              <a:t>євромайдану</a:t>
            </a:r>
            <a:r>
              <a:rPr lang="uk-UA" sz="2000" dirty="0">
                <a:solidFill>
                  <a:srgbClr val="0E0A5E"/>
                </a:solidFill>
                <a:latin typeface="Sitka Small" pitchFamily="2" charset="0"/>
              </a:rPr>
              <a:t> - мешканців </a:t>
            </a:r>
            <a:r>
              <a:rPr lang="uk-UA" sz="2000" dirty="0" smtClean="0">
                <a:solidFill>
                  <a:srgbClr val="0E0A5E"/>
                </a:solidFill>
                <a:latin typeface="Sitka Small" pitchFamily="2" charset="0"/>
              </a:rPr>
              <a:t>Зборівського району. </a:t>
            </a:r>
            <a:r>
              <a:rPr lang="uk-UA" sz="2000" dirty="0">
                <a:solidFill>
                  <a:srgbClr val="0E0A5E"/>
                </a:solidFill>
                <a:latin typeface="Sitka Small" pitchFamily="2" charset="0"/>
              </a:rPr>
              <a:t>Збір свідчень </a:t>
            </a:r>
            <a:r>
              <a:rPr lang="uk-UA" sz="2000" dirty="0" smtClean="0">
                <a:solidFill>
                  <a:srgbClr val="0E0A5E"/>
                </a:solidFill>
                <a:latin typeface="Sitka Small" pitchFamily="2" charset="0"/>
              </a:rPr>
              <a:t>очевидців. Допомога </a:t>
            </a:r>
            <a:r>
              <a:rPr lang="uk-UA" sz="2000" dirty="0">
                <a:solidFill>
                  <a:srgbClr val="0E0A5E"/>
                </a:solidFill>
                <a:latin typeface="Sitka Small" pitchFamily="2" charset="0"/>
              </a:rPr>
              <a:t>українським військовим в зоні АТО. </a:t>
            </a:r>
            <a:endParaRPr lang="uk-UA" sz="2000" dirty="0" smtClean="0">
              <a:solidFill>
                <a:srgbClr val="0E0A5E"/>
              </a:solidFill>
              <a:latin typeface="Sitka Small" pitchFamily="2" charset="0"/>
            </a:endParaRPr>
          </a:p>
          <a:p>
            <a:pPr algn="just"/>
            <a:endParaRPr lang="uk-UA" sz="2000" b="0" i="0" dirty="0">
              <a:solidFill>
                <a:srgbClr val="0E0A5E"/>
              </a:solidFill>
              <a:effectLst/>
              <a:latin typeface="Sitka Small" pitchFamily="2" charset="0"/>
            </a:endParaRPr>
          </a:p>
          <a:p>
            <a:pPr algn="just"/>
            <a:r>
              <a:rPr lang="ru-RU" sz="2000" b="1" dirty="0" smtClean="0">
                <a:solidFill>
                  <a:srgbClr val="0E0A5E"/>
                </a:solidFill>
                <a:latin typeface="Sitka Small" pitchFamily="2" charset="0"/>
              </a:rPr>
              <a:t>  Шляхи </a:t>
            </a:r>
            <a:r>
              <a:rPr lang="ru-RU" sz="2000" b="1" dirty="0" err="1">
                <a:solidFill>
                  <a:srgbClr val="0E0A5E"/>
                </a:solidFill>
                <a:latin typeface="Sitka Small" pitchFamily="2" charset="0"/>
              </a:rPr>
              <a:t>реалізації</a:t>
            </a:r>
            <a:r>
              <a:rPr lang="ru-RU" sz="2000" b="1" dirty="0">
                <a:solidFill>
                  <a:srgbClr val="0E0A5E"/>
                </a:solidFill>
                <a:latin typeface="Sitka Small" pitchFamily="2" charset="0"/>
              </a:rPr>
              <a:t> проекту:</a:t>
            </a:r>
            <a:endParaRPr lang="ru-RU" sz="2000" dirty="0">
              <a:solidFill>
                <a:srgbClr val="0E0A5E"/>
              </a:solidFill>
              <a:latin typeface="Sitka Small" pitchFamily="2" charset="0"/>
            </a:endParaRPr>
          </a:p>
          <a:p>
            <a:pPr algn="just"/>
            <a:r>
              <a:rPr lang="ru-RU" sz="2000" dirty="0" err="1" smtClean="0">
                <a:solidFill>
                  <a:srgbClr val="0E0A5E"/>
                </a:solidFill>
                <a:latin typeface="Sitka Small" pitchFamily="2" charset="0"/>
              </a:rPr>
              <a:t>березень</a:t>
            </a:r>
            <a:r>
              <a:rPr lang="ru-RU" sz="2000" dirty="0" smtClean="0">
                <a:solidFill>
                  <a:srgbClr val="0E0A5E"/>
                </a:solidFill>
                <a:latin typeface="Sitka Small" pitchFamily="2" charset="0"/>
              </a:rPr>
              <a:t> </a:t>
            </a:r>
            <a:r>
              <a:rPr lang="ru-RU" sz="2000" dirty="0">
                <a:solidFill>
                  <a:srgbClr val="0E0A5E"/>
                </a:solidFill>
                <a:latin typeface="Sitka Small" pitchFamily="2" charset="0"/>
              </a:rPr>
              <a:t>2014 </a:t>
            </a:r>
            <a:r>
              <a:rPr lang="ru-RU" sz="2000" dirty="0" smtClean="0">
                <a:solidFill>
                  <a:srgbClr val="0E0A5E"/>
                </a:solidFill>
                <a:latin typeface="Sitka Small" pitchFamily="2" charset="0"/>
              </a:rPr>
              <a:t>р. - </a:t>
            </a:r>
            <a:r>
              <a:rPr lang="uk-UA" sz="2000" dirty="0" smtClean="0">
                <a:solidFill>
                  <a:srgbClr val="0E0A5E"/>
                </a:solidFill>
                <a:latin typeface="Sitka Small" pitchFamily="2" charset="0"/>
              </a:rPr>
              <a:t>травень 2015 р.</a:t>
            </a:r>
            <a:endParaRPr lang="uk-UA" sz="2000" b="0" i="0" dirty="0">
              <a:solidFill>
                <a:srgbClr val="0E0A5E"/>
              </a:solidFill>
              <a:effectLst/>
              <a:latin typeface="Sitka Small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0012" y="4048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279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2147351"/>
            <a:ext cx="80648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>
                <a:solidFill>
                  <a:srgbClr val="FFFF00"/>
                </a:solidFill>
                <a:latin typeface="Comic Sans MS" pitchFamily="66" charset="0"/>
              </a:rPr>
              <a:t>Зібрані</a:t>
            </a:r>
            <a:r>
              <a:rPr lang="ru-RU" sz="2000" b="1" i="1" dirty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ru-RU" sz="2000" b="1" i="1" dirty="0" err="1">
                <a:solidFill>
                  <a:srgbClr val="FFFF00"/>
                </a:solidFill>
                <a:latin typeface="Comic Sans MS" pitchFamily="66" charset="0"/>
              </a:rPr>
              <a:t>матеріали</a:t>
            </a:r>
            <a:endParaRPr lang="ru-RU" sz="2000" b="1" i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ru-RU" sz="2000" b="1" i="1" dirty="0" err="1">
                <a:solidFill>
                  <a:srgbClr val="FFFF00"/>
                </a:solidFill>
                <a:latin typeface="Comic Sans MS" pitchFamily="66" charset="0"/>
              </a:rPr>
              <a:t>представниками</a:t>
            </a:r>
            <a:r>
              <a:rPr lang="ru-RU" sz="20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2000" b="1" i="1" dirty="0" err="1">
                <a:solidFill>
                  <a:srgbClr val="FFFF00"/>
                </a:solidFill>
                <a:latin typeface="Comic Sans MS" pitchFamily="66" charset="0"/>
              </a:rPr>
              <a:t>учнівського</a:t>
            </a:r>
            <a:r>
              <a:rPr lang="ru-RU" sz="20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endParaRPr lang="ru-RU" sz="20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omic Sans MS" pitchFamily="66" charset="0"/>
              </a:rPr>
              <a:t>парламенту   </a:t>
            </a:r>
          </a:p>
          <a:p>
            <a:pPr algn="ctr"/>
            <a:r>
              <a:rPr lang="ru-RU" sz="2000" b="1" i="1" u="sng" dirty="0" err="1" smtClean="0">
                <a:solidFill>
                  <a:srgbClr val="FFFF00"/>
                </a:solidFill>
                <a:latin typeface="Comic Sans MS" pitchFamily="66" charset="0"/>
              </a:rPr>
              <a:t>Зборівського</a:t>
            </a:r>
            <a:r>
              <a:rPr lang="ru-RU" sz="2000" b="1" i="1" u="sng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2000" b="1" i="1" u="sng" dirty="0">
                <a:solidFill>
                  <a:srgbClr val="FFFF00"/>
                </a:solidFill>
                <a:latin typeface="Comic Sans MS" pitchFamily="66" charset="0"/>
              </a:rPr>
              <a:t>району</a:t>
            </a:r>
          </a:p>
          <a:p>
            <a:pPr algn="ctr"/>
            <a:r>
              <a:rPr lang="ru-RU" sz="2000" b="1" i="1" dirty="0">
                <a:solidFill>
                  <a:srgbClr val="FFFF00"/>
                </a:solidFill>
                <a:latin typeface="Comic Sans MS" pitchFamily="66" charset="0"/>
              </a:rPr>
              <a:t>в рамках </a:t>
            </a:r>
            <a:r>
              <a:rPr lang="ru-RU" sz="2000" b="1" i="1" dirty="0" err="1">
                <a:solidFill>
                  <a:srgbClr val="FFFF00"/>
                </a:solidFill>
                <a:latin typeface="Comic Sans MS" pitchFamily="66" charset="0"/>
              </a:rPr>
              <a:t>реалізації</a:t>
            </a:r>
            <a:r>
              <a:rPr lang="ru-RU" sz="2000" b="1" i="1" dirty="0">
                <a:solidFill>
                  <a:srgbClr val="FFFF00"/>
                </a:solidFill>
                <a:latin typeface="Comic Sans MS" pitchFamily="66" charset="0"/>
              </a:rPr>
              <a:t> проекту </a:t>
            </a:r>
          </a:p>
          <a:p>
            <a:pPr algn="ctr"/>
            <a:r>
              <a:rPr lang="ru-RU" sz="2600" b="1" i="1" u="sng" dirty="0">
                <a:solidFill>
                  <a:srgbClr val="0A4B9A"/>
                </a:solidFill>
                <a:latin typeface="Comic Sans MS" pitchFamily="66" charset="0"/>
              </a:rPr>
              <a:t>«Книга </a:t>
            </a:r>
            <a:r>
              <a:rPr lang="ru-RU" sz="2600" b="1" i="1" u="sng" dirty="0" err="1">
                <a:solidFill>
                  <a:srgbClr val="0A4B9A"/>
                </a:solidFill>
                <a:latin typeface="Comic Sans MS" pitchFamily="66" charset="0"/>
              </a:rPr>
              <a:t>звитяги</a:t>
            </a:r>
            <a:r>
              <a:rPr lang="ru-RU" sz="2600" b="1" i="1" u="sng" dirty="0">
                <a:solidFill>
                  <a:srgbClr val="0A4B9A"/>
                </a:solidFill>
                <a:latin typeface="Comic Sans MS" pitchFamily="66" charset="0"/>
              </a:rPr>
              <a:t> </a:t>
            </a:r>
            <a:endParaRPr lang="ru-RU" sz="2600" b="1" i="1" u="sng" dirty="0" smtClean="0">
              <a:solidFill>
                <a:srgbClr val="0A4B9A"/>
              </a:solidFill>
              <a:latin typeface="Comic Sans MS" pitchFamily="66" charset="0"/>
            </a:endParaRPr>
          </a:p>
          <a:p>
            <a:pPr algn="ctr"/>
            <a:r>
              <a:rPr lang="ru-RU" sz="2600" b="1" i="1" u="sng" dirty="0" err="1" smtClean="0">
                <a:solidFill>
                  <a:srgbClr val="0A4B9A"/>
                </a:solidFill>
                <a:latin typeface="Comic Sans MS" pitchFamily="66" charset="0"/>
              </a:rPr>
              <a:t>Євромайдану</a:t>
            </a:r>
            <a:r>
              <a:rPr lang="ru-RU" sz="2600" b="1" i="1" u="sng" dirty="0">
                <a:solidFill>
                  <a:srgbClr val="0A4B9A"/>
                </a:solidFill>
                <a:latin typeface="Comic Sans MS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4278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7664" y="116631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</a:rPr>
              <a:t>Учасники </a:t>
            </a:r>
            <a:r>
              <a:rPr lang="uk-UA" sz="4400" b="1" dirty="0" err="1" smtClean="0">
                <a:solidFill>
                  <a:srgbClr val="FFFF00"/>
                </a:solidFill>
              </a:rPr>
              <a:t>Євромайдану</a:t>
            </a:r>
            <a:endParaRPr lang="uk-UA" sz="44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1070203"/>
            <a:ext cx="4296043" cy="568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 err="1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Запотічний</a:t>
            </a:r>
            <a:r>
              <a:rPr lang="uk-UA" sz="2400" b="1" dirty="0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 </a:t>
            </a:r>
            <a:r>
              <a:rPr lang="uk-UA" sz="2400" b="1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Андрій  </a:t>
            </a:r>
            <a:r>
              <a:rPr lang="uk-UA" sz="2400" b="1" dirty="0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Михайлович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b="1" dirty="0">
              <a:solidFill>
                <a:srgbClr val="0E0A5E"/>
              </a:solidFill>
              <a:latin typeface="+mj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  Число 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та рік народження: 21.08.1975р.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Місце народження: </a:t>
            </a:r>
            <a:r>
              <a:rPr lang="uk-UA" dirty="0" err="1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м.Зборів</a:t>
            </a: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Час перебування на </a:t>
            </a:r>
            <a:r>
              <a:rPr lang="uk-UA" dirty="0" err="1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Євромайдані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  - 06.12.2013 – 08.12.2013, 10.12.2013 – 13.12.2013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  Спогади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, враження від пережитого на </a:t>
            </a:r>
            <a:r>
              <a:rPr lang="uk-UA" dirty="0" err="1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Євромайдані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. Найбільше мене вразили жителі Києва, особливо молодь. Кожного дня вони турбувалися про людей на майдані: приносили гарячий чай, каву, бутерброди та одяг. А також надовго в </a:t>
            </a:r>
            <a:r>
              <a:rPr lang="uk-UA" dirty="0" err="1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пам</a:t>
            </a:r>
            <a:r>
              <a:rPr lang="ru-RU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’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яті </a:t>
            </a:r>
            <a:r>
              <a:rPr lang="uk-UA" dirty="0" err="1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залишуться</a:t>
            </a:r>
            <a:r>
              <a:rPr lang="uk-UA" dirty="0">
                <a:solidFill>
                  <a:srgbClr val="0E0A5E"/>
                </a:solidFill>
                <a:latin typeface="+mj-lt"/>
                <a:ea typeface="Calibri"/>
                <a:cs typeface="Times New Roman"/>
              </a:rPr>
              <a:t> події, які відбувалися на майдані.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1600" dirty="0">
              <a:latin typeface="+mj-lt"/>
              <a:ea typeface="Calibri"/>
              <a:cs typeface="Times New Roman"/>
            </a:endParaRPr>
          </a:p>
        </p:txBody>
      </p:sp>
      <p:pic>
        <p:nvPicPr>
          <p:cNvPr id="1026" name="Picture 2" descr="DSC0274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3540271" cy="27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SC0273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04" y="1052736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9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935</Words>
  <Application>Microsoft Office PowerPoint</Application>
  <PresentationFormat>Екран (4:3)</PresentationFormat>
  <Paragraphs>97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3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Asus</cp:lastModifiedBy>
  <cp:revision>51</cp:revision>
  <dcterms:created xsi:type="dcterms:W3CDTF">2010-02-23T11:30:32Z</dcterms:created>
  <dcterms:modified xsi:type="dcterms:W3CDTF">2015-08-24T17:44:18Z</dcterms:modified>
</cp:coreProperties>
</file>