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2" r:id="rId3"/>
    <p:sldId id="284" r:id="rId4"/>
    <p:sldId id="285" r:id="rId5"/>
    <p:sldId id="283" r:id="rId6"/>
    <p:sldId id="296" r:id="rId7"/>
    <p:sldId id="287" r:id="rId8"/>
    <p:sldId id="295" r:id="rId9"/>
    <p:sldId id="256" r:id="rId10"/>
    <p:sldId id="276" r:id="rId11"/>
    <p:sldId id="257" r:id="rId12"/>
    <p:sldId id="258" r:id="rId13"/>
    <p:sldId id="270" r:id="rId14"/>
    <p:sldId id="272" r:id="rId15"/>
    <p:sldId id="273" r:id="rId16"/>
    <p:sldId id="265" r:id="rId17"/>
    <p:sldId id="271" r:id="rId18"/>
    <p:sldId id="264" r:id="rId19"/>
    <p:sldId id="259" r:id="rId20"/>
    <p:sldId id="267" r:id="rId21"/>
    <p:sldId id="262" r:id="rId22"/>
    <p:sldId id="263" r:id="rId23"/>
    <p:sldId id="266" r:id="rId24"/>
    <p:sldId id="269" r:id="rId25"/>
    <p:sldId id="281" r:id="rId26"/>
    <p:sldId id="289" r:id="rId27"/>
    <p:sldId id="274" r:id="rId28"/>
    <p:sldId id="275" r:id="rId2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47" d="100"/>
          <a:sy n="47" d="100"/>
        </p:scale>
        <p:origin x="-10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729AFD-CDF9-440C-970E-4D4562051679}" type="doc">
      <dgm:prSet loTypeId="urn:microsoft.com/office/officeart/2005/8/layout/hierarchy1" loCatId="hierarchy" qsTypeId="urn:microsoft.com/office/officeart/2005/8/quickstyle/simple1#10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4164A01F-74CD-4EAA-85E9-73968048AF54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rgbClr val="FF0000"/>
              </a:solidFill>
            </a:rPr>
            <a:t>Мала учнівська Рада</a:t>
          </a:r>
          <a:endParaRPr lang="ru-RU" sz="2800" b="1" i="1" dirty="0">
            <a:solidFill>
              <a:srgbClr val="FF0000"/>
            </a:solidFill>
          </a:endParaRPr>
        </a:p>
      </dgm:t>
    </dgm:pt>
    <dgm:pt modelId="{87B0099F-1991-46AD-AB4F-4C3F7A7756DF}" type="parTrans" cxnId="{B753760B-6860-439F-A6D8-7C6D9E0052C0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ADB6E3D-1AC4-455A-8949-C6C875473E49}" type="sibTrans" cxnId="{B753760B-6860-439F-A6D8-7C6D9E0052C0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239D48C-505C-4252-9892-D2AB46DD547E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FF0000"/>
              </a:solidFill>
            </a:rPr>
            <a:t>Рада старійшин</a:t>
          </a:r>
          <a:endParaRPr lang="ru-RU" sz="2400" b="1" i="1" dirty="0">
            <a:solidFill>
              <a:srgbClr val="FF0000"/>
            </a:solidFill>
          </a:endParaRPr>
        </a:p>
      </dgm:t>
    </dgm:pt>
    <dgm:pt modelId="{39C64B23-8830-47DA-91E8-04C5E4E4C2A1}" type="parTrans" cxnId="{F683E5E6-9E2C-4803-88E7-A27C94CE223E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9631C664-1EDD-43DC-AEF4-923D90E5F835}" type="sibTrans" cxnId="{F683E5E6-9E2C-4803-88E7-A27C94CE223E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F89E20F-AF1D-42E8-B382-9FA816AC2B61}">
      <dgm:prSet phldrT="[Текст]" custT="1"/>
      <dgm:spPr/>
      <dgm:t>
        <a:bodyPr/>
        <a:lstStyle/>
        <a:p>
          <a:r>
            <a:rPr lang="uk-UA" sz="1200" b="1" dirty="0" smtClean="0">
              <a:solidFill>
                <a:schemeClr val="accent2">
                  <a:lumMod val="75000"/>
                </a:schemeClr>
              </a:solidFill>
            </a:rPr>
            <a:t>Навчальна комісія</a:t>
          </a:r>
          <a:endParaRPr lang="ru-RU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C57E982D-DCEE-41A7-A319-198CB16C5101}" type="parTrans" cxnId="{E1C59D6E-9290-4B50-973B-4F01C689872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08EA8E1-EFDC-4F4E-AB14-C075E48EDBD1}" type="sibTrans" cxnId="{E1C59D6E-9290-4B50-973B-4F01C689872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59CD857-0EA9-4429-8EB7-43EB97494A5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200" b="1" dirty="0" smtClean="0">
              <a:solidFill>
                <a:srgbClr val="0000FF"/>
              </a:solidFill>
            </a:rPr>
            <a:t>Комісія захисту </a:t>
          </a:r>
          <a:endParaRPr lang="ru-RU" sz="1200" b="1" dirty="0" smtClean="0">
            <a:solidFill>
              <a:srgbClr val="0000FF"/>
            </a:solidFill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dirty="0" smtClean="0">
              <a:solidFill>
                <a:srgbClr val="0000FF"/>
              </a:solidFill>
            </a:rPr>
            <a:t>прав учнів</a:t>
          </a:r>
          <a:endParaRPr lang="ru-RU" sz="1200" b="1" dirty="0">
            <a:solidFill>
              <a:srgbClr val="0000FF"/>
            </a:solidFill>
          </a:endParaRPr>
        </a:p>
      </dgm:t>
    </dgm:pt>
    <dgm:pt modelId="{A5DE3BEE-5FFF-4E31-8B06-BA5C73B0F6E1}" type="parTrans" cxnId="{78B9517C-3A3D-4C07-9C47-CFE28FC88B38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D2CED616-83F5-4A57-A5B1-C8FA311FC080}" type="sibTrans" cxnId="{78B9517C-3A3D-4C07-9C47-CFE28FC88B38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ADA8C0E-B346-4AC6-9A7D-9CA404DD30B1}">
      <dgm:prSet phldrT="[Текст]" custT="1"/>
      <dgm:spPr/>
      <dgm:t>
        <a:bodyPr/>
        <a:lstStyle/>
        <a:p>
          <a:r>
            <a:rPr lang="uk-UA" sz="1400" b="1" i="1" dirty="0" smtClean="0">
              <a:solidFill>
                <a:schemeClr val="bg2">
                  <a:lumMod val="10000"/>
                </a:schemeClr>
              </a:solidFill>
            </a:rPr>
            <a:t>Патріотичний клуб </a:t>
          </a:r>
          <a:r>
            <a:rPr lang="uk-UA" sz="1400" b="1" i="1" dirty="0" err="1" smtClean="0">
              <a:solidFill>
                <a:schemeClr val="bg2">
                  <a:lumMod val="10000"/>
                </a:schemeClr>
              </a:solidFill>
            </a:rPr>
            <a:t>“Юні</a:t>
          </a:r>
          <a:r>
            <a:rPr lang="uk-UA" sz="1400" b="1" i="1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sz="1400" b="1" i="1" dirty="0" err="1" smtClean="0">
              <a:solidFill>
                <a:schemeClr val="bg2">
                  <a:lumMod val="10000"/>
                </a:schemeClr>
              </a:solidFill>
            </a:rPr>
            <a:t>патріоти”</a:t>
          </a:r>
          <a:endParaRPr lang="ru-RU" sz="1400" b="1" i="1" dirty="0">
            <a:solidFill>
              <a:schemeClr val="bg2">
                <a:lumMod val="10000"/>
              </a:schemeClr>
            </a:solidFill>
          </a:endParaRPr>
        </a:p>
      </dgm:t>
    </dgm:pt>
    <dgm:pt modelId="{6F0256DC-21D9-4E28-BB52-FC973123A0AA}" type="parTrans" cxnId="{D9CC8DB4-B9B7-4CC3-B924-6F35542B616A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6951CDC-D872-4859-9BDF-2264B7D2AC7B}" type="sibTrans" cxnId="{D9CC8DB4-B9B7-4CC3-B924-6F35542B616A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A92BA6AF-DF1B-44D6-A9F3-D158ABD9996E}">
      <dgm:prSet phldrT="[Текст]" custT="1"/>
      <dgm:spPr/>
      <dgm:t>
        <a:bodyPr/>
        <a:lstStyle/>
        <a:p>
          <a:r>
            <a:rPr lang="uk-UA" sz="1600" b="1" i="1" dirty="0" smtClean="0">
              <a:solidFill>
                <a:schemeClr val="tx1"/>
              </a:solidFill>
            </a:rPr>
            <a:t>Товариство </a:t>
          </a:r>
          <a:r>
            <a:rPr lang="uk-UA" sz="1600" b="1" i="1" dirty="0" err="1" smtClean="0">
              <a:solidFill>
                <a:schemeClr val="tx1"/>
              </a:solidFill>
            </a:rPr>
            <a:t>“Сокіл”</a:t>
          </a:r>
          <a:endParaRPr lang="ru-RU" sz="1600" b="1" i="1" dirty="0">
            <a:solidFill>
              <a:schemeClr val="tx1"/>
            </a:solidFill>
          </a:endParaRPr>
        </a:p>
      </dgm:t>
    </dgm:pt>
    <dgm:pt modelId="{42797846-B53F-4737-BB8F-17D047124299}" type="parTrans" cxnId="{26624E2E-AE79-40F1-8912-DADAB31B803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8E76B41B-7070-4493-9AC0-B8474A0168DB}" type="sibTrans" cxnId="{26624E2E-AE79-40F1-8912-DADAB31B803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9D2B1BDD-753E-41E4-BCF4-1FF4D309CABD}">
      <dgm:prSet custT="1"/>
      <dgm:spPr/>
      <dgm:t>
        <a:bodyPr/>
        <a:lstStyle/>
        <a:p>
          <a:r>
            <a:rPr lang="uk-UA" sz="1200" b="1" dirty="0" smtClean="0">
              <a:solidFill>
                <a:srgbClr val="FF0000"/>
              </a:solidFill>
            </a:rPr>
            <a:t>Спортивна комісія</a:t>
          </a:r>
          <a:endParaRPr lang="ru-RU" sz="1200" b="1" dirty="0">
            <a:solidFill>
              <a:srgbClr val="FF0000"/>
            </a:solidFill>
          </a:endParaRPr>
        </a:p>
      </dgm:t>
    </dgm:pt>
    <dgm:pt modelId="{FF97C8DF-6283-453A-B604-1087E1EF939C}" type="parTrans" cxnId="{C83BC213-67A6-49FE-A9F8-F5A29FE544A5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A2BBB8C-3843-4059-ADF2-545C22EE60F2}" type="sibTrans" cxnId="{C83BC213-67A6-49FE-A9F8-F5A29FE544A5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C72CA66-1A2E-47E1-B207-75E612C54520}">
      <dgm:prSet custT="1"/>
      <dgm:spPr/>
      <dgm:t>
        <a:bodyPr/>
        <a:lstStyle/>
        <a:p>
          <a:r>
            <a:rPr lang="uk-UA" sz="1200" b="1" dirty="0" smtClean="0">
              <a:solidFill>
                <a:srgbClr val="002060"/>
              </a:solidFill>
            </a:rPr>
            <a:t>Комісія дисципліни і порядку</a:t>
          </a:r>
          <a:endParaRPr lang="ru-RU" sz="1200" b="1" dirty="0">
            <a:solidFill>
              <a:srgbClr val="002060"/>
            </a:solidFill>
          </a:endParaRPr>
        </a:p>
      </dgm:t>
    </dgm:pt>
    <dgm:pt modelId="{13FF1A72-B2D7-4DFC-ACF4-A9D9A2A4F361}" type="parTrans" cxnId="{E35111C5-A94E-4808-8925-0B11A8637495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5ACA9A7-9809-47D2-8569-04053257C33C}" type="sibTrans" cxnId="{E35111C5-A94E-4808-8925-0B11A8637495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6C637805-FA5D-41B7-A63B-3A34DD16F386}">
      <dgm:prSet custT="1"/>
      <dgm:spPr/>
      <dgm:t>
        <a:bodyPr/>
        <a:lstStyle/>
        <a:p>
          <a:r>
            <a:rPr lang="uk-UA" sz="1200" b="1" dirty="0" smtClean="0">
              <a:solidFill>
                <a:srgbClr val="C00000"/>
              </a:solidFill>
            </a:rPr>
            <a:t>Комісія </a:t>
          </a:r>
          <a:r>
            <a:rPr lang="uk-UA" sz="1200" b="1" i="0" dirty="0" smtClean="0">
              <a:solidFill>
                <a:srgbClr val="C00000"/>
              </a:solidFill>
            </a:rPr>
            <a:t>інформаційної роботи</a:t>
          </a:r>
          <a:endParaRPr lang="ru-RU" sz="1200" b="1" i="0" dirty="0">
            <a:solidFill>
              <a:srgbClr val="C00000"/>
            </a:solidFill>
          </a:endParaRPr>
        </a:p>
      </dgm:t>
    </dgm:pt>
    <dgm:pt modelId="{1E2DEA3B-FFB4-43A9-B644-F744DCF9E498}" type="parTrans" cxnId="{FC2D1B3C-F7DD-4C61-832D-895D95AC336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6A7AA265-35E3-45F9-A8C0-6FF601B4E134}" type="sibTrans" cxnId="{FC2D1B3C-F7DD-4C61-832D-895D95AC336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D121CD0-14B1-4BEE-B5BB-95AAF5CAC82D}">
      <dgm:prSet custT="1"/>
      <dgm:spPr/>
      <dgm:t>
        <a:bodyPr/>
        <a:lstStyle/>
        <a:p>
          <a:r>
            <a:rPr lang="uk-UA" sz="1200" b="1" dirty="0" smtClean="0">
              <a:solidFill>
                <a:srgbClr val="7030A0"/>
              </a:solidFill>
            </a:rPr>
            <a:t>Комісія дозвілля</a:t>
          </a:r>
          <a:endParaRPr lang="ru-RU" sz="1200" b="1" dirty="0">
            <a:solidFill>
              <a:srgbClr val="7030A0"/>
            </a:solidFill>
          </a:endParaRPr>
        </a:p>
      </dgm:t>
    </dgm:pt>
    <dgm:pt modelId="{A14BBFC9-0EE2-41C1-9BB7-DFB8DCBBDA36}" type="parTrans" cxnId="{ADB2C540-7A42-490C-8F91-D5DF34A47BF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DA43E5D4-8FBB-4C37-A9F2-14C68C8A8387}" type="sibTrans" cxnId="{ADB2C540-7A42-490C-8F91-D5DF34A47BF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17C8DF8-DE0F-4715-ACCA-1AF714E02EA7}">
      <dgm:prSet custT="1"/>
      <dgm:spPr/>
      <dgm:t>
        <a:bodyPr/>
        <a:lstStyle/>
        <a:p>
          <a:r>
            <a:rPr lang="uk-UA" sz="16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Волонтерський</a:t>
          </a:r>
        </a:p>
        <a:p>
          <a:r>
            <a:rPr lang="uk-UA" sz="16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загін</a:t>
          </a:r>
          <a:endParaRPr lang="ru-RU" sz="16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71B7966-DD3C-4DA3-8B76-1CCDE2743BBA}" type="parTrans" cxnId="{C5AF700A-4CA5-4C23-A185-69D1F0F5C009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78381B5-FC19-4CB1-B884-CB91B37FA660}" type="sibTrans" cxnId="{C5AF700A-4CA5-4C23-A185-69D1F0F5C009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38EABD9-35B8-497A-BA28-246E1A3E2C3C}" type="pres">
      <dgm:prSet presAssocID="{17729AFD-CDF9-440C-970E-4D45620516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B98A9A-1531-4920-BCEF-8BDB453A49F8}" type="pres">
      <dgm:prSet presAssocID="{4164A01F-74CD-4EAA-85E9-73968048AF54}" presName="hierRoot1" presStyleCnt="0"/>
      <dgm:spPr/>
    </dgm:pt>
    <dgm:pt modelId="{5790753F-6783-478C-82A5-E1DDDBB98C13}" type="pres">
      <dgm:prSet presAssocID="{4164A01F-74CD-4EAA-85E9-73968048AF54}" presName="composite" presStyleCnt="0"/>
      <dgm:spPr/>
    </dgm:pt>
    <dgm:pt modelId="{F3A82CBB-7F71-4FCC-9BE6-0AAD9D691C45}" type="pres">
      <dgm:prSet presAssocID="{4164A01F-74CD-4EAA-85E9-73968048AF54}" presName="background" presStyleLbl="node0" presStyleIdx="0" presStyleCnt="5"/>
      <dgm:spPr/>
    </dgm:pt>
    <dgm:pt modelId="{83C4E0EA-9E22-40DF-8204-6735A7D8C44D}" type="pres">
      <dgm:prSet presAssocID="{4164A01F-74CD-4EAA-85E9-73968048AF54}" presName="text" presStyleLbl="fgAcc0" presStyleIdx="0" presStyleCnt="5" custScaleX="437629" custScaleY="362585" custLinFactX="37777" custLinFactY="-100000" custLinFactNeighborX="100000" custLinFactNeighborY="-157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A2B64E-4108-4717-ACF6-FDB6507ECE98}" type="pres">
      <dgm:prSet presAssocID="{4164A01F-74CD-4EAA-85E9-73968048AF54}" presName="hierChild2" presStyleCnt="0"/>
      <dgm:spPr/>
    </dgm:pt>
    <dgm:pt modelId="{23AC0235-9267-471F-A976-E6D06492E797}" type="pres">
      <dgm:prSet presAssocID="{39C64B23-8830-47DA-91E8-04C5E4E4C2A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45DAAA3-88B1-4026-80C5-04A64921CEB3}" type="pres">
      <dgm:prSet presAssocID="{B239D48C-505C-4252-9892-D2AB46DD547E}" presName="hierRoot2" presStyleCnt="0"/>
      <dgm:spPr/>
    </dgm:pt>
    <dgm:pt modelId="{CEA4631D-733E-4830-B3CA-3319AF6CFE09}" type="pres">
      <dgm:prSet presAssocID="{B239D48C-505C-4252-9892-D2AB46DD547E}" presName="composite2" presStyleCnt="0"/>
      <dgm:spPr/>
    </dgm:pt>
    <dgm:pt modelId="{B4B171F1-52BB-49ED-8188-8FABC8A3193B}" type="pres">
      <dgm:prSet presAssocID="{B239D48C-505C-4252-9892-D2AB46DD547E}" presName="background2" presStyleLbl="node2" presStyleIdx="0" presStyleCnt="3"/>
      <dgm:spPr/>
    </dgm:pt>
    <dgm:pt modelId="{E40831B9-92DF-422E-9F3D-8895CC46BE68}" type="pres">
      <dgm:prSet presAssocID="{B239D48C-505C-4252-9892-D2AB46DD547E}" presName="text2" presStyleLbl="fgAcc2" presStyleIdx="0" presStyleCnt="3" custScaleX="369203" custScaleY="244086" custLinFactY="-48536" custLinFactNeighborX="1052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35144B-9BD5-41BF-9ED3-5EB9211BB8F5}" type="pres">
      <dgm:prSet presAssocID="{B239D48C-505C-4252-9892-D2AB46DD547E}" presName="hierChild3" presStyleCnt="0"/>
      <dgm:spPr/>
    </dgm:pt>
    <dgm:pt modelId="{2308E3B0-2065-43E3-A415-4C90DE73E8F4}" type="pres">
      <dgm:prSet presAssocID="{C57E982D-DCEE-41A7-A319-198CB16C510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B63D47ED-7C9D-43DA-A7AE-611DE81D90C6}" type="pres">
      <dgm:prSet presAssocID="{4F89E20F-AF1D-42E8-B382-9FA816AC2B61}" presName="hierRoot3" presStyleCnt="0"/>
      <dgm:spPr/>
    </dgm:pt>
    <dgm:pt modelId="{7856CF12-CCE0-40EE-B6EB-FC2997663143}" type="pres">
      <dgm:prSet presAssocID="{4F89E20F-AF1D-42E8-B382-9FA816AC2B61}" presName="composite3" presStyleCnt="0"/>
      <dgm:spPr/>
    </dgm:pt>
    <dgm:pt modelId="{8BCF7867-0045-4687-AB82-FF0AF7DED48A}" type="pres">
      <dgm:prSet presAssocID="{4F89E20F-AF1D-42E8-B382-9FA816AC2B61}" presName="background3" presStyleLbl="node3" presStyleIdx="0" presStyleCnt="3"/>
      <dgm:spPr/>
    </dgm:pt>
    <dgm:pt modelId="{6CAC4B48-71FC-4940-BD21-33F5A9263004}" type="pres">
      <dgm:prSet presAssocID="{4F89E20F-AF1D-42E8-B382-9FA816AC2B61}" presName="text3" presStyleLbl="fgAcc3" presStyleIdx="0" presStyleCnt="3" custScaleX="190113" custScaleY="155530" custLinFactNeighborX="-24819" custLinFactNeighborY="-251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DB651D-3D23-48E1-9F4D-E26D8C146210}" type="pres">
      <dgm:prSet presAssocID="{4F89E20F-AF1D-42E8-B382-9FA816AC2B61}" presName="hierChild4" presStyleCnt="0"/>
      <dgm:spPr/>
    </dgm:pt>
    <dgm:pt modelId="{0EAEBF99-9826-4860-AAD1-A93F2D59FC8D}" type="pres">
      <dgm:prSet presAssocID="{A5DE3BEE-5FFF-4E31-8B06-BA5C73B0F6E1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57C6A89-3CEB-44BE-9816-9CB9BAD5242A}" type="pres">
      <dgm:prSet presAssocID="{B59CD857-0EA9-4429-8EB7-43EB97494A52}" presName="hierRoot3" presStyleCnt="0"/>
      <dgm:spPr/>
    </dgm:pt>
    <dgm:pt modelId="{B44A8596-168E-4F71-B3A0-837FC2D9AA53}" type="pres">
      <dgm:prSet presAssocID="{B59CD857-0EA9-4429-8EB7-43EB97494A52}" presName="composite3" presStyleCnt="0"/>
      <dgm:spPr/>
    </dgm:pt>
    <dgm:pt modelId="{6A4A0027-32AC-4B88-B5B3-8044108FC318}" type="pres">
      <dgm:prSet presAssocID="{B59CD857-0EA9-4429-8EB7-43EB97494A52}" presName="background3" presStyleLbl="node3" presStyleIdx="1" presStyleCnt="3"/>
      <dgm:spPr/>
    </dgm:pt>
    <dgm:pt modelId="{7B03B7F0-2C5F-45CC-A476-F7CA59565B2A}" type="pres">
      <dgm:prSet presAssocID="{B59CD857-0EA9-4429-8EB7-43EB97494A52}" presName="text3" presStyleLbl="fgAcc3" presStyleIdx="1" presStyleCnt="3" custScaleX="154429" custScaleY="200685" custLinFactNeighborX="-31364" custLinFactNeighborY="-313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309BD4-6E7A-4FEA-AAB1-655B6301855C}" type="pres">
      <dgm:prSet presAssocID="{B59CD857-0EA9-4429-8EB7-43EB97494A52}" presName="hierChild4" presStyleCnt="0"/>
      <dgm:spPr/>
    </dgm:pt>
    <dgm:pt modelId="{A943EABD-8211-4277-AAEC-0ECCC1EA92AA}" type="pres">
      <dgm:prSet presAssocID="{6F0256DC-21D9-4E28-BB52-FC973123A0A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D9E6520-1C2B-4668-8FEF-0E9C03EC4A25}" type="pres">
      <dgm:prSet presAssocID="{0ADA8C0E-B346-4AC6-9A7D-9CA404DD30B1}" presName="hierRoot2" presStyleCnt="0"/>
      <dgm:spPr/>
    </dgm:pt>
    <dgm:pt modelId="{9ACBC3FF-9460-4A6E-A64E-A46736D3BEB5}" type="pres">
      <dgm:prSet presAssocID="{0ADA8C0E-B346-4AC6-9A7D-9CA404DD30B1}" presName="composite2" presStyleCnt="0"/>
      <dgm:spPr/>
    </dgm:pt>
    <dgm:pt modelId="{7C90E2B4-ED66-40AA-A302-F95C01AAA802}" type="pres">
      <dgm:prSet presAssocID="{0ADA8C0E-B346-4AC6-9A7D-9CA404DD30B1}" presName="background2" presStyleLbl="node2" presStyleIdx="1" presStyleCnt="3"/>
      <dgm:spPr/>
    </dgm:pt>
    <dgm:pt modelId="{AA306290-94A3-491D-946C-CE3DA07621A2}" type="pres">
      <dgm:prSet presAssocID="{0ADA8C0E-B346-4AC6-9A7D-9CA404DD30B1}" presName="text2" presStyleLbl="fgAcc2" presStyleIdx="1" presStyleCnt="3" custScaleX="280333" custScaleY="184034" custLinFactX="100000" custLinFactY="-13262" custLinFactNeighborX="17894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E9D0BB-B47D-4483-9FB8-50A01AA0009E}" type="pres">
      <dgm:prSet presAssocID="{0ADA8C0E-B346-4AC6-9A7D-9CA404DD30B1}" presName="hierChild3" presStyleCnt="0"/>
      <dgm:spPr/>
    </dgm:pt>
    <dgm:pt modelId="{5FBA8E61-3BC6-4F14-9356-077F9D2E44CB}" type="pres">
      <dgm:prSet presAssocID="{42797846-B53F-4737-BB8F-17D04712429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ABB5E334-3FA4-49D8-9E98-CAB2B5B107E2}" type="pres">
      <dgm:prSet presAssocID="{A92BA6AF-DF1B-44D6-A9F3-D158ABD9996E}" presName="hierRoot3" presStyleCnt="0"/>
      <dgm:spPr/>
    </dgm:pt>
    <dgm:pt modelId="{8BCE07A5-D650-4602-8946-B34C667A0B11}" type="pres">
      <dgm:prSet presAssocID="{A92BA6AF-DF1B-44D6-A9F3-D158ABD9996E}" presName="composite3" presStyleCnt="0"/>
      <dgm:spPr/>
    </dgm:pt>
    <dgm:pt modelId="{AEFC9641-1739-4997-881B-34EF2AE721BA}" type="pres">
      <dgm:prSet presAssocID="{A92BA6AF-DF1B-44D6-A9F3-D158ABD9996E}" presName="background3" presStyleLbl="node3" presStyleIdx="2" presStyleCnt="3"/>
      <dgm:spPr/>
    </dgm:pt>
    <dgm:pt modelId="{F71371E3-6000-40A1-9655-7B2967DC318C}" type="pres">
      <dgm:prSet presAssocID="{A92BA6AF-DF1B-44D6-A9F3-D158ABD9996E}" presName="text3" presStyleLbl="fgAcc3" presStyleIdx="2" presStyleCnt="3" custScaleX="272680" custScaleY="190747" custLinFactX="100000" custLinFactNeighborX="113343" custLinFactNeighborY="-568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4DE536-C727-468C-9DF9-FBB8EF38BF91}" type="pres">
      <dgm:prSet presAssocID="{A92BA6AF-DF1B-44D6-A9F3-D158ABD9996E}" presName="hierChild4" presStyleCnt="0"/>
      <dgm:spPr/>
    </dgm:pt>
    <dgm:pt modelId="{CA08E0F9-FC48-4986-B262-4EDC49649748}" type="pres">
      <dgm:prSet presAssocID="{571B7966-DD3C-4DA3-8B76-1CCDE2743BB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905395D-EB67-4A1E-841F-4F90E3102908}" type="pres">
      <dgm:prSet presAssocID="{C17C8DF8-DE0F-4715-ACCA-1AF714E02EA7}" presName="hierRoot2" presStyleCnt="0"/>
      <dgm:spPr/>
    </dgm:pt>
    <dgm:pt modelId="{FE9AB7E3-0FB3-4BB4-9FF2-EAED77F79029}" type="pres">
      <dgm:prSet presAssocID="{C17C8DF8-DE0F-4715-ACCA-1AF714E02EA7}" presName="composite2" presStyleCnt="0"/>
      <dgm:spPr/>
    </dgm:pt>
    <dgm:pt modelId="{1F2AAFA1-AB3D-46DD-8E53-71DA036E4AC0}" type="pres">
      <dgm:prSet presAssocID="{C17C8DF8-DE0F-4715-ACCA-1AF714E02EA7}" presName="background2" presStyleLbl="node2" presStyleIdx="2" presStyleCnt="3"/>
      <dgm:spPr/>
    </dgm:pt>
    <dgm:pt modelId="{AF132163-3090-49E1-BB6C-4C97A7A3B690}" type="pres">
      <dgm:prSet presAssocID="{C17C8DF8-DE0F-4715-ACCA-1AF714E02EA7}" presName="text2" presStyleLbl="fgAcc2" presStyleIdx="2" presStyleCnt="3" custScaleX="344402" custScaleY="200190" custLinFactX="96411" custLinFactY="27305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F214B7-482C-48C7-B180-892A2B8D0798}" type="pres">
      <dgm:prSet presAssocID="{C17C8DF8-DE0F-4715-ACCA-1AF714E02EA7}" presName="hierChild3" presStyleCnt="0"/>
      <dgm:spPr/>
    </dgm:pt>
    <dgm:pt modelId="{5F70ECB0-A2A8-4D7C-BB0C-5BC62FC6A34C}" type="pres">
      <dgm:prSet presAssocID="{9D2B1BDD-753E-41E4-BCF4-1FF4D309CABD}" presName="hierRoot1" presStyleCnt="0"/>
      <dgm:spPr/>
    </dgm:pt>
    <dgm:pt modelId="{2D7431F6-AAB3-4DE8-9BEF-D895FA46ED48}" type="pres">
      <dgm:prSet presAssocID="{9D2B1BDD-753E-41E4-BCF4-1FF4D309CABD}" presName="composite" presStyleCnt="0"/>
      <dgm:spPr/>
    </dgm:pt>
    <dgm:pt modelId="{B699E324-18B2-4F2B-A385-A7970779B62C}" type="pres">
      <dgm:prSet presAssocID="{9D2B1BDD-753E-41E4-BCF4-1FF4D309CABD}" presName="background" presStyleLbl="node0" presStyleIdx="1" presStyleCnt="5"/>
      <dgm:spPr/>
    </dgm:pt>
    <dgm:pt modelId="{22E678EB-EE38-4FAC-B83C-2D2B0972FB3D}" type="pres">
      <dgm:prSet presAssocID="{9D2B1BDD-753E-41E4-BCF4-1FF4D309CABD}" presName="text" presStyleLbl="fgAcc0" presStyleIdx="1" presStyleCnt="5" custScaleX="183326" custScaleY="152833" custLinFactX="-300000" custLinFactY="400000" custLinFactNeighborX="-361661" custLinFactNeighborY="4227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EB51E0-56CC-4697-9370-4E7CCEEE68F7}" type="pres">
      <dgm:prSet presAssocID="{9D2B1BDD-753E-41E4-BCF4-1FF4D309CABD}" presName="hierChild2" presStyleCnt="0"/>
      <dgm:spPr/>
    </dgm:pt>
    <dgm:pt modelId="{16AA19D5-4FBF-4BB6-9D3F-2B490B4F829C}" type="pres">
      <dgm:prSet presAssocID="{BC72CA66-1A2E-47E1-B207-75E612C54520}" presName="hierRoot1" presStyleCnt="0"/>
      <dgm:spPr/>
    </dgm:pt>
    <dgm:pt modelId="{07EFED8A-A8C9-48C9-B910-720C85CC423E}" type="pres">
      <dgm:prSet presAssocID="{BC72CA66-1A2E-47E1-B207-75E612C54520}" presName="composite" presStyleCnt="0"/>
      <dgm:spPr/>
    </dgm:pt>
    <dgm:pt modelId="{6DCD67CD-CA5E-4F2C-A0CD-8E1DD2C6FA99}" type="pres">
      <dgm:prSet presAssocID="{BC72CA66-1A2E-47E1-B207-75E612C54520}" presName="background" presStyleLbl="node0" presStyleIdx="2" presStyleCnt="5"/>
      <dgm:spPr/>
    </dgm:pt>
    <dgm:pt modelId="{0A32D024-2C13-4FBA-9C6C-10203FA7BE25}" type="pres">
      <dgm:prSet presAssocID="{BC72CA66-1A2E-47E1-B207-75E612C54520}" presName="text" presStyleLbl="fgAcc0" presStyleIdx="2" presStyleCnt="5" custScaleX="187057" custScaleY="152833" custLinFactX="-300000" custLinFactY="400000" custLinFactNeighborX="-377851" custLinFactNeighborY="435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B0A32F-771E-4A90-A2D1-7EE300F6FD29}" type="pres">
      <dgm:prSet presAssocID="{BC72CA66-1A2E-47E1-B207-75E612C54520}" presName="hierChild2" presStyleCnt="0"/>
      <dgm:spPr/>
    </dgm:pt>
    <dgm:pt modelId="{0F998813-894B-4B75-9D71-471F06A2669E}" type="pres">
      <dgm:prSet presAssocID="{6C637805-FA5D-41B7-A63B-3A34DD16F386}" presName="hierRoot1" presStyleCnt="0"/>
      <dgm:spPr/>
    </dgm:pt>
    <dgm:pt modelId="{6DA2CC23-36D2-4F1C-B46D-E1419A3B087F}" type="pres">
      <dgm:prSet presAssocID="{6C637805-FA5D-41B7-A63B-3A34DD16F386}" presName="composite" presStyleCnt="0"/>
      <dgm:spPr/>
    </dgm:pt>
    <dgm:pt modelId="{0951CC96-4548-4472-81B8-F7A1533F958F}" type="pres">
      <dgm:prSet presAssocID="{6C637805-FA5D-41B7-A63B-3A34DD16F386}" presName="background" presStyleLbl="node0" presStyleIdx="3" presStyleCnt="5"/>
      <dgm:spPr/>
    </dgm:pt>
    <dgm:pt modelId="{F849FD4B-97FB-4EFD-BE7F-0958E9568FE4}" type="pres">
      <dgm:prSet presAssocID="{6C637805-FA5D-41B7-A63B-3A34DD16F386}" presName="text" presStyleLbl="fgAcc0" presStyleIdx="3" presStyleCnt="5" custScaleX="244900" custScaleY="152834" custLinFactX="-300000" custLinFactY="400000" custLinFactNeighborX="-390121" custLinFactNeighborY="4418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5CE63E-FCE6-4A60-97D3-37E4B030AE7F}" type="pres">
      <dgm:prSet presAssocID="{6C637805-FA5D-41B7-A63B-3A34DD16F386}" presName="hierChild2" presStyleCnt="0"/>
      <dgm:spPr/>
    </dgm:pt>
    <dgm:pt modelId="{4BF11127-AA6A-4365-98AA-98725AAA40D0}" type="pres">
      <dgm:prSet presAssocID="{CD121CD0-14B1-4BEE-B5BB-95AAF5CAC82D}" presName="hierRoot1" presStyleCnt="0"/>
      <dgm:spPr/>
    </dgm:pt>
    <dgm:pt modelId="{B32ACA09-9E75-4E78-8F4B-2B47EFA140F6}" type="pres">
      <dgm:prSet presAssocID="{CD121CD0-14B1-4BEE-B5BB-95AAF5CAC82D}" presName="composite" presStyleCnt="0"/>
      <dgm:spPr/>
    </dgm:pt>
    <dgm:pt modelId="{8F90DDC6-6DA9-4A63-B2CB-A0BFFD47793A}" type="pres">
      <dgm:prSet presAssocID="{CD121CD0-14B1-4BEE-B5BB-95AAF5CAC82D}" presName="background" presStyleLbl="node0" presStyleIdx="4" presStyleCnt="5"/>
      <dgm:spPr/>
    </dgm:pt>
    <dgm:pt modelId="{DE468BFF-36B4-4665-A266-A35E9F9FF405}" type="pres">
      <dgm:prSet presAssocID="{CD121CD0-14B1-4BEE-B5BB-95AAF5CAC82D}" presName="text" presStyleLbl="fgAcc0" presStyleIdx="4" presStyleCnt="5" custScaleX="169205" custScaleY="171224" custLinFactX="-500000" custLinFactY="300000" custLinFactNeighborX="-582220" custLinFactNeighborY="3669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AD0D36-F79C-4F84-B26C-627E0550360A}" type="pres">
      <dgm:prSet presAssocID="{CD121CD0-14B1-4BEE-B5BB-95AAF5CAC82D}" presName="hierChild2" presStyleCnt="0"/>
      <dgm:spPr/>
    </dgm:pt>
  </dgm:ptLst>
  <dgm:cxnLst>
    <dgm:cxn modelId="{B753760B-6860-439F-A6D8-7C6D9E0052C0}" srcId="{17729AFD-CDF9-440C-970E-4D4562051679}" destId="{4164A01F-74CD-4EAA-85E9-73968048AF54}" srcOrd="0" destOrd="0" parTransId="{87B0099F-1991-46AD-AB4F-4C3F7A7756DF}" sibTransId="{5ADB6E3D-1AC4-455A-8949-C6C875473E49}"/>
    <dgm:cxn modelId="{FD9094D3-C0F4-47FB-95B5-E16D0FFC643E}" type="presOf" srcId="{C17C8DF8-DE0F-4715-ACCA-1AF714E02EA7}" destId="{AF132163-3090-49E1-BB6C-4C97A7A3B690}" srcOrd="0" destOrd="0" presId="urn:microsoft.com/office/officeart/2005/8/layout/hierarchy1"/>
    <dgm:cxn modelId="{C5AF700A-4CA5-4C23-A185-69D1F0F5C009}" srcId="{4164A01F-74CD-4EAA-85E9-73968048AF54}" destId="{C17C8DF8-DE0F-4715-ACCA-1AF714E02EA7}" srcOrd="2" destOrd="0" parTransId="{571B7966-DD3C-4DA3-8B76-1CCDE2743BBA}" sibTransId="{C78381B5-FC19-4CB1-B884-CB91B37FA660}"/>
    <dgm:cxn modelId="{E091DFDF-32AB-4CA3-91C8-17210F276A10}" type="presOf" srcId="{42797846-B53F-4737-BB8F-17D047124299}" destId="{5FBA8E61-3BC6-4F14-9356-077F9D2E44CB}" srcOrd="0" destOrd="0" presId="urn:microsoft.com/office/officeart/2005/8/layout/hierarchy1"/>
    <dgm:cxn modelId="{78B9517C-3A3D-4C07-9C47-CFE28FC88B38}" srcId="{B239D48C-505C-4252-9892-D2AB46DD547E}" destId="{B59CD857-0EA9-4429-8EB7-43EB97494A52}" srcOrd="1" destOrd="0" parTransId="{A5DE3BEE-5FFF-4E31-8B06-BA5C73B0F6E1}" sibTransId="{D2CED616-83F5-4A57-A5B1-C8FA311FC080}"/>
    <dgm:cxn modelId="{E35111C5-A94E-4808-8925-0B11A8637495}" srcId="{17729AFD-CDF9-440C-970E-4D4562051679}" destId="{BC72CA66-1A2E-47E1-B207-75E612C54520}" srcOrd="2" destOrd="0" parTransId="{13FF1A72-B2D7-4DFC-ACF4-A9D9A2A4F361}" sibTransId="{05ACA9A7-9809-47D2-8569-04053257C33C}"/>
    <dgm:cxn modelId="{C83BC213-67A6-49FE-A9F8-F5A29FE544A5}" srcId="{17729AFD-CDF9-440C-970E-4D4562051679}" destId="{9D2B1BDD-753E-41E4-BCF4-1FF4D309CABD}" srcOrd="1" destOrd="0" parTransId="{FF97C8DF-6283-453A-B604-1087E1EF939C}" sibTransId="{1A2BBB8C-3843-4059-ADF2-545C22EE60F2}"/>
    <dgm:cxn modelId="{E4AA6DE0-36DE-4D10-9E42-023A3EC755D5}" type="presOf" srcId="{BC72CA66-1A2E-47E1-B207-75E612C54520}" destId="{0A32D024-2C13-4FBA-9C6C-10203FA7BE25}" srcOrd="0" destOrd="0" presId="urn:microsoft.com/office/officeart/2005/8/layout/hierarchy1"/>
    <dgm:cxn modelId="{26624E2E-AE79-40F1-8912-DADAB31B803B}" srcId="{0ADA8C0E-B346-4AC6-9A7D-9CA404DD30B1}" destId="{A92BA6AF-DF1B-44D6-A9F3-D158ABD9996E}" srcOrd="0" destOrd="0" parTransId="{42797846-B53F-4737-BB8F-17D047124299}" sibTransId="{8E76B41B-7070-4493-9AC0-B8474A0168DB}"/>
    <dgm:cxn modelId="{A0CD2450-373F-4C06-BBE4-9C87FD450F02}" type="presOf" srcId="{A5DE3BEE-5FFF-4E31-8B06-BA5C73B0F6E1}" destId="{0EAEBF99-9826-4860-AAD1-A93F2D59FC8D}" srcOrd="0" destOrd="0" presId="urn:microsoft.com/office/officeart/2005/8/layout/hierarchy1"/>
    <dgm:cxn modelId="{D9FC9D6A-A5B8-49CC-892C-8DD89B185675}" type="presOf" srcId="{4F89E20F-AF1D-42E8-B382-9FA816AC2B61}" destId="{6CAC4B48-71FC-4940-BD21-33F5A9263004}" srcOrd="0" destOrd="0" presId="urn:microsoft.com/office/officeart/2005/8/layout/hierarchy1"/>
    <dgm:cxn modelId="{4C4C493A-D2D4-4E05-B5A2-C08784DD7FB8}" type="presOf" srcId="{CD121CD0-14B1-4BEE-B5BB-95AAF5CAC82D}" destId="{DE468BFF-36B4-4665-A266-A35E9F9FF405}" srcOrd="0" destOrd="0" presId="urn:microsoft.com/office/officeart/2005/8/layout/hierarchy1"/>
    <dgm:cxn modelId="{D9CC8DB4-B9B7-4CC3-B924-6F35542B616A}" srcId="{4164A01F-74CD-4EAA-85E9-73968048AF54}" destId="{0ADA8C0E-B346-4AC6-9A7D-9CA404DD30B1}" srcOrd="1" destOrd="0" parTransId="{6F0256DC-21D9-4E28-BB52-FC973123A0AA}" sibTransId="{46951CDC-D872-4859-9BDF-2264B7D2AC7B}"/>
    <dgm:cxn modelId="{9BBCB58B-D36D-49B9-8C55-480266E29090}" type="presOf" srcId="{9D2B1BDD-753E-41E4-BCF4-1FF4D309CABD}" destId="{22E678EB-EE38-4FAC-B83C-2D2B0972FB3D}" srcOrd="0" destOrd="0" presId="urn:microsoft.com/office/officeart/2005/8/layout/hierarchy1"/>
    <dgm:cxn modelId="{11F2146B-5900-4989-BFEE-B7BCEE963F0E}" type="presOf" srcId="{6C637805-FA5D-41B7-A63B-3A34DD16F386}" destId="{F849FD4B-97FB-4EFD-BE7F-0958E9568FE4}" srcOrd="0" destOrd="0" presId="urn:microsoft.com/office/officeart/2005/8/layout/hierarchy1"/>
    <dgm:cxn modelId="{69519094-836C-4C04-81CE-C59E8A04347C}" type="presOf" srcId="{0ADA8C0E-B346-4AC6-9A7D-9CA404DD30B1}" destId="{AA306290-94A3-491D-946C-CE3DA07621A2}" srcOrd="0" destOrd="0" presId="urn:microsoft.com/office/officeart/2005/8/layout/hierarchy1"/>
    <dgm:cxn modelId="{451814AE-C7DB-4443-996F-FE72D9029F1D}" type="presOf" srcId="{4164A01F-74CD-4EAA-85E9-73968048AF54}" destId="{83C4E0EA-9E22-40DF-8204-6735A7D8C44D}" srcOrd="0" destOrd="0" presId="urn:microsoft.com/office/officeart/2005/8/layout/hierarchy1"/>
    <dgm:cxn modelId="{ADB2C540-7A42-490C-8F91-D5DF34A47BF7}" srcId="{17729AFD-CDF9-440C-970E-4D4562051679}" destId="{CD121CD0-14B1-4BEE-B5BB-95AAF5CAC82D}" srcOrd="4" destOrd="0" parTransId="{A14BBFC9-0EE2-41C1-9BB7-DFB8DCBBDA36}" sibTransId="{DA43E5D4-8FBB-4C37-A9F2-14C68C8A8387}"/>
    <dgm:cxn modelId="{4D0E37A3-60F7-4CCF-80D9-EEE1CE61DA28}" type="presOf" srcId="{39C64B23-8830-47DA-91E8-04C5E4E4C2A1}" destId="{23AC0235-9267-471F-A976-E6D06492E797}" srcOrd="0" destOrd="0" presId="urn:microsoft.com/office/officeart/2005/8/layout/hierarchy1"/>
    <dgm:cxn modelId="{3C0E5D47-7427-4E2C-BB27-72EE9AFD029D}" type="presOf" srcId="{A92BA6AF-DF1B-44D6-A9F3-D158ABD9996E}" destId="{F71371E3-6000-40A1-9655-7B2967DC318C}" srcOrd="0" destOrd="0" presId="urn:microsoft.com/office/officeart/2005/8/layout/hierarchy1"/>
    <dgm:cxn modelId="{FC2D1B3C-F7DD-4C61-832D-895D95AC3362}" srcId="{17729AFD-CDF9-440C-970E-4D4562051679}" destId="{6C637805-FA5D-41B7-A63B-3A34DD16F386}" srcOrd="3" destOrd="0" parTransId="{1E2DEA3B-FFB4-43A9-B644-F744DCF9E498}" sibTransId="{6A7AA265-35E3-45F9-A8C0-6FF601B4E134}"/>
    <dgm:cxn modelId="{24E1C656-F740-44C2-972D-0156E9050561}" type="presOf" srcId="{6F0256DC-21D9-4E28-BB52-FC973123A0AA}" destId="{A943EABD-8211-4277-AAEC-0ECCC1EA92AA}" srcOrd="0" destOrd="0" presId="urn:microsoft.com/office/officeart/2005/8/layout/hierarchy1"/>
    <dgm:cxn modelId="{3038C603-FB70-4B4E-845E-FCFD2FBE240E}" type="presOf" srcId="{571B7966-DD3C-4DA3-8B76-1CCDE2743BBA}" destId="{CA08E0F9-FC48-4986-B262-4EDC49649748}" srcOrd="0" destOrd="0" presId="urn:microsoft.com/office/officeart/2005/8/layout/hierarchy1"/>
    <dgm:cxn modelId="{6B5C17DE-501D-41FD-B9CF-8082A69DCA4C}" type="presOf" srcId="{B239D48C-505C-4252-9892-D2AB46DD547E}" destId="{E40831B9-92DF-422E-9F3D-8895CC46BE68}" srcOrd="0" destOrd="0" presId="urn:microsoft.com/office/officeart/2005/8/layout/hierarchy1"/>
    <dgm:cxn modelId="{F683E5E6-9E2C-4803-88E7-A27C94CE223E}" srcId="{4164A01F-74CD-4EAA-85E9-73968048AF54}" destId="{B239D48C-505C-4252-9892-D2AB46DD547E}" srcOrd="0" destOrd="0" parTransId="{39C64B23-8830-47DA-91E8-04C5E4E4C2A1}" sibTransId="{9631C664-1EDD-43DC-AEF4-923D90E5F835}"/>
    <dgm:cxn modelId="{C7421478-724C-4D82-A763-462263F73E16}" type="presOf" srcId="{B59CD857-0EA9-4429-8EB7-43EB97494A52}" destId="{7B03B7F0-2C5F-45CC-A476-F7CA59565B2A}" srcOrd="0" destOrd="0" presId="urn:microsoft.com/office/officeart/2005/8/layout/hierarchy1"/>
    <dgm:cxn modelId="{F3490ED5-B5EA-4992-B9E7-0BF9031EE107}" type="presOf" srcId="{17729AFD-CDF9-440C-970E-4D4562051679}" destId="{B38EABD9-35B8-497A-BA28-246E1A3E2C3C}" srcOrd="0" destOrd="0" presId="urn:microsoft.com/office/officeart/2005/8/layout/hierarchy1"/>
    <dgm:cxn modelId="{E1C59D6E-9290-4B50-973B-4F01C6898723}" srcId="{B239D48C-505C-4252-9892-D2AB46DD547E}" destId="{4F89E20F-AF1D-42E8-B382-9FA816AC2B61}" srcOrd="0" destOrd="0" parTransId="{C57E982D-DCEE-41A7-A319-198CB16C5101}" sibTransId="{408EA8E1-EFDC-4F4E-AB14-C075E48EDBD1}"/>
    <dgm:cxn modelId="{94AD6595-121C-4793-819F-4FA93B157F77}" type="presOf" srcId="{C57E982D-DCEE-41A7-A319-198CB16C5101}" destId="{2308E3B0-2065-43E3-A415-4C90DE73E8F4}" srcOrd="0" destOrd="0" presId="urn:microsoft.com/office/officeart/2005/8/layout/hierarchy1"/>
    <dgm:cxn modelId="{3A6B3D6A-FCDA-45E6-BE4A-C7E3FCA9B9B4}" type="presParOf" srcId="{B38EABD9-35B8-497A-BA28-246E1A3E2C3C}" destId="{29B98A9A-1531-4920-BCEF-8BDB453A49F8}" srcOrd="0" destOrd="0" presId="urn:microsoft.com/office/officeart/2005/8/layout/hierarchy1"/>
    <dgm:cxn modelId="{BB89690D-C13A-4F36-AD00-9A0769A9E81B}" type="presParOf" srcId="{29B98A9A-1531-4920-BCEF-8BDB453A49F8}" destId="{5790753F-6783-478C-82A5-E1DDDBB98C13}" srcOrd="0" destOrd="0" presId="urn:microsoft.com/office/officeart/2005/8/layout/hierarchy1"/>
    <dgm:cxn modelId="{A6DCF3D9-BD45-419F-AC77-264B68B5B7AE}" type="presParOf" srcId="{5790753F-6783-478C-82A5-E1DDDBB98C13}" destId="{F3A82CBB-7F71-4FCC-9BE6-0AAD9D691C45}" srcOrd="0" destOrd="0" presId="urn:microsoft.com/office/officeart/2005/8/layout/hierarchy1"/>
    <dgm:cxn modelId="{EB14D7B2-36C5-4876-9D48-9F028779D49D}" type="presParOf" srcId="{5790753F-6783-478C-82A5-E1DDDBB98C13}" destId="{83C4E0EA-9E22-40DF-8204-6735A7D8C44D}" srcOrd="1" destOrd="0" presId="urn:microsoft.com/office/officeart/2005/8/layout/hierarchy1"/>
    <dgm:cxn modelId="{EBAE241D-5B9C-4BA5-A6B0-F8CBCCC71DE5}" type="presParOf" srcId="{29B98A9A-1531-4920-BCEF-8BDB453A49F8}" destId="{B7A2B64E-4108-4717-ACF6-FDB6507ECE98}" srcOrd="1" destOrd="0" presId="urn:microsoft.com/office/officeart/2005/8/layout/hierarchy1"/>
    <dgm:cxn modelId="{FF693B4E-0550-4429-AA8D-3435AE413578}" type="presParOf" srcId="{B7A2B64E-4108-4717-ACF6-FDB6507ECE98}" destId="{23AC0235-9267-471F-A976-E6D06492E797}" srcOrd="0" destOrd="0" presId="urn:microsoft.com/office/officeart/2005/8/layout/hierarchy1"/>
    <dgm:cxn modelId="{E8F13B6F-7386-4F83-B833-3F4C3A094A0C}" type="presParOf" srcId="{B7A2B64E-4108-4717-ACF6-FDB6507ECE98}" destId="{A45DAAA3-88B1-4026-80C5-04A64921CEB3}" srcOrd="1" destOrd="0" presId="urn:microsoft.com/office/officeart/2005/8/layout/hierarchy1"/>
    <dgm:cxn modelId="{299D173E-76AD-4FFF-AE29-E4A3B4E2299A}" type="presParOf" srcId="{A45DAAA3-88B1-4026-80C5-04A64921CEB3}" destId="{CEA4631D-733E-4830-B3CA-3319AF6CFE09}" srcOrd="0" destOrd="0" presId="urn:microsoft.com/office/officeart/2005/8/layout/hierarchy1"/>
    <dgm:cxn modelId="{C9113C76-7E30-472F-84D3-ED60DBBF2077}" type="presParOf" srcId="{CEA4631D-733E-4830-B3CA-3319AF6CFE09}" destId="{B4B171F1-52BB-49ED-8188-8FABC8A3193B}" srcOrd="0" destOrd="0" presId="urn:microsoft.com/office/officeart/2005/8/layout/hierarchy1"/>
    <dgm:cxn modelId="{FE3C99AB-0875-403A-8AD5-F263B73F7E50}" type="presParOf" srcId="{CEA4631D-733E-4830-B3CA-3319AF6CFE09}" destId="{E40831B9-92DF-422E-9F3D-8895CC46BE68}" srcOrd="1" destOrd="0" presId="urn:microsoft.com/office/officeart/2005/8/layout/hierarchy1"/>
    <dgm:cxn modelId="{DD2D7074-B84A-4E55-BC49-AC39B4697690}" type="presParOf" srcId="{A45DAAA3-88B1-4026-80C5-04A64921CEB3}" destId="{C635144B-9BD5-41BF-9ED3-5EB9211BB8F5}" srcOrd="1" destOrd="0" presId="urn:microsoft.com/office/officeart/2005/8/layout/hierarchy1"/>
    <dgm:cxn modelId="{D45208E4-A9CF-4E4B-B82A-42F58A6A0DF5}" type="presParOf" srcId="{C635144B-9BD5-41BF-9ED3-5EB9211BB8F5}" destId="{2308E3B0-2065-43E3-A415-4C90DE73E8F4}" srcOrd="0" destOrd="0" presId="urn:microsoft.com/office/officeart/2005/8/layout/hierarchy1"/>
    <dgm:cxn modelId="{97519096-B53F-47FE-B7E2-0073DE3E8A93}" type="presParOf" srcId="{C635144B-9BD5-41BF-9ED3-5EB9211BB8F5}" destId="{B63D47ED-7C9D-43DA-A7AE-611DE81D90C6}" srcOrd="1" destOrd="0" presId="urn:microsoft.com/office/officeart/2005/8/layout/hierarchy1"/>
    <dgm:cxn modelId="{CC385892-AAB1-40D4-AB59-09CF2A562568}" type="presParOf" srcId="{B63D47ED-7C9D-43DA-A7AE-611DE81D90C6}" destId="{7856CF12-CCE0-40EE-B6EB-FC2997663143}" srcOrd="0" destOrd="0" presId="urn:microsoft.com/office/officeart/2005/8/layout/hierarchy1"/>
    <dgm:cxn modelId="{71BF2E2A-4C72-44DD-A59E-E2F87A80130A}" type="presParOf" srcId="{7856CF12-CCE0-40EE-B6EB-FC2997663143}" destId="{8BCF7867-0045-4687-AB82-FF0AF7DED48A}" srcOrd="0" destOrd="0" presId="urn:microsoft.com/office/officeart/2005/8/layout/hierarchy1"/>
    <dgm:cxn modelId="{9B56EC61-278B-490B-BD22-1564591837BB}" type="presParOf" srcId="{7856CF12-CCE0-40EE-B6EB-FC2997663143}" destId="{6CAC4B48-71FC-4940-BD21-33F5A9263004}" srcOrd="1" destOrd="0" presId="urn:microsoft.com/office/officeart/2005/8/layout/hierarchy1"/>
    <dgm:cxn modelId="{8F4312A2-7EF3-44D2-9866-629D4242D91B}" type="presParOf" srcId="{B63D47ED-7C9D-43DA-A7AE-611DE81D90C6}" destId="{C5DB651D-3D23-48E1-9F4D-E26D8C146210}" srcOrd="1" destOrd="0" presId="urn:microsoft.com/office/officeart/2005/8/layout/hierarchy1"/>
    <dgm:cxn modelId="{6D4392E6-F3C5-4948-AAE3-5FE6BFB2FBE0}" type="presParOf" srcId="{C635144B-9BD5-41BF-9ED3-5EB9211BB8F5}" destId="{0EAEBF99-9826-4860-AAD1-A93F2D59FC8D}" srcOrd="2" destOrd="0" presId="urn:microsoft.com/office/officeart/2005/8/layout/hierarchy1"/>
    <dgm:cxn modelId="{B4962160-DBF8-44D5-9E09-08565723EE37}" type="presParOf" srcId="{C635144B-9BD5-41BF-9ED3-5EB9211BB8F5}" destId="{057C6A89-3CEB-44BE-9816-9CB9BAD5242A}" srcOrd="3" destOrd="0" presId="urn:microsoft.com/office/officeart/2005/8/layout/hierarchy1"/>
    <dgm:cxn modelId="{3B204704-4AF7-48B5-8109-EA778647E43A}" type="presParOf" srcId="{057C6A89-3CEB-44BE-9816-9CB9BAD5242A}" destId="{B44A8596-168E-4F71-B3A0-837FC2D9AA53}" srcOrd="0" destOrd="0" presId="urn:microsoft.com/office/officeart/2005/8/layout/hierarchy1"/>
    <dgm:cxn modelId="{D624EFF2-A5EB-4B02-96B2-85AC2E13BABB}" type="presParOf" srcId="{B44A8596-168E-4F71-B3A0-837FC2D9AA53}" destId="{6A4A0027-32AC-4B88-B5B3-8044108FC318}" srcOrd="0" destOrd="0" presId="urn:microsoft.com/office/officeart/2005/8/layout/hierarchy1"/>
    <dgm:cxn modelId="{072C979F-BD17-40BF-830E-A531708EAD9C}" type="presParOf" srcId="{B44A8596-168E-4F71-B3A0-837FC2D9AA53}" destId="{7B03B7F0-2C5F-45CC-A476-F7CA59565B2A}" srcOrd="1" destOrd="0" presId="urn:microsoft.com/office/officeart/2005/8/layout/hierarchy1"/>
    <dgm:cxn modelId="{880B3F91-33DD-4717-9E3C-9307E590192F}" type="presParOf" srcId="{057C6A89-3CEB-44BE-9816-9CB9BAD5242A}" destId="{77309BD4-6E7A-4FEA-AAB1-655B6301855C}" srcOrd="1" destOrd="0" presId="urn:microsoft.com/office/officeart/2005/8/layout/hierarchy1"/>
    <dgm:cxn modelId="{DB60C119-2788-4BAE-ACFE-AFE0224A902F}" type="presParOf" srcId="{B7A2B64E-4108-4717-ACF6-FDB6507ECE98}" destId="{A943EABD-8211-4277-AAEC-0ECCC1EA92AA}" srcOrd="2" destOrd="0" presId="urn:microsoft.com/office/officeart/2005/8/layout/hierarchy1"/>
    <dgm:cxn modelId="{E17A8AE4-1822-4424-8C55-B95A749812A0}" type="presParOf" srcId="{B7A2B64E-4108-4717-ACF6-FDB6507ECE98}" destId="{0D9E6520-1C2B-4668-8FEF-0E9C03EC4A25}" srcOrd="3" destOrd="0" presId="urn:microsoft.com/office/officeart/2005/8/layout/hierarchy1"/>
    <dgm:cxn modelId="{82DC232B-EA7E-4862-80EE-2441B4FA50FA}" type="presParOf" srcId="{0D9E6520-1C2B-4668-8FEF-0E9C03EC4A25}" destId="{9ACBC3FF-9460-4A6E-A64E-A46736D3BEB5}" srcOrd="0" destOrd="0" presId="urn:microsoft.com/office/officeart/2005/8/layout/hierarchy1"/>
    <dgm:cxn modelId="{6A7C729B-067B-4696-A82B-684E5F367BE2}" type="presParOf" srcId="{9ACBC3FF-9460-4A6E-A64E-A46736D3BEB5}" destId="{7C90E2B4-ED66-40AA-A302-F95C01AAA802}" srcOrd="0" destOrd="0" presId="urn:microsoft.com/office/officeart/2005/8/layout/hierarchy1"/>
    <dgm:cxn modelId="{047FC9DC-558C-42E5-803C-E712E1E8A208}" type="presParOf" srcId="{9ACBC3FF-9460-4A6E-A64E-A46736D3BEB5}" destId="{AA306290-94A3-491D-946C-CE3DA07621A2}" srcOrd="1" destOrd="0" presId="urn:microsoft.com/office/officeart/2005/8/layout/hierarchy1"/>
    <dgm:cxn modelId="{E30EC86C-4BCC-4019-BC20-F8BCFFFE08A6}" type="presParOf" srcId="{0D9E6520-1C2B-4668-8FEF-0E9C03EC4A25}" destId="{71E9D0BB-B47D-4483-9FB8-50A01AA0009E}" srcOrd="1" destOrd="0" presId="urn:microsoft.com/office/officeart/2005/8/layout/hierarchy1"/>
    <dgm:cxn modelId="{7019E8EC-3AFE-4130-9822-96247315FF0E}" type="presParOf" srcId="{71E9D0BB-B47D-4483-9FB8-50A01AA0009E}" destId="{5FBA8E61-3BC6-4F14-9356-077F9D2E44CB}" srcOrd="0" destOrd="0" presId="urn:microsoft.com/office/officeart/2005/8/layout/hierarchy1"/>
    <dgm:cxn modelId="{F123CBCE-83F3-4BC2-A4F3-9767ACC9A863}" type="presParOf" srcId="{71E9D0BB-B47D-4483-9FB8-50A01AA0009E}" destId="{ABB5E334-3FA4-49D8-9E98-CAB2B5B107E2}" srcOrd="1" destOrd="0" presId="urn:microsoft.com/office/officeart/2005/8/layout/hierarchy1"/>
    <dgm:cxn modelId="{C0BB2503-C2A5-4EB8-AD35-2695A0B36B92}" type="presParOf" srcId="{ABB5E334-3FA4-49D8-9E98-CAB2B5B107E2}" destId="{8BCE07A5-D650-4602-8946-B34C667A0B11}" srcOrd="0" destOrd="0" presId="urn:microsoft.com/office/officeart/2005/8/layout/hierarchy1"/>
    <dgm:cxn modelId="{3590057D-EE73-45C4-9FFF-C791E2F82C79}" type="presParOf" srcId="{8BCE07A5-D650-4602-8946-B34C667A0B11}" destId="{AEFC9641-1739-4997-881B-34EF2AE721BA}" srcOrd="0" destOrd="0" presId="urn:microsoft.com/office/officeart/2005/8/layout/hierarchy1"/>
    <dgm:cxn modelId="{0B49AB73-594E-4A19-B8D4-AA36F57AA874}" type="presParOf" srcId="{8BCE07A5-D650-4602-8946-B34C667A0B11}" destId="{F71371E3-6000-40A1-9655-7B2967DC318C}" srcOrd="1" destOrd="0" presId="urn:microsoft.com/office/officeart/2005/8/layout/hierarchy1"/>
    <dgm:cxn modelId="{D9C3F396-AC19-40FB-9CBB-F6B7BD7514E9}" type="presParOf" srcId="{ABB5E334-3FA4-49D8-9E98-CAB2B5B107E2}" destId="{314DE536-C727-468C-9DF9-FBB8EF38BF91}" srcOrd="1" destOrd="0" presId="urn:microsoft.com/office/officeart/2005/8/layout/hierarchy1"/>
    <dgm:cxn modelId="{E31D5631-AC9C-4BCF-ADFA-8BB7768C00B4}" type="presParOf" srcId="{B7A2B64E-4108-4717-ACF6-FDB6507ECE98}" destId="{CA08E0F9-FC48-4986-B262-4EDC49649748}" srcOrd="4" destOrd="0" presId="urn:microsoft.com/office/officeart/2005/8/layout/hierarchy1"/>
    <dgm:cxn modelId="{AA6F88A1-591B-43C6-B89C-1B3C3C959EB6}" type="presParOf" srcId="{B7A2B64E-4108-4717-ACF6-FDB6507ECE98}" destId="{7905395D-EB67-4A1E-841F-4F90E3102908}" srcOrd="5" destOrd="0" presId="urn:microsoft.com/office/officeart/2005/8/layout/hierarchy1"/>
    <dgm:cxn modelId="{41AABC30-A409-4747-AFBD-A22D697417A2}" type="presParOf" srcId="{7905395D-EB67-4A1E-841F-4F90E3102908}" destId="{FE9AB7E3-0FB3-4BB4-9FF2-EAED77F79029}" srcOrd="0" destOrd="0" presId="urn:microsoft.com/office/officeart/2005/8/layout/hierarchy1"/>
    <dgm:cxn modelId="{EB8D6552-7DBE-402C-AB13-82D7EAA4C4D4}" type="presParOf" srcId="{FE9AB7E3-0FB3-4BB4-9FF2-EAED77F79029}" destId="{1F2AAFA1-AB3D-46DD-8E53-71DA036E4AC0}" srcOrd="0" destOrd="0" presId="urn:microsoft.com/office/officeart/2005/8/layout/hierarchy1"/>
    <dgm:cxn modelId="{606ED6AE-F7F2-46DF-BB88-3F2B69DBCB42}" type="presParOf" srcId="{FE9AB7E3-0FB3-4BB4-9FF2-EAED77F79029}" destId="{AF132163-3090-49E1-BB6C-4C97A7A3B690}" srcOrd="1" destOrd="0" presId="urn:microsoft.com/office/officeart/2005/8/layout/hierarchy1"/>
    <dgm:cxn modelId="{059B1E10-7CE1-4450-9775-D264BC6432CD}" type="presParOf" srcId="{7905395D-EB67-4A1E-841F-4F90E3102908}" destId="{05F214B7-482C-48C7-B180-892A2B8D0798}" srcOrd="1" destOrd="0" presId="urn:microsoft.com/office/officeart/2005/8/layout/hierarchy1"/>
    <dgm:cxn modelId="{145DD394-69C8-4442-9533-E527363ED260}" type="presParOf" srcId="{B38EABD9-35B8-497A-BA28-246E1A3E2C3C}" destId="{5F70ECB0-A2A8-4D7C-BB0C-5BC62FC6A34C}" srcOrd="1" destOrd="0" presId="urn:microsoft.com/office/officeart/2005/8/layout/hierarchy1"/>
    <dgm:cxn modelId="{314688D2-69FC-4145-B095-3C37D15A0885}" type="presParOf" srcId="{5F70ECB0-A2A8-4D7C-BB0C-5BC62FC6A34C}" destId="{2D7431F6-AAB3-4DE8-9BEF-D895FA46ED48}" srcOrd="0" destOrd="0" presId="urn:microsoft.com/office/officeart/2005/8/layout/hierarchy1"/>
    <dgm:cxn modelId="{81789135-0B42-46CC-A966-D64770D81CC8}" type="presParOf" srcId="{2D7431F6-AAB3-4DE8-9BEF-D895FA46ED48}" destId="{B699E324-18B2-4F2B-A385-A7970779B62C}" srcOrd="0" destOrd="0" presId="urn:microsoft.com/office/officeart/2005/8/layout/hierarchy1"/>
    <dgm:cxn modelId="{3CD080BD-8770-414F-A097-B4FE62CDE66D}" type="presParOf" srcId="{2D7431F6-AAB3-4DE8-9BEF-D895FA46ED48}" destId="{22E678EB-EE38-4FAC-B83C-2D2B0972FB3D}" srcOrd="1" destOrd="0" presId="urn:microsoft.com/office/officeart/2005/8/layout/hierarchy1"/>
    <dgm:cxn modelId="{4C6EF9CF-B1CD-42A4-AEE9-304273FA7ACE}" type="presParOf" srcId="{5F70ECB0-A2A8-4D7C-BB0C-5BC62FC6A34C}" destId="{8DEB51E0-56CC-4697-9370-4E7CCEEE68F7}" srcOrd="1" destOrd="0" presId="urn:microsoft.com/office/officeart/2005/8/layout/hierarchy1"/>
    <dgm:cxn modelId="{B7960B1F-42F6-44F1-85EE-C3F0A8B32BB6}" type="presParOf" srcId="{B38EABD9-35B8-497A-BA28-246E1A3E2C3C}" destId="{16AA19D5-4FBF-4BB6-9D3F-2B490B4F829C}" srcOrd="2" destOrd="0" presId="urn:microsoft.com/office/officeart/2005/8/layout/hierarchy1"/>
    <dgm:cxn modelId="{5E2D9E43-8060-4207-ADAD-8A812031FFEF}" type="presParOf" srcId="{16AA19D5-4FBF-4BB6-9D3F-2B490B4F829C}" destId="{07EFED8A-A8C9-48C9-B910-720C85CC423E}" srcOrd="0" destOrd="0" presId="urn:microsoft.com/office/officeart/2005/8/layout/hierarchy1"/>
    <dgm:cxn modelId="{1935F0E1-6526-4830-B124-B5F8F783460E}" type="presParOf" srcId="{07EFED8A-A8C9-48C9-B910-720C85CC423E}" destId="{6DCD67CD-CA5E-4F2C-A0CD-8E1DD2C6FA99}" srcOrd="0" destOrd="0" presId="urn:microsoft.com/office/officeart/2005/8/layout/hierarchy1"/>
    <dgm:cxn modelId="{25EC14BC-2EA2-4BBB-9E66-65644607A8F2}" type="presParOf" srcId="{07EFED8A-A8C9-48C9-B910-720C85CC423E}" destId="{0A32D024-2C13-4FBA-9C6C-10203FA7BE25}" srcOrd="1" destOrd="0" presId="urn:microsoft.com/office/officeart/2005/8/layout/hierarchy1"/>
    <dgm:cxn modelId="{1A07B8FD-F87F-4ACC-A00D-69BA6E1B5DF5}" type="presParOf" srcId="{16AA19D5-4FBF-4BB6-9D3F-2B490B4F829C}" destId="{40B0A32F-771E-4A90-A2D1-7EE300F6FD29}" srcOrd="1" destOrd="0" presId="urn:microsoft.com/office/officeart/2005/8/layout/hierarchy1"/>
    <dgm:cxn modelId="{6C9D7A01-E0F5-4A9D-8C7E-A2B6FCB64ED9}" type="presParOf" srcId="{B38EABD9-35B8-497A-BA28-246E1A3E2C3C}" destId="{0F998813-894B-4B75-9D71-471F06A2669E}" srcOrd="3" destOrd="0" presId="urn:microsoft.com/office/officeart/2005/8/layout/hierarchy1"/>
    <dgm:cxn modelId="{96AFE284-F1BB-4DF6-8AC4-684260DCA224}" type="presParOf" srcId="{0F998813-894B-4B75-9D71-471F06A2669E}" destId="{6DA2CC23-36D2-4F1C-B46D-E1419A3B087F}" srcOrd="0" destOrd="0" presId="urn:microsoft.com/office/officeart/2005/8/layout/hierarchy1"/>
    <dgm:cxn modelId="{14C2F4CC-0434-4DD1-A9AC-DFE4607E5DF1}" type="presParOf" srcId="{6DA2CC23-36D2-4F1C-B46D-E1419A3B087F}" destId="{0951CC96-4548-4472-81B8-F7A1533F958F}" srcOrd="0" destOrd="0" presId="urn:microsoft.com/office/officeart/2005/8/layout/hierarchy1"/>
    <dgm:cxn modelId="{FED55BAE-8235-4570-B3CB-2EC2E079F117}" type="presParOf" srcId="{6DA2CC23-36D2-4F1C-B46D-E1419A3B087F}" destId="{F849FD4B-97FB-4EFD-BE7F-0958E9568FE4}" srcOrd="1" destOrd="0" presId="urn:microsoft.com/office/officeart/2005/8/layout/hierarchy1"/>
    <dgm:cxn modelId="{6477006F-9E51-49F8-BE36-11DD7838A415}" type="presParOf" srcId="{0F998813-894B-4B75-9D71-471F06A2669E}" destId="{8C5CE63E-FCE6-4A60-97D3-37E4B030AE7F}" srcOrd="1" destOrd="0" presId="urn:microsoft.com/office/officeart/2005/8/layout/hierarchy1"/>
    <dgm:cxn modelId="{E0E8F223-9DF8-4CA8-B9CD-A1BC25B8AD22}" type="presParOf" srcId="{B38EABD9-35B8-497A-BA28-246E1A3E2C3C}" destId="{4BF11127-AA6A-4365-98AA-98725AAA40D0}" srcOrd="4" destOrd="0" presId="urn:microsoft.com/office/officeart/2005/8/layout/hierarchy1"/>
    <dgm:cxn modelId="{B581F4A5-B881-416C-BF95-6EACECFB0135}" type="presParOf" srcId="{4BF11127-AA6A-4365-98AA-98725AAA40D0}" destId="{B32ACA09-9E75-4E78-8F4B-2B47EFA140F6}" srcOrd="0" destOrd="0" presId="urn:microsoft.com/office/officeart/2005/8/layout/hierarchy1"/>
    <dgm:cxn modelId="{663AA88A-98E7-4C83-A6BD-1CC56DE722D4}" type="presParOf" srcId="{B32ACA09-9E75-4E78-8F4B-2B47EFA140F6}" destId="{8F90DDC6-6DA9-4A63-B2CB-A0BFFD47793A}" srcOrd="0" destOrd="0" presId="urn:microsoft.com/office/officeart/2005/8/layout/hierarchy1"/>
    <dgm:cxn modelId="{7EBA962D-34BB-4248-8276-988B1529F1D3}" type="presParOf" srcId="{B32ACA09-9E75-4E78-8F4B-2B47EFA140F6}" destId="{DE468BFF-36B4-4665-A266-A35E9F9FF405}" srcOrd="1" destOrd="0" presId="urn:microsoft.com/office/officeart/2005/8/layout/hierarchy1"/>
    <dgm:cxn modelId="{17965151-6FC3-4E09-A0FA-229586C83029}" type="presParOf" srcId="{4BF11127-AA6A-4365-98AA-98725AAA40D0}" destId="{29AD0D36-F79C-4F84-B26C-627E055036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8E0F9-FC48-4986-B262-4EDC49649748}">
      <dsp:nvSpPr>
        <dsp:cNvPr id="0" name=""/>
        <dsp:cNvSpPr/>
      </dsp:nvSpPr>
      <dsp:spPr>
        <a:xfrm>
          <a:off x="3332271" y="1127822"/>
          <a:ext cx="2057396" cy="1386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075"/>
              </a:lnTo>
              <a:lnTo>
                <a:pt x="2057396" y="1339075"/>
              </a:lnTo>
              <a:lnTo>
                <a:pt x="2057396" y="13860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A8E61-3BC6-4F14-9356-077F9D2E44CB}">
      <dsp:nvSpPr>
        <dsp:cNvPr id="0" name=""/>
        <dsp:cNvSpPr/>
      </dsp:nvSpPr>
      <dsp:spPr>
        <a:xfrm>
          <a:off x="3778453" y="2331802"/>
          <a:ext cx="332744" cy="329302"/>
        </a:xfrm>
        <a:custGeom>
          <a:avLst/>
          <a:gdLst/>
          <a:ahLst/>
          <a:cxnLst/>
          <a:rect l="0" t="0" r="0" b="0"/>
          <a:pathLst>
            <a:path>
              <a:moveTo>
                <a:pt x="332744" y="0"/>
              </a:moveTo>
              <a:lnTo>
                <a:pt x="332744" y="282314"/>
              </a:lnTo>
              <a:lnTo>
                <a:pt x="0" y="282314"/>
              </a:lnTo>
              <a:lnTo>
                <a:pt x="0" y="329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3EABD-8211-4277-AAEC-0ECCC1EA92AA}">
      <dsp:nvSpPr>
        <dsp:cNvPr id="0" name=""/>
        <dsp:cNvSpPr/>
      </dsp:nvSpPr>
      <dsp:spPr>
        <a:xfrm>
          <a:off x="3332271" y="1127822"/>
          <a:ext cx="778926" cy="611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249"/>
              </a:lnTo>
              <a:lnTo>
                <a:pt x="778926" y="564249"/>
              </a:lnTo>
              <a:lnTo>
                <a:pt x="778926" y="611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EBF99-9826-4860-AAD1-A93F2D59FC8D}">
      <dsp:nvSpPr>
        <dsp:cNvPr id="0" name=""/>
        <dsp:cNvSpPr/>
      </dsp:nvSpPr>
      <dsp:spPr>
        <a:xfrm>
          <a:off x="989709" y="2411608"/>
          <a:ext cx="326052" cy="524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893"/>
              </a:lnTo>
              <a:lnTo>
                <a:pt x="326052" y="477893"/>
              </a:lnTo>
              <a:lnTo>
                <a:pt x="326052" y="5248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8E3B0-2065-43E3-A415-4C90DE73E8F4}">
      <dsp:nvSpPr>
        <dsp:cNvPr id="0" name=""/>
        <dsp:cNvSpPr/>
      </dsp:nvSpPr>
      <dsp:spPr>
        <a:xfrm>
          <a:off x="425785" y="2411608"/>
          <a:ext cx="563924" cy="545020"/>
        </a:xfrm>
        <a:custGeom>
          <a:avLst/>
          <a:gdLst/>
          <a:ahLst/>
          <a:cxnLst/>
          <a:rect l="0" t="0" r="0" b="0"/>
          <a:pathLst>
            <a:path>
              <a:moveTo>
                <a:pt x="563924" y="0"/>
              </a:moveTo>
              <a:lnTo>
                <a:pt x="563924" y="498032"/>
              </a:lnTo>
              <a:lnTo>
                <a:pt x="0" y="498032"/>
              </a:lnTo>
              <a:lnTo>
                <a:pt x="0" y="5450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C0235-9267-471F-A976-E6D06492E797}">
      <dsp:nvSpPr>
        <dsp:cNvPr id="0" name=""/>
        <dsp:cNvSpPr/>
      </dsp:nvSpPr>
      <dsp:spPr>
        <a:xfrm>
          <a:off x="989709" y="1127822"/>
          <a:ext cx="2342561" cy="497626"/>
        </a:xfrm>
        <a:custGeom>
          <a:avLst/>
          <a:gdLst/>
          <a:ahLst/>
          <a:cxnLst/>
          <a:rect l="0" t="0" r="0" b="0"/>
          <a:pathLst>
            <a:path>
              <a:moveTo>
                <a:pt x="2342561" y="0"/>
              </a:moveTo>
              <a:lnTo>
                <a:pt x="2342561" y="450638"/>
              </a:lnTo>
              <a:lnTo>
                <a:pt x="0" y="450638"/>
              </a:lnTo>
              <a:lnTo>
                <a:pt x="0" y="4976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82CBB-7F71-4FCC-9BE6-0AAD9D691C45}">
      <dsp:nvSpPr>
        <dsp:cNvPr id="0" name=""/>
        <dsp:cNvSpPr/>
      </dsp:nvSpPr>
      <dsp:spPr>
        <a:xfrm>
          <a:off x="2222406" y="-40002"/>
          <a:ext cx="2219730" cy="1167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4E0EA-9E22-40DF-8204-6735A7D8C44D}">
      <dsp:nvSpPr>
        <dsp:cNvPr id="0" name=""/>
        <dsp:cNvSpPr/>
      </dsp:nvSpPr>
      <dsp:spPr>
        <a:xfrm>
          <a:off x="2278764" y="13537"/>
          <a:ext cx="2219730" cy="116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0000"/>
              </a:solidFill>
            </a:rPr>
            <a:t>Мала учнівська Рада</a:t>
          </a:r>
          <a:endParaRPr lang="ru-RU" sz="2800" b="1" i="1" kern="1200" dirty="0">
            <a:solidFill>
              <a:srgbClr val="FF0000"/>
            </a:solidFill>
          </a:endParaRPr>
        </a:p>
      </dsp:txBody>
      <dsp:txXfrm>
        <a:off x="2312968" y="47741"/>
        <a:ext cx="2151322" cy="1099416"/>
      </dsp:txXfrm>
    </dsp:sp>
    <dsp:sp modelId="{B4B171F1-52BB-49ED-8188-8FABC8A3193B}">
      <dsp:nvSpPr>
        <dsp:cNvPr id="0" name=""/>
        <dsp:cNvSpPr/>
      </dsp:nvSpPr>
      <dsp:spPr>
        <a:xfrm>
          <a:off x="53379" y="1625448"/>
          <a:ext cx="1872661" cy="786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831B9-92DF-422E-9F3D-8895CC46BE68}">
      <dsp:nvSpPr>
        <dsp:cNvPr id="0" name=""/>
        <dsp:cNvSpPr/>
      </dsp:nvSpPr>
      <dsp:spPr>
        <a:xfrm>
          <a:off x="109736" y="1678988"/>
          <a:ext cx="1872661" cy="786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FF0000"/>
              </a:solidFill>
            </a:rPr>
            <a:t>Рада старійшин</a:t>
          </a:r>
          <a:endParaRPr lang="ru-RU" sz="2400" b="1" i="1" kern="1200" dirty="0">
            <a:solidFill>
              <a:srgbClr val="FF0000"/>
            </a:solidFill>
          </a:endParaRPr>
        </a:p>
      </dsp:txBody>
      <dsp:txXfrm>
        <a:off x="132762" y="1702014"/>
        <a:ext cx="1826609" cy="740107"/>
      </dsp:txXfrm>
    </dsp:sp>
    <dsp:sp modelId="{8BCF7867-0045-4687-AB82-FF0AF7DED48A}">
      <dsp:nvSpPr>
        <dsp:cNvPr id="0" name=""/>
        <dsp:cNvSpPr/>
      </dsp:nvSpPr>
      <dsp:spPr>
        <a:xfrm>
          <a:off x="-56357" y="2956629"/>
          <a:ext cx="964286" cy="500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C4B48-71FC-4940-BD21-33F5A9263004}">
      <dsp:nvSpPr>
        <dsp:cNvPr id="0" name=""/>
        <dsp:cNvSpPr/>
      </dsp:nvSpPr>
      <dsp:spPr>
        <a:xfrm>
          <a:off x="0" y="3010169"/>
          <a:ext cx="964286" cy="500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2">
                  <a:lumMod val="75000"/>
                </a:schemeClr>
              </a:solidFill>
            </a:rPr>
            <a:t>Навчальна комісія</a:t>
          </a:r>
          <a:endParaRPr lang="ru-RU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672" y="3024841"/>
        <a:ext cx="934942" cy="471591"/>
      </dsp:txXfrm>
    </dsp:sp>
    <dsp:sp modelId="{6A4A0027-32AC-4B88-B5B3-8044108FC318}">
      <dsp:nvSpPr>
        <dsp:cNvPr id="0" name=""/>
        <dsp:cNvSpPr/>
      </dsp:nvSpPr>
      <dsp:spPr>
        <a:xfrm>
          <a:off x="924117" y="2936489"/>
          <a:ext cx="783290" cy="646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3B7F0-2C5F-45CC-A476-F7CA59565B2A}">
      <dsp:nvSpPr>
        <dsp:cNvPr id="0" name=""/>
        <dsp:cNvSpPr/>
      </dsp:nvSpPr>
      <dsp:spPr>
        <a:xfrm>
          <a:off x="980474" y="2990029"/>
          <a:ext cx="783290" cy="6463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200" b="1" kern="1200" dirty="0" smtClean="0">
              <a:solidFill>
                <a:srgbClr val="0000FF"/>
              </a:solidFill>
            </a:rPr>
            <a:t>Комісія захисту </a:t>
          </a:r>
          <a:endParaRPr lang="ru-RU" sz="1200" b="1" kern="1200" dirty="0" smtClean="0">
            <a:solidFill>
              <a:srgbClr val="0000FF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00FF"/>
              </a:solidFill>
            </a:rPr>
            <a:t>прав учнів</a:t>
          </a:r>
          <a:endParaRPr lang="ru-RU" sz="1200" b="1" kern="1200" dirty="0">
            <a:solidFill>
              <a:srgbClr val="0000FF"/>
            </a:solidFill>
          </a:endParaRPr>
        </a:p>
      </dsp:txBody>
      <dsp:txXfrm>
        <a:off x="999406" y="3008961"/>
        <a:ext cx="745426" cy="608508"/>
      </dsp:txXfrm>
    </dsp:sp>
    <dsp:sp modelId="{7C90E2B4-ED66-40AA-A302-F95C01AAA802}">
      <dsp:nvSpPr>
        <dsp:cNvPr id="0" name=""/>
        <dsp:cNvSpPr/>
      </dsp:nvSpPr>
      <dsp:spPr>
        <a:xfrm>
          <a:off x="3400249" y="1739060"/>
          <a:ext cx="1421897" cy="592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06290-94A3-491D-946C-CE3DA07621A2}">
      <dsp:nvSpPr>
        <dsp:cNvPr id="0" name=""/>
        <dsp:cNvSpPr/>
      </dsp:nvSpPr>
      <dsp:spPr>
        <a:xfrm>
          <a:off x="3456606" y="1792600"/>
          <a:ext cx="1421897" cy="592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solidFill>
                <a:schemeClr val="bg2">
                  <a:lumMod val="10000"/>
                </a:schemeClr>
              </a:solidFill>
            </a:rPr>
            <a:t>Патріотичний клуб </a:t>
          </a:r>
          <a:r>
            <a:rPr lang="uk-UA" sz="1400" b="1" i="1" kern="1200" dirty="0" err="1" smtClean="0">
              <a:solidFill>
                <a:schemeClr val="bg2">
                  <a:lumMod val="10000"/>
                </a:schemeClr>
              </a:solidFill>
            </a:rPr>
            <a:t>“Юні</a:t>
          </a:r>
          <a:r>
            <a:rPr lang="uk-UA" sz="1400" b="1" i="1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sz="1400" b="1" i="1" kern="1200" dirty="0" err="1" smtClean="0">
              <a:solidFill>
                <a:schemeClr val="bg2">
                  <a:lumMod val="10000"/>
                </a:schemeClr>
              </a:solidFill>
            </a:rPr>
            <a:t>патріоти”</a:t>
          </a:r>
          <a:endParaRPr lang="ru-RU" sz="1400" b="1" i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473967" y="1809961"/>
        <a:ext cx="1387175" cy="558020"/>
      </dsp:txXfrm>
    </dsp:sp>
    <dsp:sp modelId="{AEFC9641-1739-4997-881B-34EF2AE721BA}">
      <dsp:nvSpPr>
        <dsp:cNvPr id="0" name=""/>
        <dsp:cNvSpPr/>
      </dsp:nvSpPr>
      <dsp:spPr>
        <a:xfrm>
          <a:off x="3086913" y="2661105"/>
          <a:ext cx="1383080" cy="6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371E3-6000-40A1-9655-7B2967DC318C}">
      <dsp:nvSpPr>
        <dsp:cNvPr id="0" name=""/>
        <dsp:cNvSpPr/>
      </dsp:nvSpPr>
      <dsp:spPr>
        <a:xfrm>
          <a:off x="3143270" y="2714644"/>
          <a:ext cx="1383080" cy="61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chemeClr val="tx1"/>
              </a:solidFill>
            </a:rPr>
            <a:t>Товариство </a:t>
          </a:r>
          <a:r>
            <a:rPr lang="uk-UA" sz="1600" b="1" i="1" kern="1200" dirty="0" err="1" smtClean="0">
              <a:solidFill>
                <a:schemeClr val="tx1"/>
              </a:solidFill>
            </a:rPr>
            <a:t>“Сокіл”</a:t>
          </a:r>
          <a:endParaRPr lang="ru-RU" sz="1600" b="1" i="1" kern="1200" dirty="0">
            <a:solidFill>
              <a:schemeClr val="tx1"/>
            </a:solidFill>
          </a:endParaRPr>
        </a:p>
      </dsp:txBody>
      <dsp:txXfrm>
        <a:off x="3161264" y="2732638"/>
        <a:ext cx="1347092" cy="578375"/>
      </dsp:txXfrm>
    </dsp:sp>
    <dsp:sp modelId="{1F2AAFA1-AB3D-46DD-8E53-71DA036E4AC0}">
      <dsp:nvSpPr>
        <dsp:cNvPr id="0" name=""/>
        <dsp:cNvSpPr/>
      </dsp:nvSpPr>
      <dsp:spPr>
        <a:xfrm>
          <a:off x="4516235" y="2513885"/>
          <a:ext cx="1746866" cy="644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32163-3090-49E1-BB6C-4C97A7A3B690}">
      <dsp:nvSpPr>
        <dsp:cNvPr id="0" name=""/>
        <dsp:cNvSpPr/>
      </dsp:nvSpPr>
      <dsp:spPr>
        <a:xfrm>
          <a:off x="4572592" y="2567425"/>
          <a:ext cx="1746866" cy="644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Волонтерський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загін</a:t>
          </a:r>
          <a:endParaRPr lang="ru-RU" sz="16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591477" y="2586310"/>
        <a:ext cx="1709096" cy="607008"/>
      </dsp:txXfrm>
    </dsp:sp>
    <dsp:sp modelId="{B699E324-18B2-4F2B-A385-A7970779B62C}">
      <dsp:nvSpPr>
        <dsp:cNvPr id="0" name=""/>
        <dsp:cNvSpPr/>
      </dsp:nvSpPr>
      <dsp:spPr>
        <a:xfrm>
          <a:off x="499963" y="3438591"/>
          <a:ext cx="929861" cy="492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678EB-EE38-4FAC-B83C-2D2B0972FB3D}">
      <dsp:nvSpPr>
        <dsp:cNvPr id="0" name=""/>
        <dsp:cNvSpPr/>
      </dsp:nvSpPr>
      <dsp:spPr>
        <a:xfrm>
          <a:off x="556320" y="3492130"/>
          <a:ext cx="929861" cy="492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FF0000"/>
              </a:solidFill>
            </a:rPr>
            <a:t>Спортивна комісія</a:t>
          </a:r>
          <a:endParaRPr lang="ru-RU" sz="1200" b="1" kern="1200" dirty="0">
            <a:solidFill>
              <a:srgbClr val="FF0000"/>
            </a:solidFill>
          </a:endParaRPr>
        </a:p>
      </dsp:txBody>
      <dsp:txXfrm>
        <a:off x="570737" y="3506547"/>
        <a:ext cx="901027" cy="463415"/>
      </dsp:txXfrm>
    </dsp:sp>
    <dsp:sp modelId="{6DCD67CD-CA5E-4F2C-A0CD-8E1DD2C6FA99}">
      <dsp:nvSpPr>
        <dsp:cNvPr id="0" name=""/>
        <dsp:cNvSpPr/>
      </dsp:nvSpPr>
      <dsp:spPr>
        <a:xfrm>
          <a:off x="1460421" y="3478574"/>
          <a:ext cx="948785" cy="492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024-2C13-4FBA-9C6C-10203FA7BE25}">
      <dsp:nvSpPr>
        <dsp:cNvPr id="0" name=""/>
        <dsp:cNvSpPr/>
      </dsp:nvSpPr>
      <dsp:spPr>
        <a:xfrm>
          <a:off x="1516778" y="3532114"/>
          <a:ext cx="948785" cy="492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</a:rPr>
            <a:t>Комісія дисципліни і порядку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531195" y="3546531"/>
        <a:ext cx="919951" cy="463415"/>
      </dsp:txXfrm>
    </dsp:sp>
    <dsp:sp modelId="{0951CC96-4548-4472-81B8-F7A1533F958F}">
      <dsp:nvSpPr>
        <dsp:cNvPr id="0" name=""/>
        <dsp:cNvSpPr/>
      </dsp:nvSpPr>
      <dsp:spPr>
        <a:xfrm>
          <a:off x="2459686" y="3499957"/>
          <a:ext cx="1242175" cy="492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9FD4B-97FB-4EFD-BE7F-0958E9568FE4}">
      <dsp:nvSpPr>
        <dsp:cNvPr id="0" name=""/>
        <dsp:cNvSpPr/>
      </dsp:nvSpPr>
      <dsp:spPr>
        <a:xfrm>
          <a:off x="2516043" y="3553497"/>
          <a:ext cx="1242175" cy="492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C00000"/>
              </a:solidFill>
            </a:rPr>
            <a:t>Комісія </a:t>
          </a:r>
          <a:r>
            <a:rPr lang="uk-UA" sz="1200" b="1" i="0" kern="1200" dirty="0" smtClean="0">
              <a:solidFill>
                <a:srgbClr val="C00000"/>
              </a:solidFill>
            </a:rPr>
            <a:t>інформаційної роботи</a:t>
          </a:r>
          <a:endParaRPr lang="ru-RU" sz="1200" b="1" i="0" kern="1200" dirty="0">
            <a:solidFill>
              <a:srgbClr val="C00000"/>
            </a:solidFill>
          </a:endParaRPr>
        </a:p>
      </dsp:txBody>
      <dsp:txXfrm>
        <a:off x="2530461" y="3567915"/>
        <a:ext cx="1213339" cy="463416"/>
      </dsp:txXfrm>
    </dsp:sp>
    <dsp:sp modelId="{8F90DDC6-6DA9-4A63-B2CB-A0BFFD47793A}">
      <dsp:nvSpPr>
        <dsp:cNvPr id="0" name=""/>
        <dsp:cNvSpPr/>
      </dsp:nvSpPr>
      <dsp:spPr>
        <a:xfrm>
          <a:off x="1825782" y="2936489"/>
          <a:ext cx="858237" cy="551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68BFF-36B4-4665-A266-A35E9F9FF405}">
      <dsp:nvSpPr>
        <dsp:cNvPr id="0" name=""/>
        <dsp:cNvSpPr/>
      </dsp:nvSpPr>
      <dsp:spPr>
        <a:xfrm>
          <a:off x="1882139" y="2990029"/>
          <a:ext cx="858237" cy="551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7030A0"/>
              </a:solidFill>
            </a:rPr>
            <a:t>Комісія дозвілля</a:t>
          </a:r>
          <a:endParaRPr lang="ru-RU" sz="1200" b="1" kern="1200" dirty="0">
            <a:solidFill>
              <a:srgbClr val="7030A0"/>
            </a:solidFill>
          </a:endParaRPr>
        </a:p>
      </dsp:txBody>
      <dsp:txXfrm>
        <a:off x="1898291" y="3006181"/>
        <a:ext cx="825933" cy="519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BD8A5-B979-458A-A39B-DE77BAAB2D26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7007-C008-463A-98B5-FE5CFBB73CB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F4FD-F3FB-48B7-ADC1-CED69D839895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B864-AE57-48CF-B2A8-43DEB8CB99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7303B-9724-40DC-82AD-66B027304B32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2916A-BCD6-4CDE-A07C-6C006FA38B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4008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715000" y="16002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715000" y="39243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69E7D-3D32-490A-95F4-0C756634326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438400" y="228600"/>
            <a:ext cx="64008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438400" y="16002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715000" y="16002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2438400" y="39243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715000" y="3924300"/>
            <a:ext cx="31242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ED36-3E87-4DD8-AA48-AACB7F0746C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24D08-C406-47DC-9C64-81ED7EF16D06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56B2-AFF8-4325-A315-769A10A6DD2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4BC0D-655E-4445-934E-A1B45EB10E5B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EE4C7-D4AB-47FC-BE76-BF684DD3C6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8E83-5126-4595-B591-FF78E2E10450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6EBB-6BEA-4857-ADBE-FCFDDF7CFF9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7356-7568-4F19-B9D5-37F465E7FC5C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4591-ED72-4BD1-8851-C6A24148D9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F330E-D702-409C-860B-20C82FAE89DC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8E716-C8F9-48DA-8082-30F6596C5E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D041-D090-4E95-9EF7-905A23048DDD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52A9A-A6FB-4AF5-ADBB-47CE6C46699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ED12F-D96D-43CD-8FC2-CA1BE9AE4F0B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F044-004E-408D-A425-8312320C43A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0FB22-E12B-43B8-B269-194404644B02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B1523-4BC6-45C0-A30C-7B6C863544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6BB63B-D89C-4960-9A56-C9785D927F4E}" type="datetimeFigureOut">
              <a:rPr lang="uk-UA"/>
              <a:pPr>
                <a:defRPr/>
              </a:pPr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271C77-27AE-4E03-B5F4-7F10D608C5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vk.com/topic-20183963_32996509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3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dirty="0" smtClean="0"/>
              <a:t>  </a:t>
            </a:r>
          </a:p>
          <a:p>
            <a:pPr algn="ctr">
              <a:buFont typeface="Arial" charset="0"/>
              <a:buNone/>
            </a:pPr>
            <a:r>
              <a:rPr lang="uk-UA" sz="5400" dirty="0" smtClean="0">
                <a:solidFill>
                  <a:srgbClr val="C00000"/>
                </a:solidFill>
              </a:rPr>
              <a:t>         </a:t>
            </a:r>
            <a:r>
              <a:rPr lang="uk-UA" sz="5400" b="1" i="1" dirty="0" smtClean="0">
                <a:solidFill>
                  <a:srgbClr val="C00000"/>
                </a:solidFill>
              </a:rPr>
              <a:t>Самореалізація       особистості школяра через учнівське самоврядування</a:t>
            </a:r>
          </a:p>
          <a:p>
            <a:pPr algn="ctr">
              <a:buFont typeface="Arial" charset="0"/>
              <a:buNone/>
            </a:pPr>
            <a:r>
              <a:rPr lang="uk-UA" sz="2000" b="1" i="1" dirty="0" smtClean="0">
                <a:solidFill>
                  <a:srgbClr val="C00000"/>
                </a:solidFill>
              </a:rPr>
              <a:t>ДОСВІД</a:t>
            </a:r>
            <a:r>
              <a:rPr lang="uk-UA" sz="5400" b="1" i="1" dirty="0" smtClean="0">
                <a:solidFill>
                  <a:srgbClr val="C00000"/>
                </a:solidFill>
              </a:rPr>
              <a:t> </a:t>
            </a:r>
            <a:r>
              <a:rPr lang="uk-UA" sz="2000" b="1" i="1" dirty="0" smtClean="0">
                <a:solidFill>
                  <a:srgbClr val="C00000"/>
                </a:solidFill>
              </a:rPr>
              <a:t>РОБОТИ ГОЛОВИ УЧНІВСЬКОГО САМОВРЯДУВАННЯ ДОБРОВОДІВСЬКОЇ ЗОШ 1-2СТ.,ЗАСТУПНИКА ГОЛОВИ РАЙОННОЇ ЛІГИ СТАРШОКЛАСНИКІВ «</a:t>
            </a:r>
            <a:r>
              <a:rPr lang="uk-UA" sz="2000" b="1" i="1" smtClean="0">
                <a:solidFill>
                  <a:srgbClr val="C00000"/>
                </a:solidFill>
              </a:rPr>
              <a:t>МЕТА</a:t>
            </a:r>
            <a:r>
              <a:rPr lang="uk-UA" sz="2000" b="1" i="1" smtClean="0">
                <a:solidFill>
                  <a:srgbClr val="C00000"/>
                </a:solidFill>
              </a:rPr>
              <a:t>»   МАРКОВИЧ  АЛІНИ</a:t>
            </a:r>
            <a:endParaRPr lang="uk-UA" sz="2000" b="1" i="1" dirty="0" smtClean="0">
              <a:solidFill>
                <a:srgbClr val="C00000"/>
              </a:solidFill>
            </a:endParaRPr>
          </a:p>
        </p:txBody>
      </p:sp>
      <p:pic>
        <p:nvPicPr>
          <p:cNvPr id="15362" name="Picture 2" descr="Картинки по запросу патрыотичне виховання в школ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214313"/>
            <a:ext cx="24050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Картинки по запросу патрыотичне виховання в школ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548680"/>
            <a:ext cx="1790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675"/>
          </a:xfrm>
        </p:spPr>
        <p:txBody>
          <a:bodyPr/>
          <a:lstStyle/>
          <a:p>
            <a:r>
              <a:rPr lang="ru-RU" sz="1800" smtClean="0"/>
              <a:t/>
            </a:r>
            <a:br>
              <a:rPr lang="ru-RU" sz="1800" smtClean="0"/>
            </a:br>
            <a:endParaRPr lang="uk-UA" sz="18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ru-RU" sz="3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Працюючи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над проектом, ми</a:t>
            </a:r>
            <a:r>
              <a:rPr lang="uk-UA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школярі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безпосередніми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громадянського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успішної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проекту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спільних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зусиль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вчителів-наставників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шкільної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місцевого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громадськості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спрямовані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вирішення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проблем </a:t>
            </a:r>
            <a:r>
              <a:rPr lang="ru-RU" sz="3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сьогодення</a:t>
            </a:r>
            <a:r>
              <a:rPr lang="ru-RU" sz="3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</a:pPr>
            <a:endParaRPr lang="uk-UA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Мета проекту: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</a:t>
            </a:r>
            <a:r>
              <a:rPr lang="uk-UA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 нашим воякам-патріотам, які змушені постійно перебувати в бойовій готовності, воювати в холоді, важких умовах, відстоюючи незалежність і безпеку України; </a:t>
            </a:r>
            <a:endParaRPr lang="uk-UA" sz="35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</a:t>
            </a:r>
            <a:r>
              <a:rPr lang="uk-UA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 </a:t>
            </a:r>
            <a:r>
              <a:rPr lang="uk-UA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розвиненої </a:t>
            </a:r>
            <a:r>
              <a:rPr lang="uk-UA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 що своїми вчинками будуватиме, створюватиме, відроджуватиме заради України</a:t>
            </a:r>
            <a:r>
              <a:rPr lang="uk-UA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почуття обов'язку перед Батьківщиною.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воїнам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налагодження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партнерських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–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патріота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країнської</a:t>
            </a:r>
            <a:r>
              <a:rPr lang="ru-RU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гордості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прикладах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героїчної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та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зразків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ru-RU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0985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рамках проекту проведено ряд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88" y="1285875"/>
            <a:ext cx="8229600" cy="5357813"/>
          </a:xfrm>
        </p:spPr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Загальношкільний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Дня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Соборності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«Молюсь за тебе,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27651" name="Picture 3" descr="D:\фото випуск 2015\молитва за Україну\IMG_3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755900"/>
            <a:ext cx="559911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вечір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патріотичної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endParaRPr lang="uk-UA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D:\2015\DSCN2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08520" y="1196752"/>
            <a:ext cx="4940366" cy="3705275"/>
          </a:xfrm>
          <a:prstGeom prst="ellipse">
            <a:avLst/>
          </a:prstGeom>
          <a:effectLst>
            <a:softEdge rad="112500"/>
          </a:effectLst>
          <a:extLst/>
        </p:spPr>
      </p:pic>
      <p:pic>
        <p:nvPicPr>
          <p:cNvPr id="6" name="Picture 2" descr="D:\ШКОЛА\фото\Изображение 053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63888" y="3429000"/>
            <a:ext cx="5472608" cy="34334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«Наша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солов’їна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rgbClr val="0000FF"/>
              </a:solidFill>
            </a:endParaRPr>
          </a:p>
        </p:txBody>
      </p:sp>
      <p:pic>
        <p:nvPicPr>
          <p:cNvPr id="4" name="Picture 2" descr="D:\ШКОЛА\фото\666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/>
          </a:blip>
          <a:srcRect t="20429" r="302"/>
          <a:stretch/>
        </p:blipFill>
        <p:spPr>
          <a:xfrm>
            <a:off x="0" y="1412776"/>
            <a:ext cx="5670376" cy="3250094"/>
          </a:xfrm>
          <a:prstGeom prst="ellipse">
            <a:avLst/>
          </a:prstGeom>
          <a:effectLst>
            <a:softEdge rad="112500"/>
          </a:effectLst>
          <a:extLst/>
        </p:spPr>
      </p:pic>
      <p:pic>
        <p:nvPicPr>
          <p:cNvPr id="7171" name="Picture 3" descr="D:\ШКОЛА\Фото Іри Вільчак\DSCN0661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-1976" t="31596" r="1976" b="-1186"/>
          <a:stretch/>
        </p:blipFill>
        <p:spPr bwMode="auto">
          <a:xfrm>
            <a:off x="3059832" y="3583019"/>
            <a:ext cx="6216659" cy="324459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17287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 мужності учні згадують наших героїв і вшановують </a:t>
            </a: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пам’ять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0722" name="Місце для вмісту 2"/>
          <p:cNvSpPr>
            <a:spLocks noGrp="1"/>
          </p:cNvSpPr>
          <p:nvPr>
            <p:ph idx="1"/>
          </p:nvPr>
        </p:nvSpPr>
        <p:spPr>
          <a:xfrm>
            <a:off x="179388" y="1916113"/>
            <a:ext cx="8507412" cy="46815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3" name="Picture 2" descr="G:\фото школа\уроки мужності\DSCN37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1844675"/>
            <a:ext cx="47164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G:\фото школа\уроки мужності\DSCN37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756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майбутній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b="1" dirty="0">
              <a:solidFill>
                <a:srgbClr val="0000FF"/>
              </a:solidFill>
            </a:endParaRPr>
          </a:p>
        </p:txBody>
      </p:sp>
      <p:sp>
        <p:nvSpPr>
          <p:cNvPr id="3174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 descr="G:\фото школа\різне\тато,мама і я спортивна сім'я.jpg"/>
          <p:cNvPicPr>
            <a:picLocks noChangeAspect="1" noChangeArrowheads="1"/>
          </p:cNvPicPr>
          <p:nvPr/>
        </p:nvPicPr>
        <p:blipFill>
          <a:blip r:embed="rId2"/>
          <a:srcRect t="31389"/>
          <a:stretch>
            <a:fillRect/>
          </a:stretch>
        </p:blipFill>
        <p:spPr bwMode="auto">
          <a:xfrm>
            <a:off x="468313" y="1700213"/>
            <a:ext cx="4679950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G:\фото школа\спортивні змагання\DSCN1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873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флешмобах</a:t>
            </a:r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0000FF"/>
                </a:solidFill>
              </a:rPr>
              <a:t/>
            </a:r>
            <a:br>
              <a:rPr lang="uk-UA" dirty="0">
                <a:solidFill>
                  <a:srgbClr val="0000FF"/>
                </a:solidFill>
              </a:rPr>
            </a:br>
            <a:endParaRPr lang="uk-UA" dirty="0"/>
          </a:p>
        </p:txBody>
      </p:sp>
      <p:sp>
        <p:nvSpPr>
          <p:cNvPr id="32770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1" name="Picture 2" descr="G:\фото школа\день захисника україни\DSCN3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43125"/>
            <a:ext cx="4306887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G:\фото школа\Про небесну сотню\DSCN37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109913"/>
            <a:ext cx="4214812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рамках проекту учнівське самоврядування організовує благодійні ярмарки і концерти</a:t>
            </a:r>
          </a:p>
        </p:txBody>
      </p:sp>
      <p:pic>
        <p:nvPicPr>
          <p:cNvPr id="33795" name="Picture 2" descr="G:\фото школа\Покрова\DSCN2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575" y="21097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109788"/>
            <a:ext cx="41290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uk-UA" sz="3600" b="1" i="1" dirty="0" smtClean="0">
                <a:solidFill>
                  <a:srgbClr val="C00000"/>
                </a:solidFill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</a:rPr>
            </a:br>
            <a:r>
              <a:rPr lang="uk-UA" sz="3600" b="1" i="1" dirty="0" smtClean="0">
                <a:solidFill>
                  <a:srgbClr val="C00000"/>
                </a:solidFill>
              </a:rPr>
              <a:t>ПРИНЦИП     УЧНІВСЬКОГО САМОВРЯДУВАННЯ</a:t>
            </a:r>
          </a:p>
        </p:txBody>
      </p:sp>
      <p:sp>
        <p:nvSpPr>
          <p:cNvPr id="1638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pPr>
              <a:buFont typeface="Arial" charset="0"/>
              <a:buNone/>
            </a:pPr>
            <a:r>
              <a:rPr lang="uk-UA" b="1" dirty="0" smtClean="0">
                <a:solidFill>
                  <a:srgbClr val="002060"/>
                </a:solidFill>
              </a:rPr>
              <a:t>-САМІ ВИРІШИЛИ</a:t>
            </a:r>
          </a:p>
          <a:p>
            <a:pPr>
              <a:buFont typeface="Arial" charset="0"/>
              <a:buNone/>
            </a:pPr>
            <a:r>
              <a:rPr lang="uk-UA" b="1" dirty="0" smtClean="0"/>
              <a:t>                          </a:t>
            </a:r>
            <a:r>
              <a:rPr lang="uk-UA" b="1" dirty="0" smtClean="0">
                <a:solidFill>
                  <a:srgbClr val="7030A0"/>
                </a:solidFill>
              </a:rPr>
              <a:t>-САМІ ЗРОБИЛИ</a:t>
            </a:r>
          </a:p>
          <a:p>
            <a:pPr>
              <a:buFont typeface="Arial" charset="0"/>
              <a:buNone/>
            </a:pPr>
            <a:r>
              <a:rPr lang="uk-UA" b="1" dirty="0" smtClean="0"/>
              <a:t>                                            </a:t>
            </a:r>
            <a:r>
              <a:rPr lang="uk-UA" b="1" dirty="0" smtClean="0">
                <a:solidFill>
                  <a:srgbClr val="0000FF"/>
                </a:solidFill>
              </a:rPr>
              <a:t>-САМІ ВІДПОВІДАЄМО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301639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Пишемо </a:t>
            </a:r>
            <a:r>
              <a:rPr lang="uk-UA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 - побажання під гаслом: «Рятівна сила слова</a:t>
            </a:r>
            <a: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34818" name="Picture 2" descr="C:\Users\Вчитель\Downloads\IMG_07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557338"/>
            <a:ext cx="431958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Збір коштів для солдатів, що перебувають на передовій</a:t>
            </a:r>
            <a:br>
              <a:rPr lang="uk-UA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smtClean="0"/>
          </a:p>
        </p:txBody>
      </p:sp>
      <p:pic>
        <p:nvPicPr>
          <p:cNvPr id="35842" name="Picture 2" descr="G:\фото школа\стенди і діти ангелики\DSCN37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341438"/>
            <a:ext cx="4402138" cy="3300412"/>
          </a:xfrm>
        </p:spPr>
      </p:pic>
      <p:pic>
        <p:nvPicPr>
          <p:cNvPr id="35843" name="Picture 3" descr="G:\фото школа\стенди і діти ангелики\DSCN37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530475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оберегів </a:t>
            </a:r>
            <a:r>
              <a:rPr lang="uk-UA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воїнів АТО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686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2" descr="G:\фото школа\стенди і діти ангелики\DSCN3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412875"/>
            <a:ext cx="456565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G:\фото школа\стенди і діти ангелики\DSCN37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68700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Учнями школи організований збір теплих речей і продуктів </a:t>
            </a:r>
            <a: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наших </a:t>
            </a: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захисників</a:t>
            </a:r>
            <a: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100" dirty="0"/>
          </a:p>
        </p:txBody>
      </p:sp>
      <p:pic>
        <p:nvPicPr>
          <p:cNvPr id="37890" name="Picture 2" descr="G:\фото школа\акція солодощі\DSCN3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8775"/>
            <a:ext cx="6659562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712200" cy="13096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свято Миколая учні </a:t>
            </a:r>
            <a:r>
              <a:rPr lang="uk-UA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волонтерів передають </a:t>
            </a:r>
            <a:r>
              <a:rPr lang="uk-UA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солодощі для бійців у зону АТО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8194" name="Picture 2" descr="G:\фото школа\акція солодощі\DSCN332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1709809"/>
            <a:ext cx="4542251" cy="34066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 descr="G:\фото школа\акція солодощі\DSCN331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211960" y="2996952"/>
            <a:ext cx="5148064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357188"/>
            <a:ext cx="7281862" cy="1714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/>
              <a:t/>
            </a:r>
            <a:br>
              <a:rPr lang="uk-UA" sz="2400" b="1" i="1" dirty="0" smtClean="0"/>
            </a:br>
            <a:r>
              <a:rPr lang="uk-UA" sz="2400" b="1" i="1" dirty="0" smtClean="0"/>
              <a:t>Ми сподіваємось, що й надалі такі акції будуть проводитися в нашій школі,адже завдяки благодійності наша армія утримує кордони нашої держави</a:t>
            </a:r>
            <a:endParaRPr lang="uk-UA" sz="2400" b="1" i="1" dirty="0"/>
          </a:p>
        </p:txBody>
      </p:sp>
      <p:pic>
        <p:nvPicPr>
          <p:cNvPr id="39938" name="Picture 2" descr="C:\Users\Степанівна\Desktop\dfa81bc753f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63838" y="2032000"/>
            <a:ext cx="3616325" cy="3662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63" y="228600"/>
            <a:ext cx="7767637" cy="1219200"/>
          </a:xfrm>
        </p:spPr>
        <p:txBody>
          <a:bodyPr/>
          <a:lstStyle/>
          <a:p>
            <a:pPr algn="l"/>
            <a:r>
              <a:rPr lang="uk-UA" sz="3200" b="1" i="1" smtClean="0">
                <a:solidFill>
                  <a:srgbClr val="0000FF"/>
                </a:solidFill>
              </a:rPr>
              <a:t>МИ – ПАТРІОТИ СВОЄЇ КРАЇНИ!!!</a:t>
            </a:r>
          </a:p>
        </p:txBody>
      </p:sp>
      <p:sp>
        <p:nvSpPr>
          <p:cNvPr id="62472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1643063" y="1628775"/>
            <a:ext cx="3532187" cy="44958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Ми </a:t>
            </a: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- патріоти 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–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</a:t>
            </a: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дочки і сини</a:t>
            </a:r>
            <a: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</a:b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Для твого блага все в житті </a:t>
            </a:r>
            <a:r>
              <a:rPr lang="uk-UA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здолаєм</a:t>
            </a: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!</a:t>
            </a:r>
            <a: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</a:b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Бо ти  найкращий, краю мій ясний,</a:t>
            </a:r>
            <a: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</a:b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Вітчизну й матір ми не </a:t>
            </a:r>
            <a:r>
              <a:rPr lang="uk-UA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вибираєм</a:t>
            </a:r>
            <a:r>
              <a:rPr lang="uk-UA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!</a:t>
            </a:r>
          </a:p>
        </p:txBody>
      </p:sp>
      <p:pic>
        <p:nvPicPr>
          <p:cNvPr id="12" name="Picture 2" descr="G:\фото школа\акція солодощі\DSCN33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28854" y="1600200"/>
            <a:ext cx="2896492" cy="2171700"/>
          </a:xfrm>
          <a:prstGeom prst="ellipse">
            <a:avLst/>
          </a:prstGeom>
          <a:effectLst>
            <a:softEdge rad="112500"/>
          </a:effectLst>
          <a:extLst/>
        </p:spPr>
      </p:pic>
      <p:pic>
        <p:nvPicPr>
          <p:cNvPr id="17" name="Picture 2" descr="D:\2015\DSCN215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829300" y="3924300"/>
            <a:ext cx="2895600" cy="2171700"/>
          </a:xfrm>
          <a:prstGeom prst="ellipse">
            <a:avLst/>
          </a:prstGeom>
          <a:effectLst>
            <a:softEdge rad="112500"/>
          </a:effectLst>
          <a:extLst/>
        </p:spPr>
      </p:pic>
      <p:sp>
        <p:nvSpPr>
          <p:cNvPr id="40965" name="AutoShape 14" descr="Картинки по запросу фото гілка калини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6" name="AutoShape 16" descr="Картинки по запросу фото гілка калини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7" name="AutoShape 18" descr="Картинки по запросу фото гілка калини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0968" name="Picture 19" descr="загружено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142875"/>
            <a:ext cx="19446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13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00FF"/>
                </a:solidFill>
                <a:cs typeface="Times New Roman" pitchFamily="18" charset="0"/>
              </a:rPr>
              <a:t>Любіть Україну, бо вона в нас єдина!</a:t>
            </a:r>
            <a:br>
              <a:rPr lang="uk-UA" sz="3200" b="1" i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0000FF"/>
                </a:solidFill>
                <a:cs typeface="Times New Roman" pitchFamily="18" charset="0"/>
              </a:rPr>
              <a:t>Будьте патріотами</a:t>
            </a:r>
            <a:r>
              <a:rPr lang="en-US" sz="3200" b="1" i="1" dirty="0" smtClean="0">
                <a:solidFill>
                  <a:srgbClr val="0000FF"/>
                </a:solidFill>
                <a:cs typeface="Times New Roman" pitchFamily="18" charset="0"/>
              </a:rPr>
              <a:t> c</a:t>
            </a:r>
            <a:r>
              <a:rPr lang="uk-UA" sz="3200" b="1" i="1" dirty="0" err="1" smtClean="0">
                <a:solidFill>
                  <a:srgbClr val="0000FF"/>
                </a:solidFill>
                <a:cs typeface="Times New Roman" pitchFamily="18" charset="0"/>
              </a:rPr>
              <a:t>воєї</a:t>
            </a:r>
            <a:r>
              <a:rPr lang="uk-UA" sz="3200" b="1" i="1" dirty="0" smtClean="0">
                <a:solidFill>
                  <a:srgbClr val="0000FF"/>
                </a:solidFill>
                <a:cs typeface="Times New Roman" pitchFamily="18" charset="0"/>
              </a:rPr>
              <a:t> країни!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041525"/>
            <a:ext cx="6075362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Ми щиро вдячні друзям, що надихають, партнерам, що допомагають, і колегам, що стимулюють.</a:t>
            </a:r>
            <a:br>
              <a:rPr lang="uk-UA" b="1" i="1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Дякуємо за увагу!</a:t>
            </a:r>
            <a:endParaRPr lang="uk-UA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757202"/>
            <a:ext cx="7173416" cy="53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5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04664"/>
            <a:ext cx="813690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9459" name="Picture 5" descr="-3-6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696913"/>
            <a:ext cx="69294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i="1" dirty="0" smtClean="0">
                <a:solidFill>
                  <a:srgbClr val="002060"/>
                </a:solidFill>
              </a:rPr>
              <a:t>Структура учнівського самоврядування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16430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5" descr="2zvez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WordArt 6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10763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428750" y="228600"/>
            <a:ext cx="7410450" cy="12192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Самоврядування — це завжди </a:t>
            </a:r>
            <a:r>
              <a:rPr lang="uk-UA" sz="2800" b="1" dirty="0" err="1" smtClean="0">
                <a:solidFill>
                  <a:srgbClr val="FF0000"/>
                </a:solidFill>
              </a:rPr>
              <a:t>престижно</a:t>
            </a:r>
            <a:r>
              <a:rPr lang="uk-UA" sz="2800" b="1" dirty="0" smtClean="0">
                <a:solidFill>
                  <a:srgbClr val="FF0000"/>
                </a:solidFill>
              </a:rPr>
              <a:t>, активно, </a:t>
            </a:r>
            <a:r>
              <a:rPr lang="uk-UA" sz="2800" b="1" dirty="0" err="1" smtClean="0">
                <a:solidFill>
                  <a:srgbClr val="FF0000"/>
                </a:solidFill>
              </a:rPr>
              <a:t>креативно</a:t>
            </a:r>
            <a:r>
              <a:rPr lang="uk-UA" sz="2800" b="1" dirty="0" smtClean="0">
                <a:solidFill>
                  <a:srgbClr val="FF0000"/>
                </a:solidFill>
              </a:rPr>
              <a:t> та енергійно</a:t>
            </a:r>
          </a:p>
        </p:txBody>
      </p:sp>
      <p:sp>
        <p:nvSpPr>
          <p:cNvPr id="22530" name="Rectangle 4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uk-UA" sz="2400" b="1" i="1" dirty="0" smtClean="0">
                <a:solidFill>
                  <a:schemeClr val="hlink"/>
                </a:solidFill>
              </a:rPr>
              <a:t>Участь учнів школи у акціях, конкурсах, шкільних святах</a:t>
            </a:r>
          </a:p>
        </p:txBody>
      </p:sp>
      <p:pic>
        <p:nvPicPr>
          <p:cNvPr id="10" name="Picture 3" descr="G:\фото школа\фото до свята про  україну\DSCN19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57875" y="1357313"/>
            <a:ext cx="2894013" cy="2171700"/>
          </a:xfrm>
        </p:spPr>
      </p:pic>
      <p:pic>
        <p:nvPicPr>
          <p:cNvPr id="11" name="Picture 3" descr="G:\фото школа\Покрова\DSCN218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195388" y="2857500"/>
            <a:ext cx="2897187" cy="2171700"/>
          </a:xfrm>
        </p:spPr>
      </p:pic>
      <p:pic>
        <p:nvPicPr>
          <p:cNvPr id="12" name="Picture 2" descr="G:\фото школа\фото великдень\Фото646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214813" y="3571875"/>
            <a:ext cx="2895600" cy="21717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113" y="404813"/>
            <a:ext cx="7272337" cy="2087562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Проект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"</a:t>
            </a:r>
            <a:r>
              <a:rPr lang="ru-RU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Хто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живий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в ряд ставай </a:t>
            </a:r>
            <a:r>
              <a:rPr lang="ru-RU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визволяти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рідний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край"</a:t>
            </a:r>
            <a:endParaRPr lang="uk-UA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357422" y="2857496"/>
            <a:ext cx="3888432" cy="2746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</TotalTime>
  <Words>316</Words>
  <Application>Microsoft Office PowerPoint</Application>
  <PresentationFormat>Экран (4:3)</PresentationFormat>
  <Paragraphs>57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 ПРИНЦИП     УЧНІВСЬКОГО САМОВРЯДУВАННЯ</vt:lpstr>
      <vt:lpstr>Презентация PowerPoint</vt:lpstr>
      <vt:lpstr>Презентация PowerPoint</vt:lpstr>
      <vt:lpstr>Презентация PowerPoint</vt:lpstr>
      <vt:lpstr>Структура учнівського самоврядування</vt:lpstr>
      <vt:lpstr>Презентация PowerPoint</vt:lpstr>
      <vt:lpstr>Самоврядування — це завжди престижно, активно, креативно та енергійно</vt:lpstr>
      <vt:lpstr> Проект "Хто живий, в ряд ставай визволяти рідний край"</vt:lpstr>
      <vt:lpstr> </vt:lpstr>
      <vt:lpstr>Мета проекту:</vt:lpstr>
      <vt:lpstr> Завдання проекту </vt:lpstr>
      <vt:lpstr> У рамках проекту проведено ряд  заходів національно – патріотичного спрямування </vt:lpstr>
      <vt:lpstr>Літературно - музичний вечір патріотичної пісні</vt:lpstr>
      <vt:lpstr> Свято української пісні «Наша пісня солов’їна» </vt:lpstr>
      <vt:lpstr> На уроках мужності учні згадують наших героїв і вшановують їх пам’ять </vt:lpstr>
      <vt:lpstr>Спортивні змагання  «Я – майбутній воїн України»</vt:lpstr>
      <vt:lpstr>  Участь у флешмобах  </vt:lpstr>
      <vt:lpstr>В рамках проекту учнівське самоврядування організовує благодійні ярмарки і концерти</vt:lpstr>
      <vt:lpstr> Пишемо листи - побажання під гаслом: «Рятівна сила слова» </vt:lpstr>
      <vt:lpstr> Збір коштів для солдатів, що перебувають на передовій </vt:lpstr>
      <vt:lpstr> Виготовлення оберегів для  воїнів АТО </vt:lpstr>
      <vt:lpstr> Учнями школи організований збір теплих речей і продуктів для наших захисників </vt:lpstr>
      <vt:lpstr> На свято Миколая учні через волонтерів передають солодощі для бійців у зону АТО </vt:lpstr>
      <vt:lpstr> Ми сподіваємось, що й надалі такі акції будуть проводитися в нашій школі,адже завдяки благодійності наша армія утримує кордони нашої держави</vt:lpstr>
      <vt:lpstr>МИ – ПАТРІОТИ СВОЄЇ КРАЇНИ!!!</vt:lpstr>
      <vt:lpstr>Любіть Україну, бо вона в нас єдина! Будьте патріотами cвоєї країни!</vt:lpstr>
      <vt:lpstr>         Ми щиро вдячні друзям, що надихають, партнерам, що допомагають, і колегам, що стимулюють.  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"Хто живий, в ряд ставай визволяти рідний край"</dc:title>
  <dc:creator>Sara Yasmeen (Wipro Technologies)</dc:creator>
  <cp:lastModifiedBy>Home_NB</cp:lastModifiedBy>
  <cp:revision>64</cp:revision>
  <dcterms:created xsi:type="dcterms:W3CDTF">2010-02-23T11:30:32Z</dcterms:created>
  <dcterms:modified xsi:type="dcterms:W3CDTF">2016-05-24T09:24:43Z</dcterms:modified>
</cp:coreProperties>
</file>