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6480720"/>
          </a:xfrm>
        </p:spPr>
        <p:txBody>
          <a:bodyPr/>
          <a:lstStyle/>
          <a:p>
            <a:pPr algn="ctr"/>
            <a:r>
              <a:rPr lang="uk-UA" sz="4800" b="1" dirty="0" smtClean="0"/>
              <a:t>«Ми боремося не тому, що ненавидимо тих, хто знаходиться перед нами, а тому, що любимо тих, хто у нас за спиною».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b="1" dirty="0" smtClean="0"/>
              <a:t>                               </a:t>
            </a:r>
            <a:br>
              <a:rPr lang="uk-UA" sz="3200" b="1" dirty="0" smtClean="0"/>
            </a:br>
            <a:r>
              <a:rPr lang="uk-UA" sz="3200" b="1" dirty="0" smtClean="0"/>
              <a:t>                                          Роман Шухевич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94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6-03 (мар)\сканирование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9" t="13228" r="7273" b="18430"/>
          <a:stretch/>
        </p:blipFill>
        <p:spPr bwMode="auto">
          <a:xfrm>
            <a:off x="395536" y="1015999"/>
            <a:ext cx="3089564" cy="45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256584" cy="6336704"/>
          </a:xfrm>
        </p:spPr>
        <p:txBody>
          <a:bodyPr/>
          <a:lstStyle/>
          <a:p>
            <a:pPr algn="ctr"/>
            <a:r>
              <a:rPr lang="uk-UA" sz="2800" b="1" dirty="0" smtClean="0"/>
              <a:t>  </a:t>
            </a:r>
            <a:r>
              <a:rPr lang="uk-UA" sz="2800" b="1" dirty="0" err="1" smtClean="0"/>
              <a:t>Цибульський</a:t>
            </a:r>
            <a:r>
              <a:rPr lang="uk-UA" sz="2800" b="1" dirty="0" smtClean="0"/>
              <a:t> Андрій Іванович</a:t>
            </a:r>
            <a:br>
              <a:rPr lang="uk-UA" sz="2800" b="1" dirty="0" smtClean="0"/>
            </a:br>
            <a:r>
              <a:rPr lang="uk-UA" sz="2800" dirty="0" smtClean="0"/>
              <a:t>Народився 15 квітня 1980р. в с. Бариш Бучацького району Тернопільської області.</a:t>
            </a:r>
            <a:br>
              <a:rPr lang="uk-UA" sz="2800" dirty="0" smtClean="0"/>
            </a:br>
            <a:r>
              <a:rPr lang="uk-UA" sz="2800" dirty="0" smtClean="0"/>
              <a:t>15 квітня 2015р. Добровольцем пішов у зону АТО. Був поранений. Лікувався вдома. В березні 2016р. </a:t>
            </a:r>
            <a:r>
              <a:rPr lang="uk-UA" sz="2800" dirty="0"/>
              <a:t>п</a:t>
            </a:r>
            <a:r>
              <a:rPr lang="uk-UA" sz="2800" dirty="0" smtClean="0"/>
              <a:t>овернувся на передову.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3931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2016-03 (мар)\сканирование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5928" r="45000" b="47036"/>
          <a:stretch/>
        </p:blipFill>
        <p:spPr bwMode="auto">
          <a:xfrm>
            <a:off x="179513" y="188640"/>
            <a:ext cx="3528392" cy="25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16-03 (мар)\сканирование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9" t="10041" r="6322" b="20778"/>
          <a:stretch/>
        </p:blipFill>
        <p:spPr bwMode="auto">
          <a:xfrm>
            <a:off x="539553" y="2924944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5" y="188640"/>
            <a:ext cx="5256583" cy="6336704"/>
          </a:xfrm>
        </p:spPr>
        <p:txBody>
          <a:bodyPr/>
          <a:lstStyle/>
          <a:p>
            <a:pPr algn="ctr"/>
            <a:r>
              <a:rPr lang="uk-UA" sz="2800" b="1" dirty="0" err="1" smtClean="0"/>
              <a:t>Крайняк</a:t>
            </a:r>
            <a:r>
              <a:rPr lang="uk-UA" sz="2800" b="1" dirty="0" smtClean="0"/>
              <a:t> Василь Володимирович</a:t>
            </a:r>
            <a:br>
              <a:rPr lang="uk-UA" sz="2800" b="1" dirty="0" smtClean="0"/>
            </a:br>
            <a:r>
              <a:rPr lang="uk-UA" sz="2800" dirty="0" smtClean="0"/>
              <a:t>Офіцер запасу.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>1 серпня 2014р. був мобілізований у Збройні сили України. У січні  - направлений у зону АТО. Перебуваючи на завданні в селі Піски Донецької області, отримав осколкове поранення обличчя. Після лікування і реабілітації працював заступником командира роти на 239 полігоні у Дніпропетровській області.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27736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Картин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5026496"/>
          </a:xfrm>
        </p:spPr>
        <p:txBody>
          <a:bodyPr/>
          <a:lstStyle/>
          <a:p>
            <a:pPr algn="ctr"/>
            <a:r>
              <a:rPr lang="uk-UA" sz="6600" b="1" dirty="0" smtClean="0"/>
              <a:t>СЛАВА УКРАЇНІ!</a:t>
            </a:r>
            <a:br>
              <a:rPr lang="uk-UA" sz="6600" b="1" dirty="0" smtClean="0"/>
            </a:br>
            <a:r>
              <a:rPr lang="uk-UA" sz="6600" b="1" dirty="0" smtClean="0"/>
              <a:t/>
            </a:r>
            <a:br>
              <a:rPr lang="uk-UA" sz="6600" b="1" dirty="0" smtClean="0"/>
            </a:br>
            <a:r>
              <a:rPr lang="uk-UA" sz="6600" b="1" dirty="0" smtClean="0"/>
              <a:t>ГЕРОЯМ СЛАВА!</a:t>
            </a:r>
            <a:br>
              <a:rPr lang="uk-UA" sz="6600" b="1" dirty="0" smtClean="0"/>
            </a:br>
            <a:r>
              <a:rPr lang="uk-UA" sz="6600" b="1" dirty="0"/>
              <a:t/>
            </a:r>
            <a:br>
              <a:rPr lang="uk-UA" sz="6600" b="1" dirty="0"/>
            </a:b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37822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4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Матеріали про учасників АТО – жителів міста </a:t>
            </a:r>
            <a:r>
              <a:rPr lang="uk-UA" b="1" dirty="0" err="1" smtClean="0"/>
              <a:t>Монастириська</a:t>
            </a:r>
            <a:r>
              <a:rPr lang="uk-UA" sz="4400" b="1" dirty="0" smtClean="0"/>
              <a:t>.</a:t>
            </a:r>
            <a:br>
              <a:rPr lang="uk-UA" sz="4400" b="1" dirty="0" smtClean="0"/>
            </a:br>
            <a:r>
              <a:rPr lang="uk-UA" sz="4000" b="1" dirty="0" smtClean="0"/>
              <a:t>В рамках проекту «Книга звитяги </a:t>
            </a:r>
            <a:r>
              <a:rPr lang="uk-UA" sz="4000" b="1" dirty="0" err="1" smtClean="0"/>
              <a:t>Євромайдану</a:t>
            </a:r>
            <a:r>
              <a:rPr lang="uk-UA" sz="4000" b="1" dirty="0" smtClean="0"/>
              <a:t> і АТО»</a:t>
            </a:r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4400" b="1" smtClean="0"/>
              <a:t>                                     </a:t>
            </a:r>
            <a:r>
              <a:rPr lang="uk-UA" sz="4400" b="1" dirty="0"/>
              <a:t/>
            </a:r>
            <a:br>
              <a:rPr lang="uk-UA" sz="4400" b="1" dirty="0"/>
            </a:b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2986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учасників АТО\фото АТО\P928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64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учасників АТО\фото АТО\P928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573016"/>
            <a:ext cx="3780421" cy="28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15644"/>
            <a:ext cx="4464496" cy="6192688"/>
          </a:xfrm>
        </p:spPr>
        <p:txBody>
          <a:bodyPr/>
          <a:lstStyle/>
          <a:p>
            <a:pPr algn="ctr"/>
            <a:r>
              <a:rPr lang="uk-UA" sz="2800" b="1" dirty="0" smtClean="0"/>
              <a:t>   Чумак Анатолій Георгійович               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Народився 28 травня 1976 року в </a:t>
            </a:r>
            <a:r>
              <a:rPr lang="uk-UA" sz="2800" dirty="0" err="1" smtClean="0"/>
              <a:t>м.Монастириська</a:t>
            </a:r>
            <a:r>
              <a:rPr lang="uk-UA" sz="2800" dirty="0" smtClean="0"/>
              <a:t> Тернопільської області. 5 вересня 2014року добровольцем відправився у зону АТО. Служив у м. </a:t>
            </a:r>
            <a:r>
              <a:rPr lang="uk-UA" sz="2800" dirty="0" err="1" smtClean="0"/>
              <a:t>Попасна</a:t>
            </a:r>
            <a:r>
              <a:rPr lang="uk-UA" sz="2800" dirty="0" smtClean="0"/>
              <a:t>. Луганської області. 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00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військових\2016-02 (фев)\сканирование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59091" r="16104" b="6767"/>
          <a:stretch/>
        </p:blipFill>
        <p:spPr bwMode="auto">
          <a:xfrm>
            <a:off x="393331" y="332656"/>
            <a:ext cx="4066205" cy="27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Картинки\фотографі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7846"/>
            <a:ext cx="4136008" cy="2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392488" cy="6115178"/>
          </a:xfrm>
        </p:spPr>
        <p:txBody>
          <a:bodyPr/>
          <a:lstStyle/>
          <a:p>
            <a:pPr algn="ctr"/>
            <a:r>
              <a:rPr lang="uk-UA" sz="2800" b="1" dirty="0" err="1" smtClean="0"/>
              <a:t>Предко</a:t>
            </a:r>
            <a:r>
              <a:rPr lang="uk-UA" sz="2800" b="1" dirty="0" smtClean="0"/>
              <a:t> Петро Гнатович</a:t>
            </a:r>
            <a:br>
              <a:rPr lang="uk-UA" sz="2800" b="1" dirty="0" smtClean="0"/>
            </a:br>
            <a:r>
              <a:rPr lang="uk-UA" sz="2800" dirty="0" smtClean="0"/>
              <a:t>Народився 20 червня 1977р. В </a:t>
            </a:r>
            <a:r>
              <a:rPr lang="uk-UA" sz="2800" dirty="0" err="1" smtClean="0"/>
              <a:t>с.Завадівка</a:t>
            </a:r>
            <a:r>
              <a:rPr lang="uk-UA" sz="2800" dirty="0" smtClean="0"/>
              <a:t> </a:t>
            </a:r>
            <a:r>
              <a:rPr lang="uk-UA" sz="2800" dirty="0" err="1" smtClean="0"/>
              <a:t>Монастириського</a:t>
            </a:r>
            <a:r>
              <a:rPr lang="uk-UA" sz="2800" dirty="0" smtClean="0"/>
              <a:t> району Тернопільської області.</a:t>
            </a:r>
            <a:br>
              <a:rPr lang="uk-UA" sz="2800" dirty="0" smtClean="0"/>
            </a:br>
            <a:r>
              <a:rPr lang="uk-UA" sz="2800" dirty="0" smtClean="0"/>
              <a:t>18 жовтня 2014р.відбув у зону АТО у складі зведеного батальйону ДАІ у Донецьку і Луганську області. Перебував на блокпостах.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197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учасників АТО\IMG_20141010_133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учасників АТО\IMG_20141007_104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51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18519"/>
            <a:ext cx="4464496" cy="6378833"/>
          </a:xfrm>
        </p:spPr>
        <p:txBody>
          <a:bodyPr/>
          <a:lstStyle/>
          <a:p>
            <a:pPr algn="ctr"/>
            <a:r>
              <a:rPr lang="uk-UA" sz="2800" b="1" dirty="0" smtClean="0"/>
              <a:t>Гожій Андрій Ігорович</a:t>
            </a:r>
            <a:br>
              <a:rPr lang="uk-UA" sz="2800" b="1" dirty="0" smtClean="0"/>
            </a:br>
            <a:r>
              <a:rPr lang="uk-UA" sz="2800" dirty="0" smtClean="0"/>
              <a:t>Народився 12 грудня </a:t>
            </a:r>
            <a:r>
              <a:rPr lang="uk-UA" sz="2800" smtClean="0"/>
              <a:t>1980р.в м </a:t>
            </a:r>
            <a:r>
              <a:rPr lang="uk-UA" sz="2800" dirty="0" err="1" smtClean="0"/>
              <a:t>Монастириська</a:t>
            </a:r>
            <a:r>
              <a:rPr lang="uk-UA" sz="2800" dirty="0" smtClean="0"/>
              <a:t>  Тернопільської області.</a:t>
            </a:r>
            <a:br>
              <a:rPr lang="uk-UA" sz="2800" dirty="0" smtClean="0"/>
            </a:br>
            <a:r>
              <a:rPr lang="uk-UA" sz="2800" dirty="0" smtClean="0"/>
              <a:t>Восени 2014 року пішов добровольцем у зону АТО. Був командиром зведеного батальйону «Тернопіль». Брав участь у боях під </a:t>
            </a:r>
            <a:r>
              <a:rPr lang="uk-UA" sz="2800" dirty="0" err="1" smtClean="0"/>
              <a:t>Попасною</a:t>
            </a:r>
            <a:r>
              <a:rPr lang="uk-UA" sz="2800" dirty="0" smtClean="0"/>
              <a:t>. За те, що вивів загін із небезпечного завдання, був нагороджений медаллю «За зразкову службу».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179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військових\2016-02 (фев)\сканирование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0096" r="59697" b="21348"/>
          <a:stretch/>
        </p:blipFill>
        <p:spPr bwMode="auto">
          <a:xfrm>
            <a:off x="261330" y="188641"/>
            <a:ext cx="279850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військових\2016-02 (фев)\сканирование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1" t="11346" r="7425" b="18639"/>
          <a:stretch/>
        </p:blipFill>
        <p:spPr bwMode="auto">
          <a:xfrm>
            <a:off x="261330" y="3501008"/>
            <a:ext cx="27985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1"/>
            <a:ext cx="5184576" cy="6336703"/>
          </a:xfrm>
        </p:spPr>
        <p:txBody>
          <a:bodyPr/>
          <a:lstStyle/>
          <a:p>
            <a:pPr algn="ctr"/>
            <a:r>
              <a:rPr lang="uk-UA" sz="2800" b="1" dirty="0" smtClean="0"/>
              <a:t>Мохнатий Андрій Григорович</a:t>
            </a:r>
            <a:br>
              <a:rPr lang="uk-UA" sz="2800" b="1" dirty="0" smtClean="0"/>
            </a:br>
            <a:r>
              <a:rPr lang="uk-UA" sz="2800" dirty="0" smtClean="0"/>
              <a:t>Народився 9 грудня 1985р. в </a:t>
            </a:r>
            <a:r>
              <a:rPr lang="uk-UA" sz="2800" dirty="0" err="1" smtClean="0"/>
              <a:t>с.Яргорів</a:t>
            </a:r>
            <a:r>
              <a:rPr lang="uk-UA" sz="2800" dirty="0" smtClean="0"/>
              <a:t> </a:t>
            </a:r>
            <a:r>
              <a:rPr lang="uk-UA" sz="2800" dirty="0" err="1" smtClean="0"/>
              <a:t>Монастириського</a:t>
            </a:r>
            <a:r>
              <a:rPr lang="uk-UA" sz="2800" dirty="0" smtClean="0"/>
              <a:t> району Тернопільської області.</a:t>
            </a:r>
            <a:br>
              <a:rPr lang="uk-UA" sz="2800" dirty="0" smtClean="0"/>
            </a:br>
            <a:r>
              <a:rPr lang="uk-UA" sz="2800" dirty="0" smtClean="0"/>
              <a:t>З 15 вересня 2014року брав участь в Антитерористичній операції на території Луганської області.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399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військових\2016-02 (фев)\сканирование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20931" r="29546" b="21974"/>
          <a:stretch/>
        </p:blipFill>
        <p:spPr bwMode="auto">
          <a:xfrm>
            <a:off x="179512" y="188640"/>
            <a:ext cx="3600400" cy="24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військових\2016-02 (фев)\сканирование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7818" r="56212" b="8622"/>
          <a:stretch/>
        </p:blipFill>
        <p:spPr bwMode="auto">
          <a:xfrm>
            <a:off x="611560" y="3140968"/>
            <a:ext cx="2736304" cy="33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68552" cy="6336704"/>
          </a:xfrm>
        </p:spPr>
        <p:txBody>
          <a:bodyPr/>
          <a:lstStyle/>
          <a:p>
            <a:pPr algn="ctr"/>
            <a:r>
              <a:rPr lang="uk-UA" sz="2800" b="1" dirty="0" smtClean="0"/>
              <a:t>Дерев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яник</a:t>
            </a:r>
            <a:r>
              <a:rPr lang="uk-UA" sz="2800" b="1" dirty="0" smtClean="0"/>
              <a:t> Руслан Петрович</a:t>
            </a:r>
            <a:br>
              <a:rPr lang="uk-UA" sz="2800" b="1" dirty="0" smtClean="0"/>
            </a:br>
            <a:r>
              <a:rPr lang="uk-UA" sz="2800" dirty="0" smtClean="0"/>
              <a:t>Народився 26 серпня 1976р. в с. Нова Гута </a:t>
            </a:r>
            <a:r>
              <a:rPr lang="uk-UA" sz="2800" dirty="0" err="1" smtClean="0"/>
              <a:t>Монастириського</a:t>
            </a:r>
            <a:r>
              <a:rPr lang="uk-UA" sz="2800" dirty="0" smtClean="0"/>
              <a:t> району Тернопільської області.</a:t>
            </a:r>
            <a:br>
              <a:rPr lang="uk-UA" sz="2800" dirty="0" smtClean="0"/>
            </a:br>
            <a:r>
              <a:rPr lang="uk-UA" sz="2800" dirty="0" smtClean="0"/>
              <a:t>З 5 травня 2014 р. перебував у зоні АТО на території Донецької області. 23 червня 2014р. потрапив у полон до бойовиків. 29 липня цього ж року був звільнений.</a:t>
            </a:r>
            <a:br>
              <a:rPr lang="uk-UA" sz="2800" dirty="0" smtClean="0"/>
            </a:br>
            <a:r>
              <a:rPr lang="uk-UA" sz="2800" dirty="0" smtClean="0"/>
              <a:t>26 лютого 2016 року помер.</a:t>
            </a:r>
            <a:br>
              <a:rPr lang="uk-UA" sz="2800" dirty="0" smtClean="0"/>
            </a:br>
            <a:r>
              <a:rPr lang="uk-UA" sz="2800" b="1" dirty="0" smtClean="0"/>
              <a:t>ПАМ</a:t>
            </a:r>
            <a:r>
              <a:rPr lang="en-US" sz="2800" b="1" dirty="0" smtClean="0"/>
              <a:t>’</a:t>
            </a:r>
            <a:r>
              <a:rPr lang="en-US" sz="2800" b="1" dirty="0"/>
              <a:t> </a:t>
            </a:r>
            <a:r>
              <a:rPr lang="uk-UA" sz="2800" b="1" dirty="0" smtClean="0"/>
              <a:t>ЯТАЄМО! ДЯКУЄМО ЗА УКРАЇНУ!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448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256584" cy="6264696"/>
          </a:xfrm>
        </p:spPr>
        <p:txBody>
          <a:bodyPr/>
          <a:lstStyle/>
          <a:p>
            <a:pPr algn="ctr"/>
            <a:r>
              <a:rPr lang="uk-UA" sz="2800" b="1" dirty="0" err="1" smtClean="0"/>
              <a:t>Матенчук</a:t>
            </a:r>
            <a:r>
              <a:rPr lang="uk-UA" sz="2800" b="1" dirty="0" smtClean="0"/>
              <a:t> Михайло Романович</a:t>
            </a:r>
            <a:br>
              <a:rPr lang="uk-UA" sz="2800" b="1" dirty="0" smtClean="0"/>
            </a:br>
            <a:r>
              <a:rPr lang="uk-UA" sz="2800" dirty="0" smtClean="0"/>
              <a:t>Народився 23 березня 1982р. </a:t>
            </a:r>
            <a:r>
              <a:rPr lang="uk-UA" sz="2800" dirty="0"/>
              <a:t>в</a:t>
            </a:r>
            <a:r>
              <a:rPr lang="uk-UA" sz="2800" dirty="0" smtClean="0"/>
              <a:t> с. Залісся </a:t>
            </a:r>
            <a:r>
              <a:rPr lang="uk-UA" sz="2800" dirty="0" err="1" smtClean="0"/>
              <a:t>Монастириського</a:t>
            </a:r>
            <a:r>
              <a:rPr lang="uk-UA" sz="2800" dirty="0" smtClean="0"/>
              <a:t> району Тернопільської області. 12 лютого 2015 року добровольцем відправився у зону АТО. Перебуває у Донецькій області.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endParaRPr lang="uk-UA" sz="2800" b="1" dirty="0"/>
          </a:p>
        </p:txBody>
      </p:sp>
      <p:pic>
        <p:nvPicPr>
          <p:cNvPr id="1027" name="Picture 3" descr="D:\школа\Ssi_1LFG-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" y="188640"/>
            <a:ext cx="26833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" y="3465287"/>
            <a:ext cx="2683327" cy="32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46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11118259_1590147777936795_63945624543327737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" y="188640"/>
            <a:ext cx="2763406" cy="35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12227029_1654738454811060_32404288353588054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" y="3917094"/>
            <a:ext cx="31502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10135"/>
            <a:ext cx="5184576" cy="6371255"/>
          </a:xfrm>
        </p:spPr>
        <p:txBody>
          <a:bodyPr/>
          <a:lstStyle/>
          <a:p>
            <a:pPr algn="ctr"/>
            <a:r>
              <a:rPr lang="uk-UA" sz="2800" b="1" dirty="0" err="1" smtClean="0"/>
              <a:t>Старух</a:t>
            </a:r>
            <a:r>
              <a:rPr lang="uk-UA" sz="2800" b="1" dirty="0" smtClean="0"/>
              <a:t> Андрій Олегович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>Мер міста </a:t>
            </a:r>
            <a:r>
              <a:rPr lang="uk-UA" sz="2800" dirty="0" err="1" smtClean="0"/>
              <a:t>Монастириська</a:t>
            </a:r>
            <a:r>
              <a:rPr lang="uk-UA" sz="2800" dirty="0" smtClean="0"/>
              <a:t>. Був мобілізований 29 квітня 2015року. Служить у 14-ій механізованій бригаді Збройних сил України поблизу міста Мар</a:t>
            </a:r>
            <a:r>
              <a:rPr lang="en-US" sz="2800" dirty="0" smtClean="0"/>
              <a:t>’</a:t>
            </a:r>
            <a:r>
              <a:rPr lang="uk-UA" sz="2800" dirty="0" smtClean="0"/>
              <a:t> </a:t>
            </a:r>
            <a:r>
              <a:rPr lang="uk-UA" sz="2800" dirty="0" err="1" smtClean="0"/>
              <a:t>їнки</a:t>
            </a:r>
            <a:r>
              <a:rPr lang="uk-UA" sz="2800" dirty="0" smtClean="0"/>
              <a:t> Донецької області.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64043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398</TotalTime>
  <Words>71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«Ми боремося не тому, що ненавидимо тих, хто знаходиться перед нами, а тому, що любимо тих, хто у нас за спиною».                                                                            Роман Шухевич </vt:lpstr>
      <vt:lpstr>Матеріали про учасників АТО – жителів міста Монастириська. В рамках проекту «Книга звитяги Євромайдану і АТО»                                         </vt:lpstr>
      <vt:lpstr>   Чумак Анатолій Георгійович                 Народився 28 травня 1976 року в м.Монастириська Тернопільської області. 5 вересня 2014року добровольцем відправився у зону АТО. Служив у м. Попасна. Луганської області.   </vt:lpstr>
      <vt:lpstr>Предко Петро Гнатович Народився 20 червня 1977р. В с.Завадівка Монастириського району Тернопільської області. 18 жовтня 2014р.відбув у зону АТО у складі зведеного батальйону ДАІ у Донецьку і Луганську області. Перебував на блокпостах.</vt:lpstr>
      <vt:lpstr>Гожій Андрій Ігорович Народився 12 грудня 1980р.в м Монастириська  Тернопільської області. Восени 2014 року пішов добровольцем у зону АТО. Був командиром зведеного батальйону «Тернопіль». Брав участь у боях під Попасною. За те, що вивів загін із небезпечного завдання, був нагороджений медаллю «За зразкову службу».</vt:lpstr>
      <vt:lpstr>Мохнатий Андрій Григорович Народився 9 грудня 1985р. в с.Яргорів Монастириського району Тернопільської області. З 15 вересня 2014року брав участь в Антитерористичній операції на території Луганської області.    </vt:lpstr>
      <vt:lpstr>Дерев’яник Руслан Петрович Народився 26 серпня 1976р. в с. Нова Гута Монастириського району Тернопільської області. З 5 травня 2014 р. перебував у зоні АТО на території Донецької області. 23 червня 2014р. потрапив у полон до бойовиків. 29 липня цього ж року був звільнений. 26 лютого 2016 року помер. ПАМ’ ЯТАЄМО! ДЯКУЄМО ЗА УКРАЇНУ!</vt:lpstr>
      <vt:lpstr>Матенчук Михайло Романович Народився 23 березня 1982р. в с. Залісся Монастириського району Тернопільської області. 12 лютого 2015 року добровольцем відправився у зону АТО. Перебуває у Донецькій області.    </vt:lpstr>
      <vt:lpstr>Старух Андрій Олегович  Мер міста Монастириська. Був мобілізований 29 квітня 2015року. Служить у 14-ій механізованій бригаді Збройних сил України поблизу міста Мар’ їнки Донецької області.     </vt:lpstr>
      <vt:lpstr>  Цибульський Андрій Іванович Народився 15 квітня 1980р. в с. Бариш Бучацького району Тернопільської області. 15 квітня 2015р. Добровольцем пішов у зону АТО. Був поранений. Лікувався вдома. В березні 2016р. повернувся на передову.    </vt:lpstr>
      <vt:lpstr>Крайняк Василь Володимирович Офіцер запасу. 1 серпня 2014р. був мобілізований у Збройні сили України. У січні  - направлений у зону АТО. Перебуваючи на завданні в селі Піски Донецької області, отримав осколкове поранення обличчя. Після лікування і реабілітації працював заступником командира роти на 239 полігоні у Дніпропетровській області. </vt:lpstr>
      <vt:lpstr>СЛАВА УКРАЇНІ!  ГЕРОЯМ СЛАВА!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о.Ярослав</dc:creator>
  <cp:lastModifiedBy>Home_NB</cp:lastModifiedBy>
  <cp:revision>36</cp:revision>
  <dcterms:created xsi:type="dcterms:W3CDTF">2016-03-14T08:17:54Z</dcterms:created>
  <dcterms:modified xsi:type="dcterms:W3CDTF">2016-05-24T08:54:32Z</dcterms:modified>
</cp:coreProperties>
</file>