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56" r:id="rId2"/>
    <p:sldId id="257" r:id="rId3"/>
    <p:sldId id="266" r:id="rId4"/>
    <p:sldId id="267" r:id="rId5"/>
    <p:sldId id="258" r:id="rId6"/>
    <p:sldId id="260" r:id="rId7"/>
    <p:sldId id="261" r:id="rId8"/>
    <p:sldId id="262" r:id="rId9"/>
    <p:sldId id="263" r:id="rId10"/>
    <p:sldId id="264" r:id="rId11"/>
    <p:sldId id="271" r:id="rId12"/>
    <p:sldId id="259" r:id="rId13"/>
    <p:sldId id="265" r:id="rId14"/>
    <p:sldId id="268" r:id="rId15"/>
    <p:sldId id="269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5915" autoAdjust="0"/>
  </p:normalViewPr>
  <p:slideViewPr>
    <p:cSldViewPr>
      <p:cViewPr varScale="1">
        <p:scale>
          <a:sx n="69" d="100"/>
          <a:sy n="69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B8BB-FCEF-487B-B5D0-E1D36A62E935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D8211-90E7-4954-AFB7-F0B93D00F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6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D8211-90E7-4954-AFB7-F0B93D00F61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86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Картинки\oboi-podsolnuhi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61926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dirty="0" smtClean="0"/>
              <a:t> </a:t>
            </a:r>
            <a:r>
              <a:rPr lang="uk-UA" sz="5300" dirty="0"/>
              <a:t>П</a:t>
            </a:r>
            <a:r>
              <a:rPr lang="uk-UA" sz="5300" dirty="0" smtClean="0"/>
              <a:t>роект </a:t>
            </a:r>
            <a:br>
              <a:rPr lang="uk-UA" sz="5300" dirty="0" smtClean="0"/>
            </a:br>
            <a:r>
              <a:rPr lang="uk-UA" sz="5300" dirty="0" smtClean="0"/>
              <a:t>«</a:t>
            </a:r>
            <a:r>
              <a:rPr lang="uk-UA" sz="5300" dirty="0"/>
              <a:t>Хто живий, в ряд ставай визволяти рідний край»</a:t>
            </a:r>
            <a:br>
              <a:rPr lang="uk-UA" sz="5300" dirty="0"/>
            </a:br>
            <a:r>
              <a:rPr lang="uk-UA" sz="4400" b="1" dirty="0" smtClean="0">
                <a:latin typeface="Palatino Linotype" pitchFamily="18" charset="0"/>
              </a:rPr>
              <a:t/>
            </a:r>
            <a:br>
              <a:rPr lang="uk-UA" sz="4400" b="1" dirty="0" smtClean="0">
                <a:latin typeface="Palatino Linotype" pitchFamily="18" charset="0"/>
              </a:rPr>
            </a:br>
            <a:r>
              <a:rPr lang="uk-UA" sz="4000" b="1" dirty="0">
                <a:latin typeface="Palatino Linotype" pitchFamily="18" charset="0"/>
              </a:rPr>
              <a:t/>
            </a:r>
            <a:br>
              <a:rPr lang="uk-UA" sz="4000" b="1" dirty="0">
                <a:latin typeface="Palatino Linotype" pitchFamily="18" charset="0"/>
              </a:rPr>
            </a:br>
            <a:r>
              <a:rPr lang="uk-UA" sz="4000" b="1" dirty="0" smtClean="0">
                <a:latin typeface="Palatino Linotype" pitchFamily="18" charset="0"/>
              </a:rPr>
              <a:t/>
            </a:r>
            <a:br>
              <a:rPr lang="uk-UA" sz="4000" b="1" dirty="0" smtClean="0">
                <a:latin typeface="Palatino Linotype" pitchFamily="18" charset="0"/>
              </a:rPr>
            </a:br>
            <a:r>
              <a:rPr lang="uk-UA" sz="4000" b="1" dirty="0">
                <a:latin typeface="Palatino Linotype" pitchFamily="18" charset="0"/>
              </a:rPr>
              <a:t/>
            </a:r>
            <a:br>
              <a:rPr lang="uk-UA" sz="4000" b="1" dirty="0">
                <a:latin typeface="Palatino Linotype" pitchFamily="18" charset="0"/>
              </a:rPr>
            </a:br>
            <a:r>
              <a:rPr lang="uk-UA" sz="4000" b="1" dirty="0" smtClean="0">
                <a:latin typeface="Palatino Linotype" pitchFamily="18" charset="0"/>
              </a:rPr>
              <a:t/>
            </a:r>
            <a:br>
              <a:rPr lang="uk-UA" sz="4000" b="1" dirty="0" smtClean="0">
                <a:latin typeface="Palatino Linotype" pitchFamily="18" charset="0"/>
              </a:rPr>
            </a:br>
            <a:r>
              <a:rPr lang="uk-UA" sz="4000" b="1" dirty="0" smtClean="0">
                <a:latin typeface="Palatino Linotype" pitchFamily="18" charset="0"/>
              </a:rPr>
              <a:t>             </a:t>
            </a:r>
            <a:r>
              <a:rPr lang="uk-UA" sz="2800" b="1" dirty="0" smtClean="0">
                <a:solidFill>
                  <a:schemeClr val="tx1"/>
                </a:solidFill>
                <a:latin typeface="Palatino Linotype" pitchFamily="18" charset="0"/>
              </a:rPr>
              <a:t>Монастириська,2016р.</a:t>
            </a:r>
            <a:endParaRPr lang="uk-UA" sz="40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MG_2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4" y="3798421"/>
            <a:ext cx="3471156" cy="272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IMG_2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98422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IMG_2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042"/>
            <a:ext cx="3635896" cy="269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Екскурсія\IMG_22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7"/>
            <a:ext cx="3624403" cy="2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/>
              <a:t>Екскурсія в музей національно-визвольних змагань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0623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10468440_1395583084073786_136985190371747280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99210"/>
            <a:ext cx="2566215" cy="342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\128___01\IMG_1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3" y="338615"/>
            <a:ext cx="3270043" cy="245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Фото\128___01\IMG_13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r="23978"/>
          <a:stretch/>
        </p:blipFill>
        <p:spPr bwMode="auto">
          <a:xfrm>
            <a:off x="365853" y="3390130"/>
            <a:ext cx="2910003" cy="32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Фото\128___01\IMG_13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79250"/>
            <a:ext cx="3495679" cy="26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2722314"/>
          </a:xfrm>
        </p:spPr>
        <p:txBody>
          <a:bodyPr/>
          <a:lstStyle/>
          <a:p>
            <a:pPr algn="ctr"/>
            <a:r>
              <a:rPr lang="uk-UA" dirty="0" smtClean="0"/>
              <a:t>Поїздка в музей Степана Бандери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60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MG_2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717873" cy="280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IMG_2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97" y="3789039"/>
            <a:ext cx="4021718" cy="280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1400" y="274638"/>
            <a:ext cx="4645399" cy="2002234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/>
              <a:t>Написання листів солдатам</a:t>
            </a:r>
            <a:endParaRPr lang="uk-UA" sz="4400" dirty="0"/>
          </a:p>
        </p:txBody>
      </p:sp>
      <p:pic>
        <p:nvPicPr>
          <p:cNvPr id="2050" name="Picture 2" descr="F:\фото військових\фото учасників АТО\фото Ділай\IMG_8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611893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11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свята покрова фото\DSCF2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246" y="35065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свята покрова фото\DSCF2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85" y="3647062"/>
            <a:ext cx="3744416" cy="28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свята покрова фото\DSCF2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3010346"/>
          </a:xfrm>
        </p:spPr>
        <p:txBody>
          <a:bodyPr/>
          <a:lstStyle/>
          <a:p>
            <a:pPr algn="ctr"/>
            <a:r>
              <a:rPr lang="uk-UA" dirty="0" smtClean="0"/>
              <a:t>Фестиваль «Свята Покрова»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318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6" y="285791"/>
            <a:ext cx="3939949" cy="299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флеш моб Вони тримають небо\DSCF2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8" y="3558395"/>
            <a:ext cx="3939948" cy="29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леш моб Вони тримають небо\DSCF24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3319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3010346"/>
          </a:xfrm>
        </p:spPr>
        <p:txBody>
          <a:bodyPr/>
          <a:lstStyle/>
          <a:p>
            <a:pPr algn="ctr"/>
            <a:r>
              <a:rPr lang="uk-UA" dirty="0" smtClean="0"/>
              <a:t>Участь у районних і міських заходах патріотичного спрямування</a:t>
            </a:r>
            <a:br>
              <a:rPr lang="uk-UA" dirty="0" smtClean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0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леш моб Вони тримають небо\DSCF2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1" y="548680"/>
            <a:ext cx="3679906" cy="27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леш моб Вони тримають небо\DSCF2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5" y="3717032"/>
            <a:ext cx="3679906" cy="275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флеш моб Вони тримають небо\DSCF24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1979"/>
            <a:ext cx="3586464" cy="26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74637"/>
            <a:ext cx="4762872" cy="3393095"/>
          </a:xfrm>
        </p:spPr>
        <p:txBody>
          <a:bodyPr/>
          <a:lstStyle/>
          <a:p>
            <a:pPr algn="ctr"/>
            <a:r>
              <a:rPr lang="uk-UA" dirty="0" err="1" smtClean="0"/>
              <a:t>Флешмоб</a:t>
            </a:r>
            <a:r>
              <a:rPr lang="uk-UA" dirty="0" smtClean="0"/>
              <a:t> «Вони тримають небо»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2572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Картинки\thumb-7fda2ca711fedd9015c0181c64f5b6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4176464"/>
          </a:xfrm>
        </p:spPr>
        <p:txBody>
          <a:bodyPr>
            <a:normAutofit/>
          </a:bodyPr>
          <a:lstStyle/>
          <a:p>
            <a:pPr algn="ctr"/>
            <a:r>
              <a:rPr lang="uk-UA" sz="8000" dirty="0" smtClean="0"/>
              <a:t>РАЗОМ ДО ПЕРЕМОГИ!</a:t>
            </a:r>
            <a:br>
              <a:rPr lang="uk-UA" sz="8000" dirty="0" smtClean="0"/>
            </a:br>
            <a:endParaRPr lang="uk-UA" sz="8000" dirty="0"/>
          </a:p>
        </p:txBody>
      </p:sp>
    </p:spTree>
    <p:extLst>
      <p:ext uri="{BB962C8B-B14F-4D97-AF65-F5344CB8AC3E}">
        <p14:creationId xmlns:p14="http://schemas.microsoft.com/office/powerpoint/2010/main" val="9825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допомога АТО\WP_000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985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IMG_2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02" y="4048606"/>
            <a:ext cx="363145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/>
              <a:t>Допомога воїнам  АТО</a:t>
            </a:r>
            <a:br>
              <a:rPr lang="uk-UA" sz="4000" dirty="0" smtClean="0"/>
            </a:br>
            <a:endParaRPr lang="uk-UA" sz="4000" dirty="0"/>
          </a:p>
        </p:txBody>
      </p:sp>
      <p:pic>
        <p:nvPicPr>
          <p:cNvPr id="2052" name="Picture 4" descr="D:\IMG_2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8606"/>
            <a:ext cx="374441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imageFC21UAX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02" y="1066428"/>
            <a:ext cx="3540224" cy="26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82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73606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501008"/>
            <a:ext cx="3840465" cy="288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75231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59" y="3284984"/>
            <a:ext cx="4616407" cy="3312368"/>
          </a:xfrm>
        </p:spPr>
        <p:txBody>
          <a:bodyPr>
            <a:normAutofit/>
          </a:bodyPr>
          <a:lstStyle/>
          <a:p>
            <a:pPr algn="ctr"/>
            <a:r>
              <a:rPr lang="uk-UA" sz="4000" smtClean="0"/>
              <a:t>Учні систематично </a:t>
            </a:r>
            <a:r>
              <a:rPr lang="uk-UA" sz="4000" dirty="0" smtClean="0"/>
              <a:t>готують подарунки для воїнів у зону АТО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5637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07" y="1772816"/>
            <a:ext cx="3887687" cy="291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196423" cy="29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964" y="193954"/>
            <a:ext cx="8229600" cy="1434845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/>
              <a:t>Скринька грошової допомоги для воїнів АТО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101694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IMG_2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51675"/>
            <a:ext cx="3312368" cy="272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/>
              <a:t>Виготовлення оберегів</a:t>
            </a:r>
            <a:endParaRPr lang="uk-UA" sz="4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36644"/>
            <a:ext cx="3384376" cy="255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:\IMG_2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9" y="980728"/>
            <a:ext cx="343238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.Ярослав\Desktop\IMG_22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1"/>
          <a:stretch/>
        </p:blipFill>
        <p:spPr bwMode="auto">
          <a:xfrm>
            <a:off x="5327095" y="3835450"/>
            <a:ext cx="2450250" cy="26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6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військових\фото учасників АТО\фото Ділай\IMG_8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95167"/>
            <a:ext cx="367240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 військових\фото учасників АТО\фото Ділай\IMG_87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19" y="3795167"/>
            <a:ext cx="386726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 військових\фото учасників АТО\фото Ділай\IMG_8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0668"/>
            <a:ext cx="3672408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642194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/>
              <a:t>Зустрічі із учасниками АТО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32527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допомога АТО\WP_000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5" y="2132856"/>
            <a:ext cx="4115949" cy="308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допомога АТО\WP_000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115949" cy="308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uk-UA" sz="4000" dirty="0" smtClean="0"/>
              <a:t>Зустрічі учнів із учасниками національно-визвольних змагань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85778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MG_2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3" y="328301"/>
            <a:ext cx="3864430" cy="289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Екскурсія\IMG_2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57" y="3701625"/>
            <a:ext cx="384550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051402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Екскурсія в Музей Небесної Сотні</a:t>
            </a:r>
            <a:endParaRPr lang="uk-UA" sz="4000" dirty="0"/>
          </a:p>
        </p:txBody>
      </p:sp>
      <p:pic>
        <p:nvPicPr>
          <p:cNvPr id="4102" name="Picture 6" descr="F:\Екскурсія\IMG_2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57" y="328301"/>
            <a:ext cx="3845506" cy="289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Екскурсія\IMG_2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0" y="3674241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9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Екскурсія\IMG_2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3648406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Екскурсія\IMG_21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600402" cy="27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Екскурсія\IMG_21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Екскурсія\IMG_21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25046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044118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/>
              <a:t>Екскурсія в криївку УПА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59081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199</TotalTime>
  <Words>78</Words>
  <Application>Microsoft Office PowerPoint</Application>
  <PresentationFormat>Экран (4:3)</PresentationFormat>
  <Paragraphs>17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Паркет</vt:lpstr>
      <vt:lpstr> Проект  «Хто живий, в ряд ставай визволяти рідний край»                   Монастириська,2016р.</vt:lpstr>
      <vt:lpstr>Допомога воїнам  АТО </vt:lpstr>
      <vt:lpstr>Учні систематично готують подарунки для воїнів у зону АТО</vt:lpstr>
      <vt:lpstr>Скринька грошової допомоги для воїнів АТО</vt:lpstr>
      <vt:lpstr>Виготовлення оберегів</vt:lpstr>
      <vt:lpstr>Зустрічі із учасниками АТО</vt:lpstr>
      <vt:lpstr>Зустрічі учнів із учасниками національно-визвольних змагань</vt:lpstr>
      <vt:lpstr>Екскурсія в Музей Небесної Сотні</vt:lpstr>
      <vt:lpstr>Екскурсія в криївку УПА</vt:lpstr>
      <vt:lpstr>Екскурсія в музей національно-визвольних змагань</vt:lpstr>
      <vt:lpstr>Поїздка в музей Степана Бандери  </vt:lpstr>
      <vt:lpstr>Написання листів солдатам</vt:lpstr>
      <vt:lpstr>Фестиваль «Свята Покрова»  </vt:lpstr>
      <vt:lpstr>Участь у районних і міських заходах патріотичного спрямування </vt:lpstr>
      <vt:lpstr>Флешмоб «Вони тримають небо»   </vt:lpstr>
      <vt:lpstr>РАЗОМ ДО ПЕРЕМОГИ!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Обласний учнівський проект «Хто живий, в ряд ставай визволяти рідний край»                  Монастириська ЗОШ І – ІІІ      ступенів</dc:title>
  <dc:creator>о.Ярослав</dc:creator>
  <cp:lastModifiedBy>Home_NB</cp:lastModifiedBy>
  <cp:revision>32</cp:revision>
  <dcterms:created xsi:type="dcterms:W3CDTF">2016-03-27T20:36:36Z</dcterms:created>
  <dcterms:modified xsi:type="dcterms:W3CDTF">2016-05-24T09:04:21Z</dcterms:modified>
</cp:coreProperties>
</file>