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5" r:id="rId20"/>
    <p:sldId id="276" r:id="rId21"/>
    <p:sldId id="277" r:id="rId22"/>
    <p:sldId id="278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4" r:id="rId37"/>
    <p:sldId id="308" r:id="rId38"/>
    <p:sldId id="297" r:id="rId39"/>
    <p:sldId id="299" r:id="rId40"/>
    <p:sldId id="300" r:id="rId41"/>
    <p:sldId id="301" r:id="rId42"/>
    <p:sldId id="302" r:id="rId43"/>
    <p:sldId id="303" r:id="rId44"/>
    <p:sldId id="304" r:id="rId45"/>
    <p:sldId id="305" r:id="rId46"/>
    <p:sldId id="306" r:id="rId47"/>
    <p:sldId id="307" r:id="rId48"/>
    <p:sldId id="309" r:id="rId49"/>
    <p:sldId id="310" r:id="rId5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14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BC8908-F050-464C-BFBB-A92E6DD11D89}" type="datetimeFigureOut">
              <a:rPr lang="ru-RU" smtClean="0"/>
              <a:pPr/>
              <a:t>21.11.2017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97B0B2-4805-4030-A869-8EE32294702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5FAF3-CFBE-4D5A-A3A1-062FB3876A18}" type="datetimeFigureOut">
              <a:rPr lang="ru-RU" smtClean="0"/>
              <a:pPr/>
              <a:t>21.11.2017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6EBB8-92DA-4E8A-A42B-2D684739A7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Tm="8718">
    <p:wheel spokes="2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5FAF3-CFBE-4D5A-A3A1-062FB3876A18}" type="datetimeFigureOut">
              <a:rPr lang="ru-RU" smtClean="0"/>
              <a:pPr/>
              <a:t>21.11.2017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6EBB8-92DA-4E8A-A42B-2D684739A7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8718">
    <p:wheel spokes="2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5FAF3-CFBE-4D5A-A3A1-062FB3876A18}" type="datetimeFigureOut">
              <a:rPr lang="ru-RU" smtClean="0"/>
              <a:pPr/>
              <a:t>21.11.2017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6EBB8-92DA-4E8A-A42B-2D684739A7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8718">
    <p:wheel spokes="2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5FAF3-CFBE-4D5A-A3A1-062FB3876A18}" type="datetimeFigureOut">
              <a:rPr lang="ru-RU" smtClean="0"/>
              <a:pPr/>
              <a:t>21.11.2017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6EBB8-92DA-4E8A-A42B-2D684739A7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8718">
    <p:wheel spokes="2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5FAF3-CFBE-4D5A-A3A1-062FB3876A18}" type="datetimeFigureOut">
              <a:rPr lang="ru-RU" smtClean="0"/>
              <a:pPr/>
              <a:t>21.11.2017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6EBB8-92DA-4E8A-A42B-2D684739A7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Tm="8718">
    <p:wheel spokes="2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5FAF3-CFBE-4D5A-A3A1-062FB3876A18}" type="datetimeFigureOut">
              <a:rPr lang="ru-RU" smtClean="0"/>
              <a:pPr/>
              <a:t>21.11.2017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6EBB8-92DA-4E8A-A42B-2D684739A7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8718">
    <p:wheel spokes="2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5FAF3-CFBE-4D5A-A3A1-062FB3876A18}" type="datetimeFigureOut">
              <a:rPr lang="ru-RU" smtClean="0"/>
              <a:pPr/>
              <a:t>21.11.2017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6EBB8-92DA-4E8A-A42B-2D684739A7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8718">
    <p:wheel spokes="2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5FAF3-CFBE-4D5A-A3A1-062FB3876A18}" type="datetimeFigureOut">
              <a:rPr lang="ru-RU" smtClean="0"/>
              <a:pPr/>
              <a:t>21.11.2017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6EBB8-92DA-4E8A-A42B-2D684739A7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8718">
    <p:wheel spokes="2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5FAF3-CFBE-4D5A-A3A1-062FB3876A18}" type="datetimeFigureOut">
              <a:rPr lang="ru-RU" smtClean="0"/>
              <a:pPr/>
              <a:t>21.11.2017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6EBB8-92DA-4E8A-A42B-2D684739A7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8718">
    <p:wheel spokes="2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5FAF3-CFBE-4D5A-A3A1-062FB3876A18}" type="datetimeFigureOut">
              <a:rPr lang="ru-RU" smtClean="0"/>
              <a:pPr/>
              <a:t>21.11.2017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6EBB8-92DA-4E8A-A42B-2D684739A7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8718">
    <p:wheel spokes="2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5FAF3-CFBE-4D5A-A3A1-062FB3876A18}" type="datetimeFigureOut">
              <a:rPr lang="ru-RU" smtClean="0"/>
              <a:pPr/>
              <a:t>21.11.2017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3F6EBB8-92DA-4E8A-A42B-2D684739A74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advTm="8718">
    <p:wheel spokes="2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665FAF3-CFBE-4D5A-A3A1-062FB3876A18}" type="datetimeFigureOut">
              <a:rPr lang="ru-RU" smtClean="0"/>
              <a:pPr/>
              <a:t>21.11.2017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3F6EBB8-92DA-4E8A-A42B-2D684739A744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advTm="8718">
    <p:wheel spokes="2"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&#1084;&#1091;&#1079;&#1080;&#1095;&#1082;&#1072;\richard-clayderman-mariage-d039amour-(best-muzon.cc).mp3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ichard-clayderman-mariage-d039amour-(best-muzon.cc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572000" y="3356992"/>
            <a:ext cx="304800" cy="3048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969"/>
            <a:ext cx="9144000" cy="6852062"/>
          </a:xfrm>
          <a:prstGeom prst="rect">
            <a:avLst/>
          </a:prstGeom>
        </p:spPr>
      </p:pic>
      <p:pic>
        <p:nvPicPr>
          <p:cNvPr id="6" name="richard-clayderman-mariage-d039amour-(best-muzon.cc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5047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49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numSld="49" showWhenStopped="0">
                <p:cTn id="8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54868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Китай</a:t>
            </a:r>
            <a:endParaRPr lang="ru-RU" dirty="0"/>
          </a:p>
        </p:txBody>
      </p:sp>
      <p:pic>
        <p:nvPicPr>
          <p:cNvPr id="4" name="Содержимое 3" descr="6китай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501161"/>
            <a:ext cx="9144000" cy="6356839"/>
          </a:xfrm>
        </p:spPr>
      </p:pic>
    </p:spTree>
  </p:cSld>
  <p:clrMapOvr>
    <a:masterClrMapping/>
  </p:clrMapOvr>
  <p:transition advTm="10093">
    <p:pu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39357" y="0"/>
            <a:ext cx="9183357" cy="6887518"/>
          </a:xfrm>
        </p:spPr>
      </p:pic>
    </p:spTree>
  </p:cSld>
  <p:clrMapOvr>
    <a:masterClrMapping/>
  </p:clrMapOvr>
  <p:transition advTm="10719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4864"/>
          </a:xfrm>
        </p:spPr>
      </p:pic>
    </p:spTree>
  </p:cSld>
  <p:clrMapOvr>
    <a:masterClrMapping/>
  </p:clrMapOvr>
  <p:transition advTm="10094">
    <p:cover dir="r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87517"/>
          </a:xfrm>
        </p:spPr>
      </p:pic>
    </p:spTree>
  </p:cSld>
  <p:clrMapOvr>
    <a:masterClrMapping/>
  </p:clrMapOvr>
  <p:transition advTm="10203">
    <p:checke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87517"/>
          </a:xfrm>
        </p:spPr>
      </p:pic>
    </p:spTree>
  </p:cSld>
  <p:clrMapOvr>
    <a:masterClrMapping/>
  </p:clrMapOvr>
  <p:transition advTm="10750">
    <p:comb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33511"/>
          </a:xfrm>
        </p:spPr>
      </p:pic>
    </p:spTree>
  </p:cSld>
  <p:clrMapOvr>
    <a:masterClrMapping/>
  </p:clrMapOvr>
  <p:transition advTm="9984"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33511"/>
          </a:xfrm>
        </p:spPr>
      </p:pic>
    </p:spTree>
  </p:cSld>
  <p:clrMapOvr>
    <a:masterClrMapping/>
  </p:clrMapOvr>
  <p:transition advTm="9781">
    <p:randomBa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84900"/>
          </a:xfrm>
        </p:spPr>
      </p:pic>
    </p:spTree>
  </p:cSld>
  <p:clrMapOvr>
    <a:masterClrMapping/>
  </p:clrMapOvr>
  <p:transition advTm="9859">
    <p:pull dir="l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87517"/>
          </a:xfrm>
        </p:spPr>
      </p:pic>
    </p:spTree>
  </p:cSld>
  <p:clrMapOvr>
    <a:masterClrMapping/>
  </p:clrMapOvr>
  <p:transition advTm="10281">
    <p:pull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87517"/>
          </a:xfrm>
        </p:spPr>
      </p:pic>
    </p:spTree>
  </p:cSld>
  <p:clrMapOvr>
    <a:masterClrMapping/>
  </p:clrMapOvr>
  <p:transition advTm="10344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-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20006"/>
            <a:ext cx="9110224" cy="6844678"/>
          </a:xfrm>
        </p:spPr>
      </p:pic>
    </p:spTree>
  </p:cSld>
  <p:clrMapOvr>
    <a:masterClrMapping/>
  </p:clrMapOvr>
  <p:transition advTm="10484">
    <p:split dir="in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6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6654" y="0"/>
            <a:ext cx="9087346" cy="6887519"/>
          </a:xfrm>
        </p:spPr>
      </p:pic>
    </p:spTree>
  </p:cSld>
  <p:clrMapOvr>
    <a:masterClrMapping/>
  </p:clrMapOvr>
  <p:transition advTm="9968">
    <p:blinds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Індія</a:t>
            </a:r>
            <a:endParaRPr lang="ru-RU" dirty="0"/>
          </a:p>
        </p:txBody>
      </p:sp>
      <p:pic>
        <p:nvPicPr>
          <p:cNvPr id="4" name="Содержимое 3" descr="16індія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558014"/>
            <a:ext cx="9144000" cy="6183354"/>
          </a:xfrm>
        </p:spPr>
      </p:pic>
    </p:spTree>
  </p:cSld>
  <p:clrMapOvr>
    <a:masterClrMapping/>
  </p:clrMapOvr>
  <p:transition advTm="9922">
    <p:blinds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8525"/>
            <a:ext cx="9144000" cy="6839475"/>
          </a:xfrm>
        </p:spPr>
      </p:pic>
    </p:spTree>
  </p:cSld>
  <p:clrMapOvr>
    <a:masterClrMapping/>
  </p:clrMapOvr>
  <p:transition advTm="9860">
    <p:diamond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3570"/>
          </a:xfrm>
        </p:spPr>
      </p:pic>
    </p:spTree>
  </p:cSld>
  <p:clrMapOvr>
    <a:masterClrMapping/>
  </p:clrMapOvr>
  <p:transition advTm="10281">
    <p:split orient="vert" dir="in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2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33511"/>
          </a:xfrm>
        </p:spPr>
      </p:pic>
    </p:spTree>
  </p:cSld>
  <p:clrMapOvr>
    <a:masterClrMapping/>
  </p:clrMapOvr>
  <p:transition advTm="10266">
    <p:pull dir="r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advTm="9953">
    <p:wheel spokes="8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24488"/>
            <a:ext cx="9144000" cy="6858000"/>
          </a:xfrm>
        </p:spPr>
      </p:pic>
    </p:spTree>
  </p:cSld>
  <p:clrMapOvr>
    <a:masterClrMapping/>
  </p:clrMapOvr>
  <p:transition advTm="10016">
    <p:zoom dir="in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3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84900"/>
          </a:xfrm>
        </p:spPr>
      </p:pic>
    </p:spTree>
  </p:cSld>
  <p:clrMapOvr>
    <a:masterClrMapping/>
  </p:clrMapOvr>
  <p:transition advTm="9984">
    <p:cover dir="r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>
                <a:solidFill>
                  <a:srgbClr val="0070C0"/>
                </a:solidFill>
              </a:rPr>
              <a:t>Оригінальні</a:t>
            </a: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 err="1">
                <a:solidFill>
                  <a:srgbClr val="0070C0"/>
                </a:solidFill>
              </a:rPr>
              <a:t>пам'ятники</a:t>
            </a: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 err="1">
                <a:solidFill>
                  <a:srgbClr val="0070C0"/>
                </a:solidFill>
              </a:rPr>
              <a:t>людині</a:t>
            </a:r>
            <a:r>
              <a:rPr lang="ru-RU" b="1" dirty="0">
                <a:solidFill>
                  <a:srgbClr val="0070C0"/>
                </a:solidFill>
              </a:rPr>
              <a:t>, яка </a:t>
            </a:r>
            <a:r>
              <a:rPr lang="ru-RU" b="1" dirty="0" err="1">
                <a:solidFill>
                  <a:srgbClr val="0070C0"/>
                </a:solidFill>
              </a:rPr>
              <a:t>читає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Напевно,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кожну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людину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чекає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 в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безмежному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книжковому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всесвіті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одна-єдина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 книга,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що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й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перетворить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її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 на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справжнього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читача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.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Звичайно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якщо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 доля дозволить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їм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зустрітися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. Платон писав,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що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 люди, колись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були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розсічені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 Богами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надвоє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, тому вони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блукають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 по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світу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 в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пошуках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своєї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половини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.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Це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висловлювання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є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справедливим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 по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відношенню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людини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і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 книги</a:t>
            </a:r>
            <a:r>
              <a:rPr lang="uk-UA" b="1" dirty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   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Невипадково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людину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з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 книгою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люблять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зображувати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 художники,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фотографи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скульптори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.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Пропонуємо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найоригінальніші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пам'ятники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людині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, яка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читає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які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можливо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було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знайти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 в просторах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Інтернету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 </a:t>
            </a:r>
          </a:p>
        </p:txBody>
      </p:sp>
    </p:spTree>
  </p:cSld>
  <p:clrMapOvr>
    <a:masterClrMapping/>
  </p:clrMapOvr>
  <p:transition advTm="23672">
    <p:dissolv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.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38159"/>
          </a:xfrm>
        </p:spPr>
      </p:pic>
    </p:spTree>
  </p:cSld>
  <p:clrMapOvr>
    <a:masterClrMapping/>
  </p:clrMapOvr>
  <p:transition advTm="12391">
    <p:comb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83356" cy="6887517"/>
          </a:xfrm>
        </p:spPr>
      </p:pic>
    </p:spTree>
  </p:cSld>
  <p:clrMapOvr>
    <a:masterClrMapping/>
  </p:clrMapOvr>
  <p:transition advTm="10187">
    <p:split orient="vert" dir="in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.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08160" cy="6913563"/>
          </a:xfrm>
        </p:spPr>
      </p:pic>
    </p:spTree>
  </p:cSld>
  <p:clrMapOvr>
    <a:masterClrMapping/>
  </p:clrMapOvr>
  <p:transition advTm="10282">
    <p:strips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.3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39357" y="0"/>
            <a:ext cx="9183357" cy="6887518"/>
          </a:xfrm>
        </p:spPr>
      </p:pic>
    </p:spTree>
  </p:cSld>
  <p:clrMapOvr>
    <a:masterClrMapping/>
  </p:clrMapOvr>
  <p:transition advTm="10171">
    <p:wipe dir="d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.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33511"/>
          </a:xfrm>
        </p:spPr>
      </p:pic>
    </p:spTree>
  </p:cSld>
  <p:clrMapOvr>
    <a:masterClrMapping/>
  </p:clrMapOvr>
  <p:transition advTm="9813">
    <p:push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.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946" y="0"/>
            <a:ext cx="9125053" cy="6741368"/>
          </a:xfrm>
        </p:spPr>
      </p:pic>
    </p:spTree>
  </p:cSld>
  <p:clrMapOvr>
    <a:masterClrMapping/>
  </p:clrMapOvr>
  <p:transition advTm="10140">
    <p:randomBar dir="vert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.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  <p:transition advTm="10641">
    <p:dissolv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3203848" y="-531440"/>
            <a:ext cx="5256584" cy="36004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Содержимое 3" descr="1.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07704" y="1034"/>
            <a:ext cx="5688632" cy="6856966"/>
          </a:xfrm>
        </p:spPr>
      </p:pic>
    </p:spTree>
  </p:cSld>
  <p:clrMapOvr>
    <a:masterClrMapping/>
  </p:clrMapOvr>
  <p:transition advTm="10125">
    <p:wheel spokes="8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.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053892" cy="6877733"/>
          </a:xfrm>
        </p:spPr>
      </p:pic>
    </p:spTree>
  </p:cSld>
  <p:clrMapOvr>
    <a:masterClrMapping/>
  </p:clrMapOvr>
  <p:transition advTm="10187">
    <p:plus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.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45677" y="0"/>
            <a:ext cx="4652646" cy="6858000"/>
          </a:xfrm>
          <a:prstGeom prst="rect">
            <a:avLst/>
          </a:prstGeom>
        </p:spPr>
      </p:pic>
    </p:spTree>
  </p:cSld>
  <p:clrMapOvr>
    <a:masterClrMapping/>
  </p:clrMapOvr>
  <p:transition advTm="10703">
    <p:blinds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 ереван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15748"/>
          </a:xfrm>
        </p:spPr>
      </p:pic>
    </p:spTree>
  </p:cSld>
  <p:clrMapOvr>
    <a:masterClrMapping/>
  </p:clrMapOvr>
  <p:transition advTm="11938">
    <p:checker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.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80" y="0"/>
            <a:ext cx="5688631" cy="6858000"/>
          </a:xfrm>
          <a:prstGeom prst="rect">
            <a:avLst/>
          </a:prstGeom>
        </p:spPr>
      </p:pic>
    </p:spTree>
  </p:cSld>
  <p:clrMapOvr>
    <a:masterClrMapping/>
  </p:clrMapOvr>
  <p:transition advTm="10156">
    <p:pull dir="l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651" y="24488"/>
            <a:ext cx="9111349" cy="6833512"/>
          </a:xfrm>
        </p:spPr>
      </p:pic>
    </p:spTree>
  </p:cSld>
  <p:clrMapOvr>
    <a:masterClrMapping/>
  </p:clrMapOvr>
  <p:transition advTm="10141">
    <p:strips dir="ld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.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664" y="0"/>
            <a:ext cx="6192688" cy="6858000"/>
          </a:xfrm>
          <a:prstGeom prst="rect">
            <a:avLst/>
          </a:prstGeom>
        </p:spPr>
      </p:pic>
    </p:spTree>
  </p:cSld>
  <p:clrMapOvr>
    <a:masterClrMapping/>
  </p:clrMapOvr>
  <p:transition advTm="10438">
    <p:wedg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.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advTm="10047">
    <p:split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.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advTm="11110">
    <p:randomBar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.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11760" y="31495"/>
            <a:ext cx="4392488" cy="6746474"/>
          </a:xfrm>
          <a:prstGeom prst="rect">
            <a:avLst/>
          </a:prstGeom>
        </p:spPr>
      </p:pic>
    </p:spTree>
  </p:cSld>
  <p:clrMapOvr>
    <a:masterClrMapping/>
  </p:clrMapOvr>
  <p:transition advTm="10938">
    <p:wheel spokes="1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.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0"/>
            <a:ext cx="8820472" cy="6812747"/>
          </a:xfrm>
          <a:prstGeom prst="rect">
            <a:avLst/>
          </a:prstGeom>
        </p:spPr>
      </p:pic>
    </p:spTree>
  </p:cSld>
  <p:clrMapOvr>
    <a:masterClrMapping/>
  </p:clrMapOvr>
  <p:transition advTm="10672">
    <p:comb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.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741368"/>
          </a:xfrm>
          <a:prstGeom prst="rect">
            <a:avLst/>
          </a:prstGeom>
        </p:spPr>
      </p:pic>
    </p:spTree>
  </p:cSld>
  <p:clrMapOvr>
    <a:masterClrMapping/>
  </p:clrMapOvr>
  <p:transition advTm="10343">
    <p:dissolv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.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32804"/>
            <a:ext cx="8532440" cy="6825196"/>
          </a:xfrm>
          <a:prstGeom prst="rect">
            <a:avLst/>
          </a:prstGeom>
        </p:spPr>
      </p:pic>
    </p:spTree>
  </p:cSld>
  <p:clrMapOvr>
    <a:masterClrMapping/>
  </p:clrMapOvr>
  <p:transition advTm="10375">
    <p:push dir="d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.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0"/>
            <a:ext cx="7776864" cy="6858000"/>
          </a:xfrm>
          <a:prstGeom prst="rect">
            <a:avLst/>
          </a:prstGeom>
        </p:spPr>
      </p:pic>
    </p:spTree>
  </p:cSld>
  <p:clrMapOvr>
    <a:masterClrMapping/>
  </p:clrMapOvr>
  <p:transition advTm="11062">
    <p:pull dir="lu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advTm="10641">
    <p:wheel spokes="2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3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advTm="26156">
    <p:wheel spokes="2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548680"/>
          </a:xfrm>
        </p:spPr>
        <p:txBody>
          <a:bodyPr>
            <a:normAutofit/>
          </a:bodyPr>
          <a:lstStyle/>
          <a:p>
            <a:r>
              <a:rPr lang="uk-UA" sz="3200" dirty="0" err="1" smtClean="0"/>
              <a:t>Мукачево</a:t>
            </a:r>
            <a:r>
              <a:rPr lang="uk-UA" sz="3200" dirty="0" smtClean="0"/>
              <a:t>. </a:t>
            </a:r>
            <a:r>
              <a:rPr lang="uk-UA" sz="3200" dirty="0" err="1" smtClean="0"/>
              <a:t>Пам´ятник</a:t>
            </a:r>
            <a:r>
              <a:rPr lang="uk-UA" sz="3200" dirty="0" smtClean="0"/>
              <a:t> Кирилу та Мефодію</a:t>
            </a:r>
            <a:endParaRPr lang="ru-RU" sz="3200" dirty="0"/>
          </a:p>
        </p:txBody>
      </p:sp>
      <p:pic>
        <p:nvPicPr>
          <p:cNvPr id="4" name="Содержимое 3" descr="4.  мукачево кирило і мефодій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548680"/>
            <a:ext cx="9144000" cy="6309320"/>
          </a:xfrm>
        </p:spPr>
      </p:pic>
    </p:spTree>
  </p:cSld>
  <p:clrMapOvr>
    <a:masterClrMapping/>
  </p:clrMapOvr>
  <p:transition advTm="9984">
    <p:strip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Великобританія</a:t>
            </a:r>
            <a:endParaRPr lang="ru-RU" dirty="0"/>
          </a:p>
        </p:txBody>
      </p:sp>
      <p:pic>
        <p:nvPicPr>
          <p:cNvPr id="4" name="Содержимое 3" descr="3 великобританія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622822"/>
            <a:ext cx="8784975" cy="6235178"/>
          </a:xfrm>
        </p:spPr>
      </p:pic>
    </p:spTree>
  </p:cSld>
  <p:clrMapOvr>
    <a:masterClrMapping/>
  </p:clrMapOvr>
  <p:transition advTm="11328"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advTm="9750">
    <p:diamond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87822" cy="6884899"/>
          </a:xfrm>
        </p:spPr>
      </p:pic>
    </p:spTree>
  </p:cSld>
  <p:clrMapOvr>
    <a:masterClrMapping/>
  </p:clrMapOvr>
  <p:transition advTm="10687"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2755"/>
            <a:ext cx="9144000" cy="6816757"/>
          </a:xfrm>
        </p:spPr>
      </p:pic>
    </p:spTree>
  </p:cSld>
  <p:clrMapOvr>
    <a:masterClrMapping/>
  </p:clrMapOvr>
  <p:transition advTm="10094">
    <p:push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129</TotalTime>
  <Words>75</Words>
  <Application>Microsoft Office PowerPoint</Application>
  <PresentationFormat>Экран (4:3)</PresentationFormat>
  <Paragraphs>8</Paragraphs>
  <Slides>49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49</vt:i4>
      </vt:variant>
    </vt:vector>
  </HeadingPairs>
  <TitlesOfParts>
    <vt:vector size="50" baseType="lpstr">
      <vt:lpstr>Поток</vt:lpstr>
      <vt:lpstr>Слайд 1</vt:lpstr>
      <vt:lpstr>Слайд 2</vt:lpstr>
      <vt:lpstr>Слайд 3</vt:lpstr>
      <vt:lpstr>Слайд 4</vt:lpstr>
      <vt:lpstr>Мукачево. Пам´ятник Кирилу та Мефодію</vt:lpstr>
      <vt:lpstr>Великобританія</vt:lpstr>
      <vt:lpstr>Слайд 7</vt:lpstr>
      <vt:lpstr>Слайд 8</vt:lpstr>
      <vt:lpstr>Слайд 9</vt:lpstr>
      <vt:lpstr>Китай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Індія</vt:lpstr>
      <vt:lpstr>Слайд 22</vt:lpstr>
      <vt:lpstr>Слайд 23</vt:lpstr>
      <vt:lpstr>Слайд 24</vt:lpstr>
      <vt:lpstr>Слайд 25</vt:lpstr>
      <vt:lpstr>Слайд 26</vt:lpstr>
      <vt:lpstr>Слайд 27</vt:lpstr>
      <vt:lpstr>Оригінальні пам'ятники людині, яка читає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17</cp:revision>
  <dcterms:created xsi:type="dcterms:W3CDTF">2017-09-27T11:09:29Z</dcterms:created>
  <dcterms:modified xsi:type="dcterms:W3CDTF">2017-11-21T11:04:06Z</dcterms:modified>
</cp:coreProperties>
</file>