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3" r:id="rId3"/>
    <p:sldId id="264" r:id="rId4"/>
    <p:sldId id="274" r:id="rId5"/>
    <p:sldId id="259" r:id="rId6"/>
    <p:sldId id="262" r:id="rId7"/>
    <p:sldId id="269" r:id="rId8"/>
    <p:sldId id="266" r:id="rId9"/>
    <p:sldId id="257" r:id="rId10"/>
    <p:sldId id="265" r:id="rId11"/>
    <p:sldId id="267" r:id="rId12"/>
    <p:sldId id="270" r:id="rId13"/>
    <p:sldId id="256" r:id="rId14"/>
    <p:sldId id="260" r:id="rId15"/>
    <p:sldId id="261" r:id="rId16"/>
    <p:sldId id="26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E13B26-B188-4A8D-931A-A399EE8CBD02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CD6AD7-4028-400A-A6D7-5EFBA6143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4;&#1091;&#1079;\Dityach_novor_chn_p_sn_Zav_tala_zimonka_(regalbloodlines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6408712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200" b="1" dirty="0" smtClean="0">
                <a:solidFill>
                  <a:srgbClr val="FFC000"/>
                </a:solidFill>
                <a:latin typeface="Arial Black" pitchFamily="34" charset="0"/>
              </a:rPr>
              <a:t>Топ  найкращих дитячих книжок  </a:t>
            </a:r>
            <a:r>
              <a:rPr lang="uk-UA" sz="2200" b="1" dirty="0" smtClean="0">
                <a:solidFill>
                  <a:srgbClr val="FFC000"/>
                </a:solidFill>
                <a:latin typeface="Arial Black" pitchFamily="34" charset="0"/>
              </a:rPr>
              <a:t>українських письменників </a:t>
            </a:r>
            <a:r>
              <a:rPr lang="ru-RU" sz="2200" b="1" dirty="0" smtClean="0">
                <a:solidFill>
                  <a:srgbClr val="FFC000"/>
                </a:solidFill>
                <a:latin typeface="Arial Black" pitchFamily="34" charset="0"/>
              </a:rPr>
              <a:t>виглядає так:</a:t>
            </a:r>
            <a:br>
              <a:rPr lang="ru-RU" sz="22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uk-UA" sz="1600" b="1" dirty="0" smtClean="0">
                <a:solidFill>
                  <a:srgbClr val="FFC000"/>
                </a:solidFill>
                <a:latin typeface="Arial Black" pitchFamily="34" charset="0"/>
              </a:rPr>
              <a:t> </a:t>
            </a:r>
            <a:r>
              <a:rPr lang="ru-RU" sz="1600" b="1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1. Олег Вітвіцький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«Пригоди Алярмика та його друзів»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2. Леся Воронина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“Таємне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Товариство Боягузів, або засіб від переляку №9”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3. Сашко Дерманський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“Чудове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чудовисько»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4. 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Галина Малик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“Незвичайні 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пригоди в зачарованому місті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”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5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.  Зірка Мензатюк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“Таємниця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козацької </a:t>
            </a: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шаблі”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6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. Всеволод Нестайко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“Тореадори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з </a:t>
            </a: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Васюківки”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Найновіші пригоди їжачка Колька Колючки та зайчика Косі Вуханя”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“Дивовижні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пригоди в лісовій школі»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«П’ятірка з хвостиком»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«В  країні сонячних зайчиків»  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7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. Василь Сухомлинський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“Квітка</a:t>
            </a: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Arial Black" pitchFamily="34" charset="0"/>
              </a:rPr>
              <a:t>сонця”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Black" pitchFamily="34" charset="0"/>
              </a:rPr>
              <a:t>«Казки школи під голубим небом» </a:t>
            </a:r>
            <a:endParaRPr lang="ru-RU" sz="1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Dityach_novor_chn_p_sn_Zav_tala_zimonka_(regalbloodlines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912767" cy="6858000"/>
          </a:xfrm>
          <a:prstGeom prst="rect">
            <a:avLst/>
          </a:prstGeom>
        </p:spPr>
      </p:pic>
    </p:spTree>
  </p:cSld>
  <p:clrMapOvr>
    <a:masterClrMapping/>
  </p:clrMapOvr>
  <p:transition advTm="440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3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464"/>
            <a:ext cx="7776864" cy="6829359"/>
          </a:xfrm>
          <a:prstGeom prst="rect">
            <a:avLst/>
          </a:prstGeom>
        </p:spPr>
      </p:pic>
    </p:spTree>
  </p:cSld>
  <p:clrMapOvr>
    <a:masterClrMapping/>
  </p:clrMapOvr>
  <p:transition advTm="3969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04" y="332655"/>
            <a:ext cx="8377176" cy="6388819"/>
          </a:xfrm>
          <a:prstGeom prst="rect">
            <a:avLst/>
          </a:prstGeom>
        </p:spPr>
      </p:pic>
    </p:spTree>
  </p:cSld>
  <p:clrMapOvr>
    <a:masterClrMapping/>
  </p:clrMapOvr>
  <p:transition advTm="392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12f4d7a1a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</p:spTree>
  </p:cSld>
  <p:clrMapOvr>
    <a:masterClrMapping/>
  </p:clrMapOvr>
  <p:transition advTm="431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994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8709"/>
            <a:ext cx="8640960" cy="6700583"/>
          </a:xfrm>
          <a:prstGeom prst="rect">
            <a:avLst/>
          </a:prstGeom>
        </p:spPr>
      </p:pic>
    </p:spTree>
  </p:cSld>
  <p:clrMapOvr>
    <a:masterClrMapping/>
  </p:clrMapOvr>
  <p:transition advTm="426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090898adfkladfoidy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4300"/>
            <a:ext cx="8856984" cy="6629400"/>
          </a:xfrm>
          <a:prstGeom prst="rect">
            <a:avLst/>
          </a:prstGeom>
        </p:spPr>
      </p:pic>
    </p:spTree>
  </p:cSld>
  <p:clrMapOvr>
    <a:masterClrMapping/>
  </p:clrMapOvr>
  <p:transition advTm="409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28592" cy="6858000"/>
          </a:xfrm>
          <a:prstGeom prst="rect">
            <a:avLst/>
          </a:prstGeom>
        </p:spPr>
      </p:pic>
    </p:spTree>
  </p:cSld>
  <p:clrMapOvr>
    <a:masterClrMapping/>
  </p:clrMapOvr>
  <p:transition advTm="44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енький-прин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-27384"/>
            <a:ext cx="6840760" cy="6840760"/>
          </a:xfrm>
          <a:prstGeom prst="rect">
            <a:avLst/>
          </a:prstGeom>
        </p:spPr>
      </p:pic>
    </p:spTree>
  </p:cSld>
  <p:clrMapOvr>
    <a:masterClrMapping/>
  </p:clrMapOvr>
  <p:transition advTm="507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630093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200" b="1" dirty="0" smtClean="0">
                <a:solidFill>
                  <a:srgbClr val="FFC000"/>
                </a:solidFill>
                <a:latin typeface="Arial Black" pitchFamily="34" charset="0"/>
              </a:rPr>
              <a:t>Топ  найкращих дитячих книжок</a:t>
            </a:r>
            <a:r>
              <a:rPr lang="ru-RU" sz="2200" dirty="0" smtClean="0">
                <a:solidFill>
                  <a:srgbClr val="FFC000"/>
                </a:solidFill>
                <a:latin typeface="Arial Black" pitchFamily="34" charset="0"/>
              </a:rPr>
              <a:t>  </a:t>
            </a:r>
            <a:r>
              <a:rPr lang="uk-UA" sz="2200" dirty="0" smtClean="0">
                <a:solidFill>
                  <a:srgbClr val="FFC000"/>
                </a:solidFill>
                <a:latin typeface="Arial Black" pitchFamily="34" charset="0"/>
              </a:rPr>
              <a:t>зарубіжних письменників </a:t>
            </a:r>
            <a:r>
              <a:rPr lang="ru-RU" sz="2200" dirty="0" smtClean="0">
                <a:solidFill>
                  <a:srgbClr val="FFC000"/>
                </a:solidFill>
                <a:latin typeface="Arial Black" pitchFamily="34" charset="0"/>
              </a:rPr>
              <a:t>виглядає так:</a:t>
            </a:r>
            <a:r>
              <a:rPr lang="uk-UA" sz="1800" b="1" dirty="0" smtClean="0">
                <a:solidFill>
                  <a:srgbClr val="FFC000"/>
                </a:solidFill>
                <a:latin typeface="Arial Black" pitchFamily="34" charset="0"/>
              </a:rPr>
              <a:t> </a:t>
            </a:r>
            <a:br>
              <a:rPr lang="uk-UA" sz="18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1. Роальд Дал 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-“Чарлі і шоколадна фабрика”, “Матильда </a:t>
            </a:r>
            <a:br>
              <a:rPr lang="uk-UA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 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2. Льюїс Керролл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-“Аліса в Країні </a:t>
            </a:r>
            <a:r>
              <a:rPr lang="uk-UA" sz="2000" b="1" dirty="0" err="1" smtClean="0">
                <a:latin typeface="Arial Black" pitchFamily="34" charset="0"/>
              </a:rPr>
              <a:t>Чудес”</a:t>
            </a:r>
            <a:r>
              <a:rPr lang="uk-UA" sz="2000" b="1" dirty="0" smtClean="0">
                <a:latin typeface="Arial Black" pitchFamily="34" charset="0"/>
              </a:rPr>
              <a:t> 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 3. Астрід Ліндгрен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-«Пеппі Довгапанчоха» 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 “Малий та Карлсон, що живе на </a:t>
            </a:r>
            <a:r>
              <a:rPr lang="uk-UA" sz="2000" b="1" dirty="0" err="1" smtClean="0">
                <a:latin typeface="Arial Black" pitchFamily="34" charset="0"/>
              </a:rPr>
              <a:t>даху”</a:t>
            </a:r>
            <a:r>
              <a:rPr lang="uk-UA" sz="2000" b="1" dirty="0" smtClean="0">
                <a:latin typeface="Arial Black" pitchFamily="34" charset="0"/>
              </a:rPr>
              <a:t> 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 4. Джоан Ролінг 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-“Гаррі Поттер і філософський камінь»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-«Гаррі Поттер і таємна кімната”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-«Гаррі Поттер і в’язень Азбакану»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-«Гаррі Поттер і келих вогню»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«Гаррі Поттер і напівкровний принц»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5. Елеонор Портер 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-«</a:t>
            </a:r>
            <a:r>
              <a:rPr lang="uk-UA" sz="2000" b="1" dirty="0" err="1" smtClean="0">
                <a:latin typeface="Arial Black" pitchFamily="34" charset="0"/>
              </a:rPr>
              <a:t>Поліанна</a:t>
            </a:r>
            <a:r>
              <a:rPr lang="uk-UA" sz="2000" b="1" dirty="0" smtClean="0">
                <a:latin typeface="Arial Black" pitchFamily="34" charset="0"/>
              </a:rPr>
              <a:t>»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6. 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Антуан де Сент-Екзюпері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uk-UA" sz="2000" b="1" dirty="0" smtClean="0">
                <a:latin typeface="Arial Black" pitchFamily="34" charset="0"/>
              </a:rPr>
              <a:t>-</a:t>
            </a:r>
            <a:r>
              <a:rPr lang="ru-RU" sz="2000" b="1" dirty="0" smtClean="0">
                <a:latin typeface="Arial Black" pitchFamily="34" charset="0"/>
              </a:rPr>
              <a:t> “Маленький принц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Tm="1026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94096a48fe435546bd6460a45d028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618"/>
            <a:ext cx="7776864" cy="6875134"/>
          </a:xfrm>
          <a:prstGeom prst="rect">
            <a:avLst/>
          </a:prstGeom>
        </p:spPr>
      </p:pic>
    </p:spTree>
  </p:cSld>
  <p:clrMapOvr>
    <a:masterClrMapping/>
  </p:clrMapOvr>
  <p:transition advTm="493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yemne-tovaristvo-boyaguz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941"/>
            <a:ext cx="6408712" cy="6845059"/>
          </a:xfrm>
          <a:prstGeom prst="rect">
            <a:avLst/>
          </a:prstGeom>
        </p:spPr>
      </p:pic>
    </p:spTree>
  </p:cSld>
  <p:clrMapOvr>
    <a:masterClrMapping/>
  </p:clrMapOvr>
  <p:transition advTm="4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42885_images_1488395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7252"/>
            <a:ext cx="7776864" cy="6795169"/>
          </a:xfrm>
          <a:prstGeom prst="rect">
            <a:avLst/>
          </a:prstGeom>
        </p:spPr>
      </p:pic>
    </p:spTree>
  </p:cSld>
  <p:clrMapOvr>
    <a:masterClrMapping/>
  </p:clrMapOvr>
  <p:transition advTm="4922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ba9f464a00d9f9d452144b4f4eee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616624" cy="6858000"/>
          </a:xfrm>
          <a:prstGeom prst="rect">
            <a:avLst/>
          </a:prstGeom>
        </p:spPr>
      </p:pic>
    </p:spTree>
  </p:cSld>
  <p:clrMapOvr>
    <a:masterClrMapping/>
  </p:clrMapOvr>
  <p:transition advTm="36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278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48"/>
            <a:ext cx="6192688" cy="6803904"/>
          </a:xfrm>
          <a:prstGeom prst="rect">
            <a:avLst/>
          </a:prstGeom>
        </p:spPr>
      </p:pic>
    </p:spTree>
  </p:cSld>
  <p:clrMapOvr>
    <a:masterClrMapping/>
  </p:clrMapOvr>
  <p:transition advTm="421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359"/>
            <a:ext cx="6120680" cy="6823282"/>
          </a:xfrm>
          <a:prstGeom prst="rect">
            <a:avLst/>
          </a:prstGeom>
        </p:spPr>
      </p:pic>
    </p:spTree>
  </p:cSld>
  <p:clrMapOvr>
    <a:masterClrMapping/>
  </p:clrMapOvr>
  <p:transition advTm="406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Trylogija_w_kraj_son_zaj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336704" cy="6858000"/>
          </a:xfrm>
          <a:prstGeom prst="rect">
            <a:avLst/>
          </a:prstGeom>
        </p:spPr>
      </p:pic>
    </p:spTree>
  </p:cSld>
  <p:clrMapOvr>
    <a:masterClrMapping/>
  </p:clrMapOvr>
  <p:transition advTm="3781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4</Words>
  <Application>Microsoft Office PowerPoint</Application>
  <PresentationFormat>Экран (4:3)</PresentationFormat>
  <Paragraphs>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Топ  найкращих дитячих книжок  українських письменників виглядає так:   1. Олег Вітвіцький «Пригоди Алярмика та його друзів»  2. Леся Воронина  “Таємне Товариство Боягузів, або засіб від переляку №9”  3. Сашко Дерманський   “Чудове чудовисько»  4. Галина Малик “Незвичайні пригоди в зачарованому місті” 5.  Зірка Мензатюк  “Таємниця козацької шаблі”  6. Всеволод Нестайко  “Тореадори з Васюківки” Найновіші пригоди їжачка Колька Колючки та зайчика Косі Вуханя”  “Дивовижні пригоди в лісовій школі»  «П’ятірка з хвостиком» «В  країні сонячних зайчиків»    7. Василь Сухомлинський “Квітка сонця” «Казки школи під голубим небом» </vt:lpstr>
      <vt:lpstr>     Топ  найкращих дитячих книжок  зарубіжних письменників виглядає так:   1. Роальд Дал  -“Чарлі і шоколадна фабрика”, “Матильда   2. Льюїс Керролл -“Аліса в Країні Чудес”   3. Астрід Ліндгрен -«Пеппі Довгапанчоха»  - “Малий та Карлсон, що живе на даху”   4. Джоан Ролінг  -“Гаррі Поттер і філософський камінь» -«Гаррі Поттер і таємна кімната” -«Гаррі Поттер і в’язень Азбакану» -«Гаррі Поттер і келих вогню» «Гаррі Поттер і напівкровний принц» 5. Елеонор Портер  -«Поліанна» 6. Антуан де Сент-Екзюпері - “Маленький принц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2018-03-22T11:59:26Z</dcterms:created>
  <dcterms:modified xsi:type="dcterms:W3CDTF">2018-03-28T06:47:30Z</dcterms:modified>
</cp:coreProperties>
</file>