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30" r:id="rId2"/>
    <p:sldId id="256" r:id="rId3"/>
    <p:sldId id="261" r:id="rId4"/>
    <p:sldId id="260" r:id="rId5"/>
    <p:sldId id="264" r:id="rId6"/>
    <p:sldId id="273" r:id="rId7"/>
    <p:sldId id="272" r:id="rId8"/>
    <p:sldId id="271" r:id="rId9"/>
    <p:sldId id="269" r:id="rId10"/>
    <p:sldId id="268" r:id="rId11"/>
    <p:sldId id="267" r:id="rId12"/>
    <p:sldId id="265" r:id="rId13"/>
    <p:sldId id="274" r:id="rId14"/>
    <p:sldId id="278" r:id="rId15"/>
    <p:sldId id="282" r:id="rId16"/>
    <p:sldId id="288" r:id="rId17"/>
    <p:sldId id="321" r:id="rId18"/>
    <p:sldId id="286" r:id="rId19"/>
    <p:sldId id="285" r:id="rId20"/>
    <p:sldId id="284" r:id="rId21"/>
    <p:sldId id="290" r:id="rId22"/>
    <p:sldId id="292" r:id="rId23"/>
    <p:sldId id="293" r:id="rId24"/>
    <p:sldId id="294" r:id="rId25"/>
    <p:sldId id="295" r:id="rId26"/>
    <p:sldId id="296" r:id="rId27"/>
    <p:sldId id="298" r:id="rId28"/>
    <p:sldId id="299" r:id="rId29"/>
    <p:sldId id="300" r:id="rId30"/>
    <p:sldId id="301" r:id="rId31"/>
    <p:sldId id="302" r:id="rId32"/>
    <p:sldId id="303" r:id="rId33"/>
    <p:sldId id="304" r:id="rId34"/>
    <p:sldId id="305" r:id="rId35"/>
    <p:sldId id="322" r:id="rId36"/>
    <p:sldId id="324" r:id="rId37"/>
    <p:sldId id="325" r:id="rId38"/>
    <p:sldId id="326" r:id="rId39"/>
    <p:sldId id="306" r:id="rId40"/>
    <p:sldId id="313" r:id="rId41"/>
    <p:sldId id="312" r:id="rId42"/>
    <p:sldId id="317" r:id="rId43"/>
    <p:sldId id="327" r:id="rId44"/>
    <p:sldId id="329" r:id="rId45"/>
    <p:sldId id="328" r:id="rId46"/>
    <p:sldId id="318" r:id="rId4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1452"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Титульный слайд">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Дата 3"/>
          <p:cNvSpPr>
            <a:spLocks noGrp="1"/>
          </p:cNvSpPr>
          <p:nvPr>
            <p:ph type="dt" sz="half" idx="10"/>
          </p:nvPr>
        </p:nvSpPr>
        <p:spPr/>
        <p:txBody>
          <a:bodyPr/>
          <a:lstStyle/>
          <a:p>
            <a:fld id="{35275BF6-CD30-49E5-B898-7176B866621B}" type="datetimeFigureOut">
              <a:rPr lang="ru-RU" smtClean="0"/>
              <a:pPr/>
              <a:t>14.02.2020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E8DEA36-2173-4795-8D43-A402248A3FE7}"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35275BF6-CD30-49E5-B898-7176B866621B}" type="datetimeFigureOut">
              <a:rPr lang="ru-RU" smtClean="0"/>
              <a:pPr/>
              <a:t>14.02.2020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1E8DEA36-2173-4795-8D43-A402248A3FE7}"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35275BF6-CD30-49E5-B898-7176B866621B}" type="datetimeFigureOut">
              <a:rPr lang="ru-RU" smtClean="0"/>
              <a:pPr/>
              <a:t>14.02.2020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1E8DEA36-2173-4795-8D43-A402248A3FE7}" type="slidenum">
              <a:rPr lang="ru-RU" smtClean="0"/>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35275BF6-CD30-49E5-B898-7176B866621B}" type="datetimeFigureOut">
              <a:rPr lang="ru-RU" smtClean="0"/>
              <a:pPr/>
              <a:t>14.02.2020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E8DEA36-2173-4795-8D43-A402248A3FE7}" type="slidenum">
              <a:rPr lang="ru-RU" smtClean="0"/>
              <a:pPr/>
              <a:t>‹#›</a:t>
            </a:fld>
            <a:endParaRPr lang="ru-R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35275BF6-CD30-49E5-B898-7176B866621B}" type="datetimeFigureOut">
              <a:rPr lang="ru-RU" smtClean="0"/>
              <a:pPr/>
              <a:t>14.02.2020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E8DEA36-2173-4795-8D43-A402248A3FE7}" type="slidenum">
              <a:rPr lang="ru-RU" smtClean="0"/>
              <a:pPr/>
              <a:t>‹#›</a:t>
            </a:fld>
            <a:endParaRPr lang="ru-RU"/>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5275BF6-CD30-49E5-B898-7176B866621B}" type="datetimeFigureOut">
              <a:rPr lang="ru-RU" smtClean="0"/>
              <a:pPr/>
              <a:t>14.02.2020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E8DEA36-2173-4795-8D43-A402248A3FE7}" type="slidenum">
              <a:rPr lang="ru-RU" smtClean="0"/>
              <a:pPr/>
              <a:t>‹#›</a:t>
            </a:fld>
            <a:endParaRPr lang="ru-RU"/>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5275BF6-CD30-49E5-B898-7176B866621B}" type="datetimeFigureOut">
              <a:rPr lang="ru-RU" smtClean="0"/>
              <a:pPr/>
              <a:t>14.02.2020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E8DEA36-2173-4795-8D43-A402248A3FE7}"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Пользовательский маке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476672"/>
            <a:ext cx="8229600" cy="1143000"/>
          </a:xfrm>
        </p:spPr>
        <p:txBody>
          <a:bodyPr/>
          <a:lstStyle/>
          <a:p>
            <a:r>
              <a:rPr lang="ru-RU" smtClean="0"/>
              <a:t>Образец заголовка</a:t>
            </a:r>
            <a:endParaRPr lang="ru-RU" dirty="0"/>
          </a:p>
        </p:txBody>
      </p:sp>
      <p:sp>
        <p:nvSpPr>
          <p:cNvPr id="3" name="Дата 2"/>
          <p:cNvSpPr>
            <a:spLocks noGrp="1"/>
          </p:cNvSpPr>
          <p:nvPr>
            <p:ph type="dt" sz="half" idx="10"/>
          </p:nvPr>
        </p:nvSpPr>
        <p:spPr/>
        <p:txBody>
          <a:bodyPr/>
          <a:lstStyle/>
          <a:p>
            <a:fld id="{35275BF6-CD30-49E5-B898-7176B866621B}" type="datetimeFigureOut">
              <a:rPr lang="ru-RU" smtClean="0"/>
              <a:pPr/>
              <a:t>14.02.2020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1E8DEA36-2173-4795-8D43-A402248A3FE7}"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2_Пользовательский маке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476672"/>
            <a:ext cx="8229600" cy="1143000"/>
          </a:xfrm>
        </p:spPr>
        <p:txBody>
          <a:bodyPr/>
          <a:lstStyle/>
          <a:p>
            <a:r>
              <a:rPr lang="ru-RU" smtClean="0"/>
              <a:t>Образец заголовка</a:t>
            </a:r>
            <a:endParaRPr lang="ru-RU" dirty="0"/>
          </a:p>
        </p:txBody>
      </p:sp>
      <p:sp>
        <p:nvSpPr>
          <p:cNvPr id="3" name="Дата 2"/>
          <p:cNvSpPr>
            <a:spLocks noGrp="1"/>
          </p:cNvSpPr>
          <p:nvPr>
            <p:ph type="dt" sz="half" idx="10"/>
          </p:nvPr>
        </p:nvSpPr>
        <p:spPr/>
        <p:txBody>
          <a:bodyPr/>
          <a:lstStyle/>
          <a:p>
            <a:fld id="{35275BF6-CD30-49E5-B898-7176B866621B}" type="datetimeFigureOut">
              <a:rPr lang="ru-RU" smtClean="0"/>
              <a:pPr/>
              <a:t>14.02.2020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1E8DEA36-2173-4795-8D43-A402248A3FE7}"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3_Пользовательский маке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476672"/>
            <a:ext cx="8229600" cy="1143000"/>
          </a:xfrm>
        </p:spPr>
        <p:txBody>
          <a:bodyPr/>
          <a:lstStyle/>
          <a:p>
            <a:r>
              <a:rPr lang="ru-RU" smtClean="0"/>
              <a:t>Образец заголовка</a:t>
            </a:r>
            <a:endParaRPr lang="ru-RU" dirty="0"/>
          </a:p>
        </p:txBody>
      </p:sp>
      <p:sp>
        <p:nvSpPr>
          <p:cNvPr id="3" name="Дата 2"/>
          <p:cNvSpPr>
            <a:spLocks noGrp="1"/>
          </p:cNvSpPr>
          <p:nvPr>
            <p:ph type="dt" sz="half" idx="10"/>
          </p:nvPr>
        </p:nvSpPr>
        <p:spPr/>
        <p:txBody>
          <a:bodyPr/>
          <a:lstStyle/>
          <a:p>
            <a:fld id="{35275BF6-CD30-49E5-B898-7176B866621B}" type="datetimeFigureOut">
              <a:rPr lang="ru-RU" smtClean="0"/>
              <a:pPr/>
              <a:t>14.02.2020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1E8DEA36-2173-4795-8D43-A402248A3FE7}"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5275BF6-CD30-49E5-B898-7176B866621B}" type="datetimeFigureOut">
              <a:rPr lang="ru-RU" smtClean="0"/>
              <a:pPr/>
              <a:t>14.02.2020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E8DEA36-2173-4795-8D43-A402248A3FE7}"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_Пользовательский маке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35275BF6-CD30-49E5-B898-7176B866621B}" type="datetimeFigureOut">
              <a:rPr lang="ru-RU" smtClean="0"/>
              <a:pPr/>
              <a:t>14.02.2020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1E8DEA36-2173-4795-8D43-A402248A3FE7}"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35275BF6-CD30-49E5-B898-7176B866621B}" type="datetimeFigureOut">
              <a:rPr lang="ru-RU" smtClean="0"/>
              <a:pPr/>
              <a:t>14.02.2020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E8DEA36-2173-4795-8D43-A402248A3FE7}"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35275BF6-CD30-49E5-B898-7176B866621B}" type="datetimeFigureOut">
              <a:rPr lang="ru-RU" smtClean="0"/>
              <a:pPr/>
              <a:t>14.02.2020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E8DEA36-2173-4795-8D43-A402248A3FE7}"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35275BF6-CD30-49E5-B898-7176B866621B}" type="datetimeFigureOut">
              <a:rPr lang="ru-RU" smtClean="0"/>
              <a:pPr/>
              <a:t>14.02.2020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1E8DEA36-2173-4795-8D43-A402248A3FE7}"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7"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275BF6-CD30-49E5-B898-7176B866621B}" type="datetimeFigureOut">
              <a:rPr lang="ru-RU" smtClean="0"/>
              <a:pPr/>
              <a:t>14.02.2020</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8DEA36-2173-4795-8D43-A402248A3FE7}"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2" Type="http://schemas.openxmlformats.org/officeDocument/2006/relationships/hyperlink" Target="https://zakon.rada.gov.ua/laws/show/219-2016-%D1%80#n8"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4860032" y="2924944"/>
            <a:ext cx="3905658" cy="2929244"/>
          </a:xfrm>
          <a:prstGeom prst="rect">
            <a:avLst/>
          </a:prstGeom>
          <a:noFill/>
          <a:ln w="9525">
            <a:noFill/>
            <a:miter lim="800000"/>
            <a:headEnd/>
            <a:tailEnd/>
          </a:ln>
        </p:spPr>
      </p:pic>
      <p:sp>
        <p:nvSpPr>
          <p:cNvPr id="2" name="Заголовок 1"/>
          <p:cNvSpPr>
            <a:spLocks noGrp="1"/>
          </p:cNvSpPr>
          <p:nvPr>
            <p:ph type="title"/>
          </p:nvPr>
        </p:nvSpPr>
        <p:spPr>
          <a:xfrm>
            <a:off x="467544" y="476672"/>
            <a:ext cx="8229600" cy="5904656"/>
          </a:xfrm>
        </p:spPr>
        <p:txBody>
          <a:bodyPr>
            <a:normAutofit/>
          </a:bodyPr>
          <a:lstStyle/>
          <a:p>
            <a:pPr algn="l"/>
            <a:r>
              <a:rPr lang="uk-UA" sz="1600" b="1" dirty="0" smtClean="0">
                <a:latin typeface="+mn-lt"/>
              </a:rPr>
              <a:t>Тернопільська </a:t>
            </a:r>
            <a:r>
              <a:rPr lang="uk-UA" sz="1600" b="1" dirty="0">
                <a:latin typeface="+mn-lt"/>
              </a:rPr>
              <a:t>загальноосвітня школа І-ІІІ ступенів №</a:t>
            </a:r>
            <a:r>
              <a:rPr lang="uk-UA" sz="1600" b="1" dirty="0" smtClean="0">
                <a:latin typeface="+mn-lt"/>
              </a:rPr>
              <a:t>23 </a:t>
            </a:r>
            <a:r>
              <a:rPr lang="uk-UA" sz="1600" b="1" dirty="0">
                <a:latin typeface="+mn-lt"/>
              </a:rPr>
              <a:t>Тернопільської </a:t>
            </a:r>
            <a:r>
              <a:rPr lang="uk-UA" sz="1600" b="1" dirty="0" smtClean="0">
                <a:latin typeface="+mn-lt"/>
              </a:rPr>
              <a:t>міської ради Тернопільської області</a:t>
            </a:r>
            <a:r>
              <a:rPr lang="uk-UA" sz="1600" b="1" dirty="0">
                <a:latin typeface="+mn-lt"/>
              </a:rPr>
              <a:t/>
            </a:r>
            <a:br>
              <a:rPr lang="uk-UA" sz="1600" b="1" dirty="0">
                <a:latin typeface="+mn-lt"/>
              </a:rPr>
            </a:br>
            <a:r>
              <a:rPr lang="uk-UA" sz="2000" b="1" i="1" dirty="0">
                <a:latin typeface="+mn-lt"/>
              </a:rPr>
              <a:t>Всеукраїнський </a:t>
            </a:r>
            <a:r>
              <a:rPr lang="uk-UA" sz="2000" b="1" i="1" dirty="0" smtClean="0">
                <a:latin typeface="+mn-lt"/>
              </a:rPr>
              <a:t>конкурс “Шкільна бібліотека – 2020”</a:t>
            </a:r>
            <a:r>
              <a:rPr lang="uk-UA" sz="2000" b="1" dirty="0" smtClean="0">
                <a:latin typeface="+mn-lt"/>
              </a:rPr>
              <a:t/>
            </a:r>
            <a:br>
              <a:rPr lang="uk-UA" sz="2000" b="1" dirty="0" smtClean="0">
                <a:latin typeface="+mn-lt"/>
              </a:rPr>
            </a:br>
            <a:r>
              <a:rPr lang="uk-UA" sz="2400" b="1" dirty="0" smtClean="0">
                <a:latin typeface="+mn-lt"/>
              </a:rPr>
              <a:t>    </a:t>
            </a:r>
            <a:r>
              <a:rPr lang="uk-UA" sz="2400" b="1" dirty="0" smtClean="0">
                <a:solidFill>
                  <a:srgbClr val="C00000"/>
                </a:solidFill>
                <a:latin typeface="+mn-lt"/>
              </a:rPr>
              <a:t>Номінація “Модель бібліотеки Нової Української школи”</a:t>
            </a:r>
            <a:br>
              <a:rPr lang="uk-UA" sz="2400" b="1" dirty="0" smtClean="0">
                <a:solidFill>
                  <a:srgbClr val="C00000"/>
                </a:solidFill>
                <a:latin typeface="+mn-lt"/>
              </a:rPr>
            </a:br>
            <a:r>
              <a:rPr lang="uk-UA" sz="2000" dirty="0" smtClean="0">
                <a:latin typeface="+mn-lt"/>
              </a:rPr>
              <a:t>Тема: </a:t>
            </a:r>
            <a:r>
              <a:rPr lang="uk-UA" sz="2000" b="1" dirty="0" smtClean="0">
                <a:latin typeface="+mn-lt"/>
              </a:rPr>
              <a:t>«</a:t>
            </a:r>
            <a:r>
              <a:rPr lang="ru-RU" sz="2000" b="1" i="1" kern="1800" dirty="0" err="1">
                <a:solidFill>
                  <a:srgbClr val="000000"/>
                </a:solidFill>
                <a:latin typeface="Times New Roman"/>
                <a:ea typeface="Times New Roman"/>
              </a:rPr>
              <a:t>Сучасна</a:t>
            </a:r>
            <a:r>
              <a:rPr lang="ru-RU" sz="2000" b="1" i="1" kern="1800" dirty="0">
                <a:solidFill>
                  <a:srgbClr val="000000"/>
                </a:solidFill>
                <a:latin typeface="Times New Roman"/>
                <a:ea typeface="Times New Roman"/>
              </a:rPr>
              <a:t> </a:t>
            </a:r>
            <a:r>
              <a:rPr lang="ru-RU" sz="2000" b="1" i="1" kern="1800" dirty="0" err="1">
                <a:solidFill>
                  <a:srgbClr val="000000"/>
                </a:solidFill>
                <a:latin typeface="Times New Roman"/>
                <a:ea typeface="Times New Roman"/>
              </a:rPr>
              <a:t>бібліотека</a:t>
            </a:r>
            <a:r>
              <a:rPr lang="ru-RU" sz="2000" b="1" i="1" kern="1800" dirty="0">
                <a:solidFill>
                  <a:srgbClr val="000000"/>
                </a:solidFill>
                <a:latin typeface="Times New Roman"/>
                <a:ea typeface="Times New Roman"/>
              </a:rPr>
              <a:t> </a:t>
            </a:r>
            <a:r>
              <a:rPr lang="ru-RU" sz="2000" b="1" i="1" kern="1800" dirty="0" err="1">
                <a:solidFill>
                  <a:srgbClr val="000000"/>
                </a:solidFill>
                <a:latin typeface="Times New Roman"/>
                <a:ea typeface="Times New Roman"/>
              </a:rPr>
              <a:t>Нової</a:t>
            </a:r>
            <a:r>
              <a:rPr lang="ru-RU" sz="2000" b="1" i="1" kern="1800" dirty="0">
                <a:solidFill>
                  <a:srgbClr val="000000"/>
                </a:solidFill>
                <a:latin typeface="Times New Roman"/>
                <a:ea typeface="Times New Roman"/>
              </a:rPr>
              <a:t> </a:t>
            </a:r>
            <a:r>
              <a:rPr lang="ru-RU" sz="2000" b="1" i="1" kern="1800" dirty="0" err="1">
                <a:solidFill>
                  <a:srgbClr val="000000"/>
                </a:solidFill>
                <a:latin typeface="Times New Roman"/>
                <a:ea typeface="Times New Roman"/>
              </a:rPr>
              <a:t>української</a:t>
            </a:r>
            <a:r>
              <a:rPr lang="ru-RU" sz="2000" b="1" i="1" kern="1800" dirty="0">
                <a:solidFill>
                  <a:srgbClr val="000000"/>
                </a:solidFill>
                <a:latin typeface="Times New Roman"/>
                <a:ea typeface="Times New Roman"/>
              </a:rPr>
              <a:t> </a:t>
            </a:r>
            <a:r>
              <a:rPr lang="ru-RU" sz="2000" b="1" i="1" kern="1800" dirty="0" err="1">
                <a:solidFill>
                  <a:srgbClr val="000000"/>
                </a:solidFill>
                <a:latin typeface="Times New Roman"/>
                <a:ea typeface="Times New Roman"/>
              </a:rPr>
              <a:t>школи</a:t>
            </a:r>
            <a:r>
              <a:rPr lang="ru-RU" sz="2000" b="1" i="1" kern="1800" dirty="0">
                <a:solidFill>
                  <a:srgbClr val="000000"/>
                </a:solidFill>
                <a:latin typeface="Times New Roman"/>
                <a:ea typeface="Times New Roman"/>
              </a:rPr>
              <a:t> </a:t>
            </a:r>
            <a:r>
              <a:rPr lang="ru-RU" sz="2000" b="1" i="1" kern="1800" dirty="0" smtClean="0">
                <a:solidFill>
                  <a:srgbClr val="000000"/>
                </a:solidFill>
                <a:latin typeface="Times New Roman"/>
                <a:ea typeface="Times New Roman"/>
              </a:rPr>
              <a:t/>
            </a:r>
            <a:br>
              <a:rPr lang="ru-RU" sz="2000" b="1" i="1" kern="1800" dirty="0" smtClean="0">
                <a:solidFill>
                  <a:srgbClr val="000000"/>
                </a:solidFill>
                <a:latin typeface="Times New Roman"/>
                <a:ea typeface="Times New Roman"/>
              </a:rPr>
            </a:br>
            <a:r>
              <a:rPr lang="ru-RU" sz="2000" b="1" i="1" kern="1800" dirty="0" smtClean="0">
                <a:solidFill>
                  <a:srgbClr val="000000"/>
                </a:solidFill>
                <a:latin typeface="Times New Roman"/>
                <a:ea typeface="Times New Roman"/>
              </a:rPr>
              <a:t>– </a:t>
            </a:r>
            <a:r>
              <a:rPr lang="ru-RU" sz="2000" b="1" i="1" kern="1800" dirty="0" err="1">
                <a:solidFill>
                  <a:srgbClr val="000000"/>
                </a:solidFill>
                <a:latin typeface="Times New Roman"/>
                <a:ea typeface="Times New Roman"/>
              </a:rPr>
              <a:t>простір</a:t>
            </a:r>
            <a:r>
              <a:rPr lang="ru-RU" sz="2000" b="1" i="1" kern="1800" dirty="0">
                <a:solidFill>
                  <a:srgbClr val="000000"/>
                </a:solidFill>
                <a:latin typeface="Times New Roman"/>
                <a:ea typeface="Times New Roman"/>
              </a:rPr>
              <a:t> для </a:t>
            </a:r>
            <a:r>
              <a:rPr lang="ru-RU" sz="2000" b="1" i="1" kern="1800" dirty="0" err="1">
                <a:solidFill>
                  <a:srgbClr val="000000"/>
                </a:solidFill>
                <a:latin typeface="Times New Roman"/>
                <a:ea typeface="Times New Roman"/>
              </a:rPr>
              <a:t>освітніх</a:t>
            </a:r>
            <a:r>
              <a:rPr lang="ru-RU" sz="2000" b="1" i="1" kern="1800" dirty="0">
                <a:solidFill>
                  <a:srgbClr val="000000"/>
                </a:solidFill>
                <a:latin typeface="Times New Roman"/>
                <a:ea typeface="Times New Roman"/>
              </a:rPr>
              <a:t> </a:t>
            </a:r>
            <a:r>
              <a:rPr lang="ru-RU" sz="2000" b="1" i="1" kern="1800" dirty="0" err="1">
                <a:solidFill>
                  <a:srgbClr val="000000"/>
                </a:solidFill>
                <a:latin typeface="Times New Roman"/>
                <a:ea typeface="Times New Roman"/>
              </a:rPr>
              <a:t>можливостей</a:t>
            </a:r>
            <a:r>
              <a:rPr lang="ru-RU" sz="2000" b="1" i="1" kern="1800" dirty="0">
                <a:solidFill>
                  <a:srgbClr val="000000"/>
                </a:solidFill>
                <a:latin typeface="Times New Roman"/>
                <a:ea typeface="Times New Roman"/>
              </a:rPr>
              <a:t> кожного </a:t>
            </a:r>
            <a:r>
              <a:rPr lang="ru-RU" sz="2000" b="1" i="1" kern="1800" dirty="0" err="1">
                <a:solidFill>
                  <a:srgbClr val="000000"/>
                </a:solidFill>
                <a:latin typeface="Times New Roman"/>
                <a:ea typeface="Times New Roman"/>
              </a:rPr>
              <a:t>учня</a:t>
            </a:r>
            <a:r>
              <a:rPr lang="uk-UA" sz="2000" b="1" dirty="0" smtClean="0">
                <a:latin typeface="+mn-lt"/>
              </a:rPr>
              <a:t>»                                               </a:t>
            </a:r>
            <a:r>
              <a:rPr lang="ru-RU" sz="2000" dirty="0" smtClean="0"/>
              <a:t/>
            </a:r>
            <a:br>
              <a:rPr lang="ru-RU" sz="2000" dirty="0" smtClean="0"/>
            </a:br>
            <a:r>
              <a:rPr lang="uk-UA" sz="2400" b="1" dirty="0" smtClean="0">
                <a:latin typeface="+mn-lt"/>
              </a:rPr>
              <a:t/>
            </a:r>
            <a:br>
              <a:rPr lang="uk-UA" sz="2400" b="1" dirty="0" smtClean="0">
                <a:latin typeface="+mn-lt"/>
              </a:rPr>
            </a:br>
            <a:r>
              <a:rPr lang="uk-UA" sz="2400" dirty="0" err="1" smtClean="0">
                <a:latin typeface="+mn-lt"/>
              </a:rPr>
              <a:t>Дзецюх</a:t>
            </a:r>
            <a:r>
              <a:rPr lang="uk-UA" sz="2400" dirty="0" smtClean="0">
                <a:latin typeface="+mn-lt"/>
              </a:rPr>
              <a:t> Любов Іванівна - </a:t>
            </a:r>
            <a:br>
              <a:rPr lang="uk-UA" sz="2400" dirty="0" smtClean="0">
                <a:latin typeface="+mn-lt"/>
              </a:rPr>
            </a:br>
            <a:r>
              <a:rPr lang="uk-UA" sz="2400" dirty="0" smtClean="0">
                <a:latin typeface="+mn-lt"/>
              </a:rPr>
              <a:t>               </a:t>
            </a:r>
            <a:r>
              <a:rPr lang="uk-UA" sz="2400" i="1" dirty="0" smtClean="0">
                <a:latin typeface="+mn-lt"/>
              </a:rPr>
              <a:t>завідувачка бібліотекою</a:t>
            </a:r>
            <a:r>
              <a:rPr lang="uk-UA" sz="2400" dirty="0" smtClean="0">
                <a:latin typeface="+mn-lt"/>
              </a:rPr>
              <a:t/>
            </a:r>
            <a:br>
              <a:rPr lang="uk-UA" sz="2400" dirty="0" smtClean="0">
                <a:latin typeface="+mn-lt"/>
              </a:rPr>
            </a:br>
            <a:r>
              <a:rPr lang="uk-UA" sz="2400" dirty="0" err="1" smtClean="0">
                <a:latin typeface="+mn-lt"/>
              </a:rPr>
              <a:t>Шинкарук</a:t>
            </a:r>
            <a:r>
              <a:rPr lang="uk-UA" sz="2400" dirty="0" smtClean="0">
                <a:latin typeface="+mn-lt"/>
              </a:rPr>
              <a:t> Неля </a:t>
            </a:r>
            <a:r>
              <a:rPr lang="uk-UA" sz="2400" dirty="0" err="1" smtClean="0">
                <a:latin typeface="+mn-lt"/>
              </a:rPr>
              <a:t>Володимирівна-</a:t>
            </a:r>
            <a:r>
              <a:rPr lang="uk-UA" sz="2400" dirty="0" smtClean="0">
                <a:latin typeface="+mn-lt"/>
              </a:rPr>
              <a:t/>
            </a:r>
            <a:br>
              <a:rPr lang="uk-UA" sz="2400" dirty="0" smtClean="0">
                <a:latin typeface="+mn-lt"/>
              </a:rPr>
            </a:br>
            <a:r>
              <a:rPr lang="uk-UA" sz="2400" i="1" dirty="0" smtClean="0">
                <a:latin typeface="+mn-lt"/>
              </a:rPr>
              <a:t>                бібліотекар</a:t>
            </a:r>
            <a:br>
              <a:rPr lang="uk-UA" sz="2400" i="1" dirty="0" smtClean="0">
                <a:latin typeface="+mn-lt"/>
              </a:rPr>
            </a:br>
            <a:r>
              <a:rPr lang="uk-UA" sz="2400" b="1" dirty="0" smtClean="0">
                <a:latin typeface="+mn-lt"/>
              </a:rPr>
              <a:t/>
            </a:r>
            <a:br>
              <a:rPr lang="uk-UA" sz="2400" b="1" dirty="0" smtClean="0">
                <a:latin typeface="+mn-lt"/>
              </a:rPr>
            </a:br>
            <a:r>
              <a:rPr lang="ru-RU" sz="2400" b="1" dirty="0" smtClean="0"/>
              <a:t/>
            </a:r>
            <a:br>
              <a:rPr lang="ru-RU" sz="2400" b="1" dirty="0" smtClean="0"/>
            </a:br>
            <a:r>
              <a:rPr lang="uk-UA" sz="2400" b="1" dirty="0" smtClean="0">
                <a:latin typeface="+mn-lt"/>
              </a:rPr>
              <a:t/>
            </a:r>
            <a:br>
              <a:rPr lang="uk-UA" sz="2400" b="1" dirty="0" smtClean="0">
                <a:latin typeface="+mn-lt"/>
              </a:rPr>
            </a:br>
            <a:r>
              <a:rPr lang="uk-UA" sz="2400" b="1" dirty="0" smtClean="0">
                <a:latin typeface="+mn-lt"/>
              </a:rPr>
              <a:t> </a:t>
            </a:r>
            <a:endParaRPr lang="ru-RU" sz="2400" b="1" dirty="0">
              <a:latin typeface="+mn-l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890666"/>
          </a:xfrm>
        </p:spPr>
        <p:txBody>
          <a:bodyPr>
            <a:normAutofit fontScale="90000"/>
          </a:bodyPr>
          <a:lstStyle/>
          <a:p>
            <a:pPr algn="l"/>
            <a:r>
              <a:rPr lang="ru-RU" sz="2800" b="1" dirty="0" err="1" smtClean="0">
                <a:latin typeface="+mn-lt"/>
                <a:ea typeface="Cambria" pitchFamily="18" charset="0"/>
              </a:rPr>
              <a:t>Сьогодні</a:t>
            </a:r>
            <a:r>
              <a:rPr lang="ru-RU" sz="2800" b="1" dirty="0" smtClean="0">
                <a:latin typeface="+mn-lt"/>
                <a:ea typeface="Cambria" pitchFamily="18" charset="0"/>
              </a:rPr>
              <a:t> </a:t>
            </a:r>
            <a:r>
              <a:rPr lang="ru-RU" sz="2800" b="1" dirty="0" err="1" smtClean="0">
                <a:latin typeface="+mn-lt"/>
                <a:ea typeface="Cambria" pitchFamily="18" charset="0"/>
              </a:rPr>
              <a:t>сучасна</a:t>
            </a:r>
            <a:r>
              <a:rPr lang="ru-RU" sz="2800" b="1" dirty="0" smtClean="0">
                <a:latin typeface="+mn-lt"/>
                <a:ea typeface="Cambria" pitchFamily="18" charset="0"/>
              </a:rPr>
              <a:t> система </a:t>
            </a:r>
            <a:r>
              <a:rPr lang="ru-RU" sz="2800" b="1" dirty="0" err="1" smtClean="0">
                <a:latin typeface="+mn-lt"/>
                <a:ea typeface="Cambria" pitchFamily="18" charset="0"/>
              </a:rPr>
              <a:t>освіти</a:t>
            </a:r>
            <a:r>
              <a:rPr lang="ru-RU" sz="2800" b="1" dirty="0" smtClean="0">
                <a:latin typeface="+mn-lt"/>
                <a:ea typeface="Cambria" pitchFamily="18" charset="0"/>
              </a:rPr>
              <a:t> </a:t>
            </a:r>
            <a:r>
              <a:rPr lang="ru-RU" sz="2800" b="1" dirty="0" err="1" smtClean="0">
                <a:latin typeface="+mn-lt"/>
                <a:ea typeface="Cambria" pitchFamily="18" charset="0"/>
              </a:rPr>
              <a:t>переживає</a:t>
            </a:r>
            <a:r>
              <a:rPr lang="ru-RU" sz="2800" b="1" dirty="0" smtClean="0">
                <a:latin typeface="+mn-lt"/>
                <a:ea typeface="Cambria" pitchFamily="18" charset="0"/>
              </a:rPr>
              <a:t> </a:t>
            </a:r>
            <a:r>
              <a:rPr lang="ru-RU" sz="2800" b="1" dirty="0" err="1" smtClean="0">
                <a:latin typeface="+mn-lt"/>
                <a:ea typeface="Cambria" pitchFamily="18" charset="0"/>
              </a:rPr>
              <a:t>етап</a:t>
            </a:r>
            <a:r>
              <a:rPr lang="ru-RU" sz="2800" b="1" dirty="0" smtClean="0">
                <a:latin typeface="+mn-lt"/>
                <a:ea typeface="Cambria" pitchFamily="18" charset="0"/>
              </a:rPr>
              <a:t> </a:t>
            </a:r>
            <a:r>
              <a:rPr lang="ru-RU" sz="2800" b="1" dirty="0" err="1" smtClean="0">
                <a:latin typeface="+mn-lt"/>
                <a:ea typeface="Cambria" pitchFamily="18" charset="0"/>
              </a:rPr>
              <a:t>реформування</a:t>
            </a:r>
            <a:r>
              <a:rPr lang="ru-RU" sz="2800" b="1" dirty="0" smtClean="0">
                <a:latin typeface="+mn-lt"/>
                <a:ea typeface="Cambria" pitchFamily="18" charset="0"/>
              </a:rPr>
              <a:t> та </a:t>
            </a:r>
            <a:r>
              <a:rPr lang="ru-RU" sz="2800" b="1" dirty="0" err="1" smtClean="0">
                <a:latin typeface="+mn-lt"/>
                <a:ea typeface="Cambria" pitchFamily="18" charset="0"/>
              </a:rPr>
              <a:t>повного</a:t>
            </a:r>
            <a:r>
              <a:rPr lang="uk-UA" sz="2800" b="1" dirty="0" smtClean="0">
                <a:latin typeface="+mn-lt"/>
                <a:ea typeface="Cambria" pitchFamily="18" charset="0"/>
              </a:rPr>
              <a:t> </a:t>
            </a:r>
            <a:r>
              <a:rPr lang="ru-RU" sz="2800" b="1" dirty="0" err="1" smtClean="0">
                <a:latin typeface="+mn-lt"/>
                <a:ea typeface="Cambria" pitchFamily="18" charset="0"/>
              </a:rPr>
              <a:t>перезавантаження</a:t>
            </a:r>
            <a:r>
              <a:rPr lang="ru-RU" sz="2800" b="1" dirty="0" smtClean="0">
                <a:latin typeface="+mn-lt"/>
                <a:ea typeface="Cambria" pitchFamily="18" charset="0"/>
              </a:rPr>
              <a:t>. </a:t>
            </a:r>
            <a:r>
              <a:rPr lang="en-US" sz="2800" b="1" dirty="0" smtClean="0">
                <a:latin typeface="+mn-lt"/>
                <a:ea typeface="Cambria" pitchFamily="18" charset="0"/>
              </a:rPr>
              <a:t/>
            </a:r>
            <a:br>
              <a:rPr lang="en-US" sz="2800" b="1" dirty="0" smtClean="0">
                <a:latin typeface="+mn-lt"/>
                <a:ea typeface="Cambria" pitchFamily="18" charset="0"/>
              </a:rPr>
            </a:br>
            <a:r>
              <a:rPr lang="ru-RU" sz="2800" b="1" dirty="0" smtClean="0">
                <a:latin typeface="+mn-lt"/>
                <a:ea typeface="Cambria" pitchFamily="18" charset="0"/>
              </a:rPr>
              <a:t>Нова </a:t>
            </a:r>
            <a:r>
              <a:rPr lang="ru-RU" sz="2800" b="1" dirty="0" err="1" smtClean="0">
                <a:latin typeface="+mn-lt"/>
                <a:ea typeface="Cambria" pitchFamily="18" charset="0"/>
              </a:rPr>
              <a:t>українська</a:t>
            </a:r>
            <a:r>
              <a:rPr lang="ru-RU" sz="2800" b="1" dirty="0" smtClean="0">
                <a:latin typeface="+mn-lt"/>
                <a:ea typeface="Cambria" pitchFamily="18" charset="0"/>
              </a:rPr>
              <a:t> школа (НУШ) – </a:t>
            </a:r>
            <a:r>
              <a:rPr lang="ru-RU" sz="2800" b="1" dirty="0" err="1" smtClean="0">
                <a:latin typeface="+mn-lt"/>
                <a:ea typeface="Cambria" pitchFamily="18" charset="0"/>
              </a:rPr>
              <a:t>це</a:t>
            </a:r>
            <a:r>
              <a:rPr lang="ru-RU" sz="2800" b="1" dirty="0" smtClean="0">
                <a:latin typeface="+mn-lt"/>
                <a:ea typeface="Cambria" pitchFamily="18" charset="0"/>
              </a:rPr>
              <a:t> </a:t>
            </a:r>
            <a:r>
              <a:rPr lang="ru-RU" sz="2800" b="1" dirty="0" err="1" smtClean="0">
                <a:latin typeface="+mn-lt"/>
                <a:ea typeface="Cambria" pitchFamily="18" charset="0"/>
              </a:rPr>
              <a:t>ключова</a:t>
            </a:r>
            <a:r>
              <a:rPr lang="en-US" sz="2800" b="1" dirty="0" smtClean="0">
                <a:latin typeface="+mn-lt"/>
                <a:ea typeface="Cambria" pitchFamily="18" charset="0"/>
              </a:rPr>
              <a:t> </a:t>
            </a:r>
            <a:r>
              <a:rPr lang="ru-RU" sz="2800" b="1" dirty="0" smtClean="0">
                <a:latin typeface="+mn-lt"/>
                <a:ea typeface="Cambria" pitchFamily="18" charset="0"/>
              </a:rPr>
              <a:t>реформа </a:t>
            </a:r>
            <a:r>
              <a:rPr lang="ru-RU" sz="2800" b="1" dirty="0" err="1" smtClean="0">
                <a:latin typeface="+mn-lt"/>
                <a:ea typeface="Cambria" pitchFamily="18" charset="0"/>
              </a:rPr>
              <a:t>Міністерства</a:t>
            </a:r>
            <a:r>
              <a:rPr lang="ru-RU" sz="2800" b="1" dirty="0" smtClean="0">
                <a:latin typeface="+mn-lt"/>
                <a:ea typeface="Cambria" pitchFamily="18" charset="0"/>
              </a:rPr>
              <a:t> </a:t>
            </a:r>
            <a:r>
              <a:rPr lang="ru-RU" sz="2800" b="1" dirty="0" err="1" smtClean="0">
                <a:latin typeface="+mn-lt"/>
                <a:ea typeface="Cambria" pitchFamily="18" charset="0"/>
              </a:rPr>
              <a:t>освіти</a:t>
            </a:r>
            <a:r>
              <a:rPr lang="ru-RU" sz="2800" b="1" dirty="0" smtClean="0">
                <a:latin typeface="+mn-lt"/>
                <a:ea typeface="Cambria" pitchFamily="18" charset="0"/>
              </a:rPr>
              <a:t> </a:t>
            </a:r>
            <a:r>
              <a:rPr lang="ru-RU" sz="2800" b="1" dirty="0" err="1" smtClean="0">
                <a:latin typeface="+mn-lt"/>
                <a:ea typeface="Cambria" pitchFamily="18" charset="0"/>
              </a:rPr>
              <a:t>і</a:t>
            </a:r>
            <a:r>
              <a:rPr lang="ru-RU" sz="2800" b="1" dirty="0" smtClean="0">
                <a:latin typeface="+mn-lt"/>
                <a:ea typeface="Cambria" pitchFamily="18" charset="0"/>
              </a:rPr>
              <a:t> науки. </a:t>
            </a:r>
            <a:r>
              <a:rPr lang="en-US" sz="2800" b="1" dirty="0" smtClean="0">
                <a:latin typeface="+mn-lt"/>
                <a:ea typeface="Cambria" pitchFamily="18" charset="0"/>
              </a:rPr>
              <a:t/>
            </a:r>
            <a:br>
              <a:rPr lang="en-US" sz="2800" b="1" dirty="0" smtClean="0">
                <a:latin typeface="+mn-lt"/>
                <a:ea typeface="Cambria" pitchFamily="18" charset="0"/>
              </a:rPr>
            </a:br>
            <a:r>
              <a:rPr lang="ru-RU" sz="2800" b="1" dirty="0" smtClean="0">
                <a:latin typeface="+mn-lt"/>
                <a:ea typeface="Cambria" pitchFamily="18" charset="0"/>
              </a:rPr>
              <a:t>Головна мета – </a:t>
            </a:r>
            <a:r>
              <a:rPr lang="ru-RU" sz="2800" b="1" dirty="0" err="1" smtClean="0">
                <a:latin typeface="+mn-lt"/>
                <a:ea typeface="Cambria" pitchFamily="18" charset="0"/>
              </a:rPr>
              <a:t>створити</a:t>
            </a:r>
            <a:r>
              <a:rPr lang="ru-RU" sz="2800" b="1" dirty="0" smtClean="0">
                <a:latin typeface="+mn-lt"/>
                <a:ea typeface="Cambria" pitchFamily="18" charset="0"/>
              </a:rPr>
              <a:t> школу, в </a:t>
            </a:r>
            <a:r>
              <a:rPr lang="ru-RU" sz="2800" b="1" dirty="0" err="1" smtClean="0">
                <a:latin typeface="+mn-lt"/>
                <a:ea typeface="Cambria" pitchFamily="18" charset="0"/>
              </a:rPr>
              <a:t>якій</a:t>
            </a:r>
            <a:r>
              <a:rPr lang="ru-RU" sz="2800" b="1" dirty="0" smtClean="0">
                <a:latin typeface="+mn-lt"/>
                <a:ea typeface="Cambria" pitchFamily="18" charset="0"/>
              </a:rPr>
              <a:t> буде </a:t>
            </a:r>
            <a:r>
              <a:rPr lang="ru-RU" sz="2800" b="1" dirty="0" err="1" smtClean="0">
                <a:latin typeface="+mn-lt"/>
                <a:ea typeface="Cambria" pitchFamily="18" charset="0"/>
              </a:rPr>
              <a:t>приємно</a:t>
            </a:r>
            <a:r>
              <a:rPr lang="ru-RU" sz="2800" b="1" dirty="0" smtClean="0">
                <a:latin typeface="+mn-lt"/>
                <a:ea typeface="Cambria" pitchFamily="18" charset="0"/>
              </a:rPr>
              <a:t> </a:t>
            </a:r>
            <a:r>
              <a:rPr lang="ru-RU" sz="2800" b="1" dirty="0" err="1" smtClean="0">
                <a:latin typeface="+mn-lt"/>
                <a:ea typeface="Cambria" pitchFamily="18" charset="0"/>
              </a:rPr>
              <a:t>навчатись</a:t>
            </a:r>
            <a:r>
              <a:rPr lang="ru-RU" sz="2800" b="1" dirty="0" smtClean="0">
                <a:latin typeface="+mn-lt"/>
                <a:ea typeface="Cambria" pitchFamily="18" charset="0"/>
              </a:rPr>
              <a:t> </a:t>
            </a:r>
            <a:r>
              <a:rPr lang="ru-RU" sz="2800" b="1" dirty="0" err="1" smtClean="0">
                <a:latin typeface="+mn-lt"/>
                <a:ea typeface="Cambria" pitchFamily="18" charset="0"/>
              </a:rPr>
              <a:t>і</a:t>
            </a:r>
            <a:r>
              <a:rPr lang="ru-RU" sz="2800" b="1" dirty="0" smtClean="0">
                <a:latin typeface="+mn-lt"/>
                <a:ea typeface="Cambria" pitchFamily="18" charset="0"/>
              </a:rPr>
              <a:t> яка </a:t>
            </a:r>
            <a:r>
              <a:rPr lang="ru-RU" sz="2800" b="1" dirty="0" err="1" smtClean="0">
                <a:latin typeface="+mn-lt"/>
                <a:ea typeface="Cambria" pitchFamily="18" charset="0"/>
              </a:rPr>
              <a:t>даватиме</a:t>
            </a:r>
            <a:r>
              <a:rPr lang="ru-RU" sz="2800" b="1" dirty="0" smtClean="0">
                <a:latin typeface="+mn-lt"/>
                <a:ea typeface="Cambria" pitchFamily="18" charset="0"/>
              </a:rPr>
              <a:t> </a:t>
            </a:r>
            <a:r>
              <a:rPr lang="ru-RU" sz="2800" b="1" dirty="0" err="1" smtClean="0">
                <a:latin typeface="+mn-lt"/>
                <a:ea typeface="Cambria" pitchFamily="18" charset="0"/>
              </a:rPr>
              <a:t>учням</a:t>
            </a:r>
            <a:r>
              <a:rPr lang="ru-RU" sz="2800" b="1" dirty="0" smtClean="0">
                <a:latin typeface="+mn-lt"/>
                <a:ea typeface="Cambria" pitchFamily="18" charset="0"/>
              </a:rPr>
              <a:t> не </a:t>
            </a:r>
            <a:r>
              <a:rPr lang="ru-RU" sz="2800" b="1" dirty="0" err="1" smtClean="0">
                <a:latin typeface="+mn-lt"/>
                <a:ea typeface="Cambria" pitchFamily="18" charset="0"/>
              </a:rPr>
              <a:t>тільки</a:t>
            </a:r>
            <a:r>
              <a:rPr lang="ru-RU" sz="2800" b="1" dirty="0" smtClean="0">
                <a:latin typeface="+mn-lt"/>
                <a:ea typeface="Cambria" pitchFamily="18" charset="0"/>
              </a:rPr>
              <a:t> </a:t>
            </a:r>
            <a:r>
              <a:rPr lang="ru-RU" sz="2800" b="1" dirty="0" err="1" smtClean="0">
                <a:latin typeface="+mn-lt"/>
                <a:ea typeface="Cambria" pitchFamily="18" charset="0"/>
              </a:rPr>
              <a:t>знання</a:t>
            </a:r>
            <a:r>
              <a:rPr lang="ru-RU" sz="2800" b="1" dirty="0" smtClean="0">
                <a:latin typeface="+mn-lt"/>
                <a:ea typeface="Cambria" pitchFamily="18" charset="0"/>
              </a:rPr>
              <a:t>, як </a:t>
            </a:r>
            <a:r>
              <a:rPr lang="ru-RU" sz="2800" b="1" dirty="0" err="1" smtClean="0">
                <a:latin typeface="+mn-lt"/>
                <a:ea typeface="Cambria" pitchFamily="18" charset="0"/>
              </a:rPr>
              <a:t>це</a:t>
            </a:r>
            <a:r>
              <a:rPr lang="ru-RU" sz="2800" b="1" dirty="0" smtClean="0">
                <a:latin typeface="+mn-lt"/>
                <a:ea typeface="Cambria" pitchFamily="18" charset="0"/>
              </a:rPr>
              <a:t> </a:t>
            </a:r>
            <a:r>
              <a:rPr lang="ru-RU" sz="2800" b="1" dirty="0" err="1" smtClean="0">
                <a:latin typeface="+mn-lt"/>
                <a:ea typeface="Cambria" pitchFamily="18" charset="0"/>
              </a:rPr>
              <a:t>відбувається</a:t>
            </a:r>
            <a:r>
              <a:rPr lang="ru-RU" sz="2800" b="1" dirty="0" smtClean="0">
                <a:latin typeface="+mn-lt"/>
                <a:ea typeface="Cambria" pitchFamily="18" charset="0"/>
              </a:rPr>
              <a:t> зараз, а </a:t>
            </a:r>
            <a:r>
              <a:rPr lang="ru-RU" sz="2800" b="1" dirty="0" err="1" smtClean="0">
                <a:latin typeface="+mn-lt"/>
                <a:ea typeface="Cambria" pitchFamily="18" charset="0"/>
              </a:rPr>
              <a:t>й</a:t>
            </a:r>
            <a:r>
              <a:rPr lang="ru-RU" sz="2800" b="1" dirty="0" smtClean="0">
                <a:latin typeface="+mn-lt"/>
                <a:ea typeface="Cambria" pitchFamily="18" charset="0"/>
              </a:rPr>
              <a:t> </a:t>
            </a:r>
            <a:r>
              <a:rPr lang="ru-RU" sz="2800" b="1" dirty="0" err="1" smtClean="0">
                <a:latin typeface="+mn-lt"/>
                <a:ea typeface="Cambria" pitchFamily="18" charset="0"/>
              </a:rPr>
              <a:t>уміння</a:t>
            </a:r>
            <a:r>
              <a:rPr lang="ru-RU" sz="2800" b="1" dirty="0" smtClean="0">
                <a:latin typeface="+mn-lt"/>
                <a:ea typeface="Cambria" pitchFamily="18" charset="0"/>
              </a:rPr>
              <a:t> </a:t>
            </a:r>
            <a:r>
              <a:rPr lang="ru-RU" sz="2800" b="1" dirty="0" err="1" smtClean="0">
                <a:latin typeface="+mn-lt"/>
                <a:ea typeface="Cambria" pitchFamily="18" charset="0"/>
              </a:rPr>
              <a:t>застосовувати</a:t>
            </a:r>
            <a:r>
              <a:rPr lang="ru-RU" sz="2800" b="1" dirty="0" smtClean="0">
                <a:latin typeface="+mn-lt"/>
                <a:ea typeface="Cambria" pitchFamily="18" charset="0"/>
              </a:rPr>
              <a:t> </a:t>
            </a:r>
            <a:r>
              <a:rPr lang="ru-RU" sz="2800" b="1" dirty="0" err="1" smtClean="0">
                <a:latin typeface="+mn-lt"/>
                <a:ea typeface="Cambria" pitchFamily="18" charset="0"/>
              </a:rPr>
              <a:t>їх</a:t>
            </a:r>
            <a:r>
              <a:rPr lang="ru-RU" sz="2800" b="1" dirty="0" smtClean="0">
                <a:latin typeface="+mn-lt"/>
                <a:ea typeface="Cambria" pitchFamily="18" charset="0"/>
              </a:rPr>
              <a:t> у </a:t>
            </a:r>
            <a:r>
              <a:rPr lang="ru-RU" sz="2800" b="1" dirty="0" err="1" smtClean="0">
                <a:latin typeface="+mn-lt"/>
                <a:ea typeface="Cambria" pitchFamily="18" charset="0"/>
              </a:rPr>
              <a:t>житті</a:t>
            </a:r>
            <a:r>
              <a:rPr lang="ru-RU" sz="2800" b="1" dirty="0" smtClean="0">
                <a:latin typeface="+mn-lt"/>
                <a:ea typeface="Cambria" pitchFamily="18" charset="0"/>
              </a:rPr>
              <a:t>. </a:t>
            </a:r>
            <a:r>
              <a:rPr lang="en-US" sz="2800" b="1" dirty="0" smtClean="0">
                <a:latin typeface="+mn-lt"/>
                <a:ea typeface="Cambria" pitchFamily="18" charset="0"/>
              </a:rPr>
              <a:t/>
            </a:r>
            <a:br>
              <a:rPr lang="en-US" sz="2800" b="1" dirty="0" smtClean="0">
                <a:latin typeface="+mn-lt"/>
                <a:ea typeface="Cambria" pitchFamily="18" charset="0"/>
              </a:rPr>
            </a:br>
            <a:r>
              <a:rPr lang="ru-RU" sz="2800" b="1" dirty="0" smtClean="0">
                <a:latin typeface="+mn-lt"/>
                <a:ea typeface="Cambria" pitchFamily="18" charset="0"/>
              </a:rPr>
              <a:t>За </a:t>
            </a:r>
            <a:r>
              <a:rPr lang="ru-RU" sz="2800" b="1" dirty="0" err="1" smtClean="0">
                <a:latin typeface="+mn-lt"/>
                <a:ea typeface="Cambria" pitchFamily="18" charset="0"/>
              </a:rPr>
              <a:t>умови</a:t>
            </a:r>
            <a:r>
              <a:rPr lang="ru-RU" sz="2800" b="1" dirty="0" smtClean="0">
                <a:latin typeface="+mn-lt"/>
                <a:ea typeface="Cambria" pitchFamily="18" charset="0"/>
              </a:rPr>
              <a:t> </a:t>
            </a:r>
            <a:r>
              <a:rPr lang="ru-RU" sz="2800" b="1" dirty="0" err="1" smtClean="0">
                <a:latin typeface="+mn-lt"/>
                <a:ea typeface="Cambria" pitchFamily="18" charset="0"/>
              </a:rPr>
              <a:t>введення</a:t>
            </a:r>
            <a:r>
              <a:rPr lang="ru-RU" sz="2800" b="1" dirty="0" smtClean="0">
                <a:latin typeface="+mn-lt"/>
                <a:ea typeface="Cambria" pitchFamily="18" charset="0"/>
              </a:rPr>
              <a:t> в </a:t>
            </a:r>
            <a:r>
              <a:rPr lang="ru-RU" sz="2800" b="1" dirty="0" err="1" smtClean="0">
                <a:latin typeface="+mn-lt"/>
                <a:ea typeface="Cambria" pitchFamily="18" charset="0"/>
              </a:rPr>
              <a:t>дію</a:t>
            </a:r>
            <a:r>
              <a:rPr lang="ru-RU" sz="2800" b="1" dirty="0" smtClean="0">
                <a:latin typeface="+mn-lt"/>
                <a:ea typeface="Cambria" pitchFamily="18" charset="0"/>
              </a:rPr>
              <a:t> активного </a:t>
            </a:r>
            <a:r>
              <a:rPr lang="ru-RU" sz="2800" b="1" dirty="0" err="1" smtClean="0">
                <a:latin typeface="+mn-lt"/>
                <a:ea typeface="Cambria" pitchFamily="18" charset="0"/>
              </a:rPr>
              <a:t>чинника</a:t>
            </a:r>
            <a:r>
              <a:rPr lang="ru-RU" sz="2800" b="1" dirty="0" smtClean="0">
                <a:latin typeface="+mn-lt"/>
                <a:ea typeface="Cambria" pitchFamily="18" charset="0"/>
              </a:rPr>
              <a:t> – Закону </a:t>
            </a:r>
            <a:r>
              <a:rPr lang="ru-RU" sz="2800" b="1" dirty="0" err="1" smtClean="0">
                <a:latin typeface="+mn-lt"/>
                <a:ea typeface="Cambria" pitchFamily="18" charset="0"/>
              </a:rPr>
              <a:t>України</a:t>
            </a:r>
            <a:r>
              <a:rPr lang="ru-RU" sz="2800" b="1" dirty="0" smtClean="0">
                <a:latin typeface="+mn-lt"/>
                <a:ea typeface="Cambria" pitchFamily="18" charset="0"/>
              </a:rPr>
              <a:t> «Про </a:t>
            </a:r>
            <a:r>
              <a:rPr lang="ru-RU" sz="2800" b="1" dirty="0" err="1" smtClean="0">
                <a:latin typeface="+mn-lt"/>
                <a:ea typeface="Cambria" pitchFamily="18" charset="0"/>
              </a:rPr>
              <a:t>освіту</a:t>
            </a:r>
            <a:r>
              <a:rPr lang="ru-RU" sz="2800" b="1" dirty="0" smtClean="0">
                <a:latin typeface="+mn-lt"/>
                <a:ea typeface="Cambria" pitchFamily="18" charset="0"/>
              </a:rPr>
              <a:t>» та </a:t>
            </a:r>
            <a:r>
              <a:rPr lang="ru-RU" sz="2800" b="1" dirty="0" err="1" smtClean="0">
                <a:latin typeface="+mn-lt"/>
                <a:ea typeface="Cambria" pitchFamily="18" charset="0"/>
              </a:rPr>
              <a:t>його</a:t>
            </a:r>
            <a:r>
              <a:rPr lang="ru-RU" sz="2800" b="1" dirty="0" smtClean="0">
                <a:latin typeface="+mn-lt"/>
                <a:ea typeface="Cambria" pitchFamily="18" charset="0"/>
              </a:rPr>
              <a:t> </a:t>
            </a:r>
            <a:r>
              <a:rPr lang="ru-RU" sz="2800" b="1" dirty="0" err="1" smtClean="0">
                <a:latin typeface="+mn-lt"/>
                <a:ea typeface="Cambria" pitchFamily="18" charset="0"/>
              </a:rPr>
              <a:t>дотримання</a:t>
            </a:r>
            <a:r>
              <a:rPr lang="ru-RU" sz="2800" b="1" dirty="0" smtClean="0">
                <a:latin typeface="+mn-lt"/>
                <a:ea typeface="Cambria" pitchFamily="18" charset="0"/>
              </a:rPr>
              <a:t> НУШ </a:t>
            </a:r>
            <a:r>
              <a:rPr lang="ru-RU" sz="2800" b="1" dirty="0" err="1" smtClean="0">
                <a:latin typeface="+mn-lt"/>
                <a:ea typeface="Cambria" pitchFamily="18" charset="0"/>
              </a:rPr>
              <a:t>характеризуватиме</a:t>
            </a:r>
            <a:r>
              <a:rPr lang="ru-RU" sz="2800" b="1" dirty="0" smtClean="0">
                <a:latin typeface="+mn-lt"/>
                <a:ea typeface="Cambria" pitchFamily="18" charset="0"/>
              </a:rPr>
              <a:t> </a:t>
            </a:r>
            <a:r>
              <a:rPr lang="ru-RU" sz="2800" b="1" dirty="0" err="1" smtClean="0">
                <a:latin typeface="+mn-lt"/>
                <a:ea typeface="Cambria" pitchFamily="18" charset="0"/>
              </a:rPr>
              <a:t>високий</a:t>
            </a:r>
            <a:r>
              <a:rPr lang="ru-RU" sz="2800" b="1" dirty="0" smtClean="0">
                <a:latin typeface="+mn-lt"/>
                <a:ea typeface="Cambria" pitchFamily="18" charset="0"/>
              </a:rPr>
              <a:t> </a:t>
            </a:r>
            <a:r>
              <a:rPr lang="ru-RU" sz="2800" b="1" dirty="0" err="1" smtClean="0">
                <a:latin typeface="+mn-lt"/>
                <a:ea typeface="Cambria" pitchFamily="18" charset="0"/>
              </a:rPr>
              <a:t>технологічний</a:t>
            </a:r>
            <a:r>
              <a:rPr lang="ru-RU" sz="2800" b="1" dirty="0" smtClean="0">
                <a:latin typeface="+mn-lt"/>
                <a:ea typeface="Cambria" pitchFamily="18" charset="0"/>
              </a:rPr>
              <a:t> </a:t>
            </a:r>
            <a:r>
              <a:rPr lang="ru-RU" sz="2800" b="1" dirty="0" err="1" smtClean="0">
                <a:latin typeface="+mn-lt"/>
                <a:ea typeface="Cambria" pitchFamily="18" charset="0"/>
              </a:rPr>
              <a:t>рівень</a:t>
            </a:r>
            <a:r>
              <a:rPr lang="ru-RU" sz="2800" b="1" dirty="0" smtClean="0">
                <a:latin typeface="+mn-lt"/>
                <a:ea typeface="Cambria" pitchFamily="18" charset="0"/>
              </a:rPr>
              <a:t>, </a:t>
            </a:r>
            <a:r>
              <a:rPr lang="ru-RU" sz="2800" b="1" dirty="0" err="1" smtClean="0">
                <a:latin typeface="+mn-lt"/>
                <a:ea typeface="Cambria" pitchFamily="18" charset="0"/>
              </a:rPr>
              <a:t>новітнє</a:t>
            </a:r>
            <a:r>
              <a:rPr lang="ru-RU" sz="2800" b="1" dirty="0" smtClean="0">
                <a:latin typeface="+mn-lt"/>
                <a:ea typeface="Cambria" pitchFamily="18" charset="0"/>
              </a:rPr>
              <a:t> </a:t>
            </a:r>
            <a:r>
              <a:rPr lang="ru-RU" sz="2800" b="1" dirty="0" err="1" smtClean="0">
                <a:latin typeface="+mn-lt"/>
                <a:ea typeface="Cambria" pitchFamily="18" charset="0"/>
              </a:rPr>
              <a:t>навчально-методичне</a:t>
            </a:r>
            <a:r>
              <a:rPr lang="ru-RU" sz="2800" b="1" dirty="0" smtClean="0">
                <a:latin typeface="+mn-lt"/>
                <a:ea typeface="Cambria" pitchFamily="18" charset="0"/>
              </a:rPr>
              <a:t> </a:t>
            </a:r>
            <a:r>
              <a:rPr lang="ru-RU" sz="2800" b="1" dirty="0" err="1" smtClean="0">
                <a:latin typeface="+mn-lt"/>
                <a:ea typeface="Cambria" pitchFamily="18" charset="0"/>
              </a:rPr>
              <a:t>й</a:t>
            </a:r>
            <a:r>
              <a:rPr lang="ru-RU" sz="2800" b="1" dirty="0" smtClean="0">
                <a:latin typeface="+mn-lt"/>
                <a:ea typeface="Cambria" pitchFamily="18" charset="0"/>
              </a:rPr>
              <a:t>  </a:t>
            </a:r>
            <a:r>
              <a:rPr lang="ru-RU" sz="2800" b="1" u="sng" dirty="0" err="1" smtClean="0">
                <a:solidFill>
                  <a:srgbClr val="C00000"/>
                </a:solidFill>
                <a:latin typeface="+mn-lt"/>
                <a:ea typeface="Cambria" pitchFamily="18" charset="0"/>
              </a:rPr>
              <a:t>інформаційне</a:t>
            </a:r>
            <a:r>
              <a:rPr lang="ru-RU" sz="2800" b="1" u="sng" dirty="0" smtClean="0">
                <a:solidFill>
                  <a:srgbClr val="C00000"/>
                </a:solidFill>
                <a:latin typeface="+mn-lt"/>
                <a:ea typeface="Cambria" pitchFamily="18" charset="0"/>
              </a:rPr>
              <a:t> </a:t>
            </a:r>
            <a:r>
              <a:rPr lang="ru-RU" sz="2800" b="1" u="sng" dirty="0" err="1" smtClean="0">
                <a:solidFill>
                  <a:srgbClr val="C00000"/>
                </a:solidFill>
                <a:latin typeface="+mn-lt"/>
                <a:ea typeface="Cambria" pitchFamily="18" charset="0"/>
              </a:rPr>
              <a:t>забезпечення</a:t>
            </a:r>
            <a:r>
              <a:rPr lang="ru-RU" sz="2800" b="1" dirty="0" smtClean="0">
                <a:latin typeface="+mn-lt"/>
                <a:ea typeface="Cambria" pitchFamily="18" charset="0"/>
              </a:rPr>
              <a:t>, </a:t>
            </a:r>
            <a:r>
              <a:rPr lang="ru-RU" sz="2800" b="1" dirty="0" err="1" smtClean="0">
                <a:latin typeface="+mn-lt"/>
                <a:ea typeface="Cambria" pitchFamily="18" charset="0"/>
              </a:rPr>
              <a:t>потужний</a:t>
            </a:r>
            <a:r>
              <a:rPr lang="ru-RU" sz="2800" b="1" dirty="0" smtClean="0">
                <a:latin typeface="+mn-lt"/>
                <a:ea typeface="Cambria" pitchFamily="18" charset="0"/>
              </a:rPr>
              <a:t> </a:t>
            </a:r>
            <a:r>
              <a:rPr lang="ru-RU" sz="2800" b="1" dirty="0" err="1" smtClean="0">
                <a:latin typeface="+mn-lt"/>
                <a:ea typeface="Cambria" pitchFamily="18" charset="0"/>
              </a:rPr>
              <a:t>кадровий</a:t>
            </a:r>
            <a:r>
              <a:rPr lang="ru-RU" sz="2800" b="1" dirty="0" smtClean="0">
                <a:latin typeface="+mn-lt"/>
                <a:ea typeface="Cambria" pitchFamily="18" charset="0"/>
              </a:rPr>
              <a:t> </a:t>
            </a:r>
            <a:r>
              <a:rPr lang="ru-RU" sz="2800" b="1" dirty="0" err="1" smtClean="0">
                <a:latin typeface="+mn-lt"/>
                <a:ea typeface="Cambria" pitchFamily="18" charset="0"/>
              </a:rPr>
              <a:t>потенціал</a:t>
            </a:r>
            <a:r>
              <a:rPr lang="ru-RU" sz="2800" dirty="0" smtClean="0">
                <a:latin typeface="Cambria" pitchFamily="18" charset="0"/>
                <a:ea typeface="Cambria" pitchFamily="18" charset="0"/>
              </a:rPr>
              <a:t>.</a:t>
            </a:r>
            <a:br>
              <a:rPr lang="ru-RU" sz="2800" dirty="0" smtClean="0">
                <a:latin typeface="Cambria" pitchFamily="18" charset="0"/>
                <a:ea typeface="Cambria" pitchFamily="18" charset="0"/>
              </a:rPr>
            </a:br>
            <a:r>
              <a:rPr lang="ru-RU" sz="2800" dirty="0" smtClean="0">
                <a:latin typeface="Cambria" pitchFamily="18" charset="0"/>
                <a:ea typeface="Cambria" pitchFamily="18" charset="0"/>
              </a:rPr>
              <a:t/>
            </a:r>
            <a:br>
              <a:rPr lang="ru-RU" sz="2800" dirty="0" smtClean="0">
                <a:latin typeface="Cambria" pitchFamily="18" charset="0"/>
                <a:ea typeface="Cambria" pitchFamily="18" charset="0"/>
              </a:rPr>
            </a:br>
            <a:endParaRPr lang="ru-RU" sz="2800" dirty="0">
              <a:latin typeface="+mn-lt"/>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386610"/>
          </a:xfrm>
        </p:spPr>
        <p:txBody>
          <a:bodyPr>
            <a:normAutofit fontScale="90000"/>
          </a:bodyPr>
          <a:lstStyle/>
          <a:p>
            <a:pPr algn="l"/>
            <a:r>
              <a:rPr lang="ru-RU" sz="2800" b="1" dirty="0" smtClean="0">
                <a:latin typeface="+mn-lt"/>
                <a:ea typeface="Cambria" pitchFamily="18" charset="0"/>
              </a:rPr>
              <a:t/>
            </a:r>
            <a:br>
              <a:rPr lang="ru-RU" sz="2800" b="1" dirty="0" smtClean="0">
                <a:latin typeface="+mn-lt"/>
                <a:ea typeface="Cambria" pitchFamily="18" charset="0"/>
              </a:rPr>
            </a:br>
            <a:r>
              <a:rPr lang="ru-RU" sz="2800" b="1" dirty="0" err="1" smtClean="0">
                <a:latin typeface="+mn-lt"/>
                <a:ea typeface="Cambria" pitchFamily="18" charset="0"/>
              </a:rPr>
              <a:t>Шкільні</a:t>
            </a:r>
            <a:r>
              <a:rPr lang="ru-RU" sz="2800" b="1" dirty="0" smtClean="0">
                <a:latin typeface="+mn-lt"/>
                <a:ea typeface="Cambria" pitchFamily="18" charset="0"/>
              </a:rPr>
              <a:t> </a:t>
            </a:r>
            <a:r>
              <a:rPr lang="ru-RU" sz="2800" b="1" dirty="0" err="1" smtClean="0">
                <a:latin typeface="+mn-lt"/>
                <a:ea typeface="Cambria" pitchFamily="18" charset="0"/>
              </a:rPr>
              <a:t>бібліотеки</a:t>
            </a:r>
            <a:r>
              <a:rPr lang="ru-RU" sz="2800" b="1" dirty="0" smtClean="0">
                <a:latin typeface="+mn-lt"/>
                <a:ea typeface="Cambria" pitchFamily="18" charset="0"/>
              </a:rPr>
              <a:t>, як </a:t>
            </a:r>
            <a:r>
              <a:rPr lang="ru-RU" sz="2800" b="1" dirty="0" err="1" smtClean="0">
                <a:latin typeface="+mn-lt"/>
                <a:ea typeface="Cambria" pitchFamily="18" charset="0"/>
              </a:rPr>
              <a:t>обов'язковий</a:t>
            </a:r>
            <a:r>
              <a:rPr lang="ru-RU" sz="2800" b="1" dirty="0" smtClean="0">
                <a:latin typeface="+mn-lt"/>
                <a:ea typeface="Cambria" pitchFamily="18" charset="0"/>
              </a:rPr>
              <a:t> </a:t>
            </a:r>
            <a:r>
              <a:rPr lang="ru-RU" sz="2800" b="1" dirty="0" err="1" smtClean="0">
                <a:latin typeface="+mn-lt"/>
                <a:ea typeface="Cambria" pitchFamily="18" charset="0"/>
              </a:rPr>
              <a:t>структурний</a:t>
            </a:r>
            <a:r>
              <a:rPr lang="ru-RU" sz="2800" b="1" dirty="0" smtClean="0">
                <a:latin typeface="+mn-lt"/>
                <a:ea typeface="Cambria" pitchFamily="18" charset="0"/>
              </a:rPr>
              <a:t> </a:t>
            </a:r>
            <a:r>
              <a:rPr lang="ru-RU" sz="2800" b="1" dirty="0" err="1" smtClean="0">
                <a:latin typeface="+mn-lt"/>
                <a:ea typeface="Cambria" pitchFamily="18" charset="0"/>
              </a:rPr>
              <a:t>підрозділ</a:t>
            </a:r>
            <a:r>
              <a:rPr lang="ru-RU" sz="2800" b="1" dirty="0" smtClean="0">
                <a:latin typeface="+mn-lt"/>
                <a:ea typeface="Cambria" pitchFamily="18" charset="0"/>
              </a:rPr>
              <a:t> </a:t>
            </a:r>
            <a:r>
              <a:rPr lang="uk-UA" sz="2800" b="1" dirty="0" smtClean="0">
                <a:latin typeface="+mn-lt"/>
                <a:ea typeface="Cambria" pitchFamily="18" charset="0"/>
              </a:rPr>
              <a:t> </a:t>
            </a:r>
            <a:r>
              <a:rPr lang="ru-RU" sz="2800" b="1" dirty="0" smtClean="0">
                <a:latin typeface="+mn-lt"/>
                <a:ea typeface="Cambria" pitchFamily="18" charset="0"/>
              </a:rPr>
              <a:t>НУШ, </a:t>
            </a:r>
            <a:r>
              <a:rPr lang="ru-RU" sz="2800" b="1" dirty="0" err="1" smtClean="0">
                <a:latin typeface="+mn-lt"/>
                <a:ea typeface="Cambria" pitchFamily="18" charset="0"/>
              </a:rPr>
              <a:t>є</a:t>
            </a:r>
            <a:r>
              <a:rPr lang="ru-RU" sz="2800" b="1" dirty="0" smtClean="0">
                <a:latin typeface="+mn-lt"/>
                <a:ea typeface="Cambria" pitchFamily="18" charset="0"/>
              </a:rPr>
              <a:t> </a:t>
            </a:r>
            <a:r>
              <a:rPr lang="ru-RU" sz="2800" b="1" dirty="0" err="1" smtClean="0">
                <a:latin typeface="+mn-lt"/>
                <a:ea typeface="Cambria" pitchFamily="18" charset="0"/>
              </a:rPr>
              <a:t>важливим</a:t>
            </a:r>
            <a:r>
              <a:rPr lang="ru-RU" sz="2800" b="1" dirty="0" smtClean="0">
                <a:latin typeface="+mn-lt"/>
                <a:ea typeface="Cambria" pitchFamily="18" charset="0"/>
              </a:rPr>
              <a:t> </a:t>
            </a:r>
            <a:r>
              <a:rPr lang="ru-RU" sz="2800" b="1" dirty="0" err="1" smtClean="0">
                <a:latin typeface="+mn-lt"/>
                <a:ea typeface="Cambria" pitchFamily="18" charset="0"/>
              </a:rPr>
              <a:t>складником</a:t>
            </a:r>
            <a:r>
              <a:rPr lang="ru-RU" sz="2800" b="1" dirty="0" smtClean="0">
                <a:latin typeface="+mn-lt"/>
                <a:ea typeface="Cambria" pitchFamily="18" charset="0"/>
              </a:rPr>
              <a:t> </a:t>
            </a:r>
            <a:r>
              <a:rPr lang="ru-RU" sz="2800" b="1" dirty="0" err="1" smtClean="0">
                <a:latin typeface="+mn-lt"/>
                <a:ea typeface="Cambria" pitchFamily="18" charset="0"/>
              </a:rPr>
              <a:t>сучасного</a:t>
            </a:r>
            <a:r>
              <a:rPr lang="ru-RU" sz="2800" b="1" dirty="0" smtClean="0">
                <a:latin typeface="+mn-lt"/>
                <a:ea typeface="Cambria" pitchFamily="18" charset="0"/>
              </a:rPr>
              <a:t> </a:t>
            </a:r>
            <a:r>
              <a:rPr lang="ru-RU" sz="2800" b="1" dirty="0" err="1" smtClean="0">
                <a:latin typeface="+mn-lt"/>
                <a:ea typeface="Cambria" pitchFamily="18" charset="0"/>
              </a:rPr>
              <a:t>освітнього</a:t>
            </a:r>
            <a:r>
              <a:rPr lang="ru-RU" sz="2800" b="1" dirty="0" smtClean="0">
                <a:latin typeface="+mn-lt"/>
                <a:ea typeface="Cambria" pitchFamily="18" charset="0"/>
              </a:rPr>
              <a:t> </a:t>
            </a:r>
            <a:r>
              <a:rPr lang="ru-RU" sz="2800" b="1" dirty="0" err="1" smtClean="0">
                <a:latin typeface="+mn-lt"/>
                <a:ea typeface="Cambria" pitchFamily="18" charset="0"/>
              </a:rPr>
              <a:t>середовища</a:t>
            </a:r>
            <a:r>
              <a:rPr lang="ru-RU" sz="2800" b="1" dirty="0" smtClean="0">
                <a:latin typeface="+mn-lt"/>
                <a:ea typeface="Cambria" pitchFamily="18" charset="0"/>
              </a:rPr>
              <a:t>. </a:t>
            </a:r>
            <a:r>
              <a:rPr lang="en-US" sz="2800" b="1" dirty="0" smtClean="0">
                <a:latin typeface="+mn-lt"/>
                <a:ea typeface="Cambria" pitchFamily="18" charset="0"/>
              </a:rPr>
              <a:t/>
            </a:r>
            <a:br>
              <a:rPr lang="en-US" sz="2800" b="1" dirty="0" smtClean="0">
                <a:latin typeface="+mn-lt"/>
                <a:ea typeface="Cambria" pitchFamily="18" charset="0"/>
              </a:rPr>
            </a:br>
            <a:r>
              <a:rPr lang="ru-RU" sz="2800" b="1" dirty="0" smtClean="0">
                <a:latin typeface="+mn-lt"/>
                <a:ea typeface="Cambria" pitchFamily="18" charset="0"/>
              </a:rPr>
              <a:t>За </a:t>
            </a:r>
            <a:r>
              <a:rPr lang="ru-RU" sz="2800" b="1" dirty="0" err="1" smtClean="0">
                <a:latin typeface="+mn-lt"/>
                <a:ea typeface="Cambria" pitchFamily="18" charset="0"/>
              </a:rPr>
              <a:t>концепцією</a:t>
            </a:r>
            <a:r>
              <a:rPr lang="ru-RU" sz="2800" b="1" dirty="0" smtClean="0">
                <a:latin typeface="+mn-lt"/>
                <a:ea typeface="Cambria" pitchFamily="18" charset="0"/>
              </a:rPr>
              <a:t> НУШ  «…</a:t>
            </a:r>
            <a:r>
              <a:rPr lang="ru-RU" sz="2800" b="1" dirty="0" err="1" smtClean="0">
                <a:latin typeface="+mn-lt"/>
                <a:ea typeface="Cambria" pitchFamily="18" charset="0"/>
              </a:rPr>
              <a:t>кожна</a:t>
            </a:r>
            <a:r>
              <a:rPr lang="ru-RU" sz="2800" b="1" dirty="0" smtClean="0">
                <a:latin typeface="+mn-lt"/>
                <a:ea typeface="Cambria" pitchFamily="18" charset="0"/>
              </a:rPr>
              <a:t> школа </a:t>
            </a:r>
            <a:r>
              <a:rPr lang="ru-RU" sz="2800" b="1" dirty="0" err="1" smtClean="0">
                <a:latin typeface="+mn-lt"/>
                <a:ea typeface="Cambria" pitchFamily="18" charset="0"/>
              </a:rPr>
              <a:t>матиме</a:t>
            </a:r>
            <a:r>
              <a:rPr lang="ru-RU" sz="2800" b="1" dirty="0" smtClean="0">
                <a:latin typeface="+mn-lt"/>
                <a:ea typeface="Cambria" pitchFamily="18" charset="0"/>
              </a:rPr>
              <a:t> у </a:t>
            </a:r>
            <a:r>
              <a:rPr lang="ru-RU" sz="2800" b="1" dirty="0" err="1" smtClean="0">
                <a:latin typeface="+mn-lt"/>
                <a:ea typeface="Cambria" pitchFamily="18" charset="0"/>
              </a:rPr>
              <a:t>своїй</a:t>
            </a:r>
            <a:r>
              <a:rPr lang="ru-RU" sz="2800" b="1" dirty="0" smtClean="0">
                <a:latin typeface="+mn-lt"/>
                <a:ea typeface="Cambria" pitchFamily="18" charset="0"/>
              </a:rPr>
              <a:t> </a:t>
            </a:r>
            <a:r>
              <a:rPr lang="ru-RU" sz="2800" b="1" dirty="0" err="1" smtClean="0">
                <a:latin typeface="+mn-lt"/>
                <a:ea typeface="Cambria" pitchFamily="18" charset="0"/>
              </a:rPr>
              <a:t>структурі</a:t>
            </a:r>
            <a:r>
              <a:rPr lang="ru-RU" sz="2800" b="1" dirty="0" smtClean="0">
                <a:latin typeface="+mn-lt"/>
                <a:ea typeface="Cambria" pitchFamily="18" charset="0"/>
              </a:rPr>
              <a:t> </a:t>
            </a:r>
            <a:r>
              <a:rPr lang="ru-RU" sz="2800" b="1" dirty="0" err="1" smtClean="0">
                <a:latin typeface="+mn-lt"/>
                <a:ea typeface="Cambria" pitchFamily="18" charset="0"/>
              </a:rPr>
              <a:t>сучасну</a:t>
            </a:r>
            <a:r>
              <a:rPr lang="ru-RU" sz="2800" b="1" dirty="0" smtClean="0">
                <a:latin typeface="+mn-lt"/>
                <a:ea typeface="Cambria" pitchFamily="18" charset="0"/>
              </a:rPr>
              <a:t> </a:t>
            </a:r>
            <a:r>
              <a:rPr lang="ru-RU" sz="2800" b="1" dirty="0" err="1" smtClean="0">
                <a:latin typeface="+mn-lt"/>
                <a:ea typeface="Cambria" pitchFamily="18" charset="0"/>
              </a:rPr>
              <a:t>бібліотеку</a:t>
            </a:r>
            <a:r>
              <a:rPr lang="ru-RU" sz="2800" b="1" dirty="0" smtClean="0">
                <a:latin typeface="+mn-lt"/>
                <a:ea typeface="Cambria" pitchFamily="18" charset="0"/>
              </a:rPr>
              <a:t>, яка стане </a:t>
            </a:r>
            <a:r>
              <a:rPr lang="ru-RU" sz="2800" b="1" dirty="0" err="1" smtClean="0">
                <a:latin typeface="+mn-lt"/>
                <a:ea typeface="Cambria" pitchFamily="18" charset="0"/>
              </a:rPr>
              <a:t>ресурсним</a:t>
            </a:r>
            <a:r>
              <a:rPr lang="ru-RU" sz="2800" b="1" dirty="0" smtClean="0">
                <a:latin typeface="+mn-lt"/>
                <a:ea typeface="Cambria" pitchFamily="18" charset="0"/>
              </a:rPr>
              <a:t> </a:t>
            </a:r>
            <a:r>
              <a:rPr lang="ru-RU" sz="2800" b="1" dirty="0" err="1" smtClean="0">
                <a:latin typeface="+mn-lt"/>
                <a:ea typeface="Cambria" pitchFamily="18" charset="0"/>
              </a:rPr>
              <a:t>осередком</a:t>
            </a:r>
            <a:r>
              <a:rPr lang="ru-RU" sz="2800" b="1" dirty="0" smtClean="0">
                <a:latin typeface="+mn-lt"/>
                <a:ea typeface="Cambria" pitchFamily="18" charset="0"/>
              </a:rPr>
              <a:t> </a:t>
            </a:r>
            <a:r>
              <a:rPr lang="ru-RU" sz="2800" b="1" dirty="0" err="1" smtClean="0">
                <a:latin typeface="+mn-lt"/>
                <a:ea typeface="Cambria" pitchFamily="18" charset="0"/>
              </a:rPr>
              <a:t>і</a:t>
            </a:r>
            <a:r>
              <a:rPr lang="ru-RU" sz="2800" b="1" dirty="0" smtClean="0">
                <a:latin typeface="+mn-lt"/>
                <a:ea typeface="Cambria" pitchFamily="18" charset="0"/>
              </a:rPr>
              <a:t> </a:t>
            </a:r>
            <a:r>
              <a:rPr lang="ru-RU" sz="2800" b="1" dirty="0" err="1" smtClean="0">
                <a:latin typeface="+mn-lt"/>
                <a:ea typeface="Cambria" pitchFamily="18" charset="0"/>
              </a:rPr>
              <a:t>експериментальним</a:t>
            </a:r>
            <a:r>
              <a:rPr lang="ru-RU" sz="2800" b="1" dirty="0" smtClean="0">
                <a:latin typeface="+mn-lt"/>
                <a:ea typeface="Cambria" pitchFamily="18" charset="0"/>
              </a:rPr>
              <a:t> </a:t>
            </a:r>
            <a:r>
              <a:rPr lang="ru-RU" sz="2800" b="1" dirty="0" err="1" smtClean="0">
                <a:latin typeface="+mn-lt"/>
                <a:ea typeface="Cambria" pitchFamily="18" charset="0"/>
              </a:rPr>
              <a:t>майданчиком</a:t>
            </a:r>
            <a:r>
              <a:rPr lang="ru-RU" sz="2800" b="1" dirty="0" smtClean="0">
                <a:latin typeface="+mn-lt"/>
                <a:ea typeface="Cambria" pitchFamily="18" charset="0"/>
              </a:rPr>
              <a:t> для </a:t>
            </a:r>
            <a:r>
              <a:rPr lang="ru-RU" sz="2800" b="1" dirty="0" err="1" smtClean="0">
                <a:latin typeface="+mn-lt"/>
                <a:ea typeface="Cambria" pitchFamily="18" charset="0"/>
              </a:rPr>
              <a:t>учнів</a:t>
            </a:r>
            <a:r>
              <a:rPr lang="ru-RU" sz="2800" b="1" dirty="0" smtClean="0">
                <a:latin typeface="+mn-lt"/>
                <a:ea typeface="Cambria" pitchFamily="18" charset="0"/>
              </a:rPr>
              <a:t> </a:t>
            </a:r>
            <a:r>
              <a:rPr lang="ru-RU" sz="2800" b="1" dirty="0" err="1" smtClean="0">
                <a:latin typeface="+mn-lt"/>
                <a:ea typeface="Cambria" pitchFamily="18" charset="0"/>
              </a:rPr>
              <a:t>і</a:t>
            </a:r>
            <a:r>
              <a:rPr lang="ru-RU" sz="2800" b="1" dirty="0" smtClean="0">
                <a:latin typeface="+mn-lt"/>
                <a:ea typeface="Cambria" pitchFamily="18" charset="0"/>
              </a:rPr>
              <a:t> </a:t>
            </a:r>
            <a:r>
              <a:rPr lang="ru-RU" sz="2800" b="1" dirty="0" err="1" smtClean="0">
                <a:latin typeface="+mn-lt"/>
                <a:ea typeface="Cambria" pitchFamily="18" charset="0"/>
              </a:rPr>
              <a:t>вчителів</a:t>
            </a:r>
            <a:r>
              <a:rPr lang="ru-RU" sz="2800" b="1" dirty="0" smtClean="0">
                <a:latin typeface="+mn-lt"/>
                <a:ea typeface="Cambria" pitchFamily="18" charset="0"/>
              </a:rPr>
              <a:t>, </a:t>
            </a:r>
            <a:r>
              <a:rPr lang="ru-RU" sz="2800" b="1" dirty="0" err="1" smtClean="0">
                <a:latin typeface="+mn-lt"/>
                <a:ea typeface="Cambria" pitchFamily="18" charset="0"/>
              </a:rPr>
              <a:t>забезпечить</a:t>
            </a:r>
            <a:r>
              <a:rPr lang="ru-RU" sz="2800" b="1" dirty="0" smtClean="0">
                <a:latin typeface="+mn-lt"/>
                <a:ea typeface="Cambria" pitchFamily="18" charset="0"/>
              </a:rPr>
              <a:t> </a:t>
            </a:r>
            <a:r>
              <a:rPr lang="ru-RU" sz="2800" b="1" dirty="0" err="1" smtClean="0">
                <a:latin typeface="+mn-lt"/>
                <a:ea typeface="Cambria" pitchFamily="18" charset="0"/>
              </a:rPr>
              <a:t>вільний</a:t>
            </a:r>
            <a:r>
              <a:rPr lang="ru-RU" sz="2800" b="1" dirty="0" smtClean="0">
                <a:latin typeface="+mn-lt"/>
                <a:ea typeface="Cambria" pitchFamily="18" charset="0"/>
              </a:rPr>
              <a:t> доступ до </a:t>
            </a:r>
            <a:r>
              <a:rPr lang="ru-RU" sz="2800" b="1" dirty="0" err="1" smtClean="0">
                <a:latin typeface="+mn-lt"/>
                <a:ea typeface="Cambria" pitchFamily="18" charset="0"/>
              </a:rPr>
              <a:t>якісних</a:t>
            </a:r>
            <a:r>
              <a:rPr lang="ru-RU" sz="2800" b="1" dirty="0" smtClean="0">
                <a:latin typeface="+mn-lt"/>
                <a:ea typeface="Cambria" pitchFamily="18" charset="0"/>
              </a:rPr>
              <a:t> </a:t>
            </a:r>
            <a:r>
              <a:rPr lang="ru-RU" sz="2800" b="1" dirty="0" err="1" smtClean="0">
                <a:latin typeface="+mn-lt"/>
                <a:ea typeface="Cambria" pitchFamily="18" charset="0"/>
              </a:rPr>
              <a:t>електронних</a:t>
            </a:r>
            <a:r>
              <a:rPr lang="ru-RU" sz="2800" b="1" dirty="0" smtClean="0">
                <a:latin typeface="+mn-lt"/>
                <a:ea typeface="Cambria" pitchFamily="18" charset="0"/>
              </a:rPr>
              <a:t> </a:t>
            </a:r>
            <a:r>
              <a:rPr lang="ru-RU" sz="2800" b="1" dirty="0" err="1" smtClean="0">
                <a:latin typeface="+mn-lt"/>
                <a:ea typeface="Cambria" pitchFamily="18" charset="0"/>
              </a:rPr>
              <a:t>підручників</a:t>
            </a:r>
            <a:r>
              <a:rPr lang="ru-RU" sz="2800" b="1" dirty="0" smtClean="0">
                <a:latin typeface="+mn-lt"/>
                <a:ea typeface="Cambria" pitchFamily="18" charset="0"/>
              </a:rPr>
              <a:t>, </a:t>
            </a:r>
            <a:r>
              <a:rPr lang="ru-RU" sz="2800" b="1" dirty="0" err="1" smtClean="0">
                <a:latin typeface="+mn-lt"/>
                <a:ea typeface="Cambria" pitchFamily="18" charset="0"/>
              </a:rPr>
              <a:t>енциклопедій</a:t>
            </a:r>
            <a:r>
              <a:rPr lang="ru-RU" sz="2800" b="1" dirty="0" smtClean="0">
                <a:latin typeface="+mn-lt"/>
                <a:ea typeface="Cambria" pitchFamily="18" charset="0"/>
              </a:rPr>
              <a:t>, </a:t>
            </a:r>
            <a:r>
              <a:rPr lang="ru-RU" sz="2800" b="1" dirty="0" err="1" smtClean="0">
                <a:latin typeface="+mn-lt"/>
                <a:ea typeface="Cambria" pitchFamily="18" charset="0"/>
              </a:rPr>
              <a:t>бібліотек</a:t>
            </a:r>
            <a:r>
              <a:rPr lang="ru-RU" sz="2800" b="1" dirty="0" smtClean="0">
                <a:latin typeface="+mn-lt"/>
                <a:ea typeface="Cambria" pitchFamily="18" charset="0"/>
              </a:rPr>
              <a:t>, </a:t>
            </a:r>
            <a:r>
              <a:rPr lang="ru-RU" sz="2800" b="1" dirty="0" err="1" smtClean="0">
                <a:latin typeface="+mn-lt"/>
                <a:ea typeface="Cambria" pitchFamily="18" charset="0"/>
              </a:rPr>
              <a:t>лабораторій</a:t>
            </a:r>
            <a:r>
              <a:rPr lang="ru-RU" sz="2800" b="1" dirty="0" smtClean="0">
                <a:latin typeface="+mn-lt"/>
                <a:ea typeface="Cambria" pitchFamily="18" charset="0"/>
              </a:rPr>
              <a:t>».</a:t>
            </a:r>
            <a:br>
              <a:rPr lang="ru-RU" sz="2800" b="1" dirty="0" smtClean="0">
                <a:latin typeface="+mn-lt"/>
                <a:ea typeface="Cambria" pitchFamily="18" charset="0"/>
              </a:rPr>
            </a:br>
            <a:r>
              <a:rPr lang="en-US" sz="2800" dirty="0" smtClean="0">
                <a:latin typeface="Cambria" pitchFamily="18" charset="0"/>
                <a:ea typeface="Cambria" pitchFamily="18" charset="0"/>
              </a:rPr>
              <a:t/>
            </a:r>
            <a:br>
              <a:rPr lang="en-US" sz="2800" dirty="0" smtClean="0">
                <a:latin typeface="Cambria" pitchFamily="18" charset="0"/>
                <a:ea typeface="Cambria" pitchFamily="18" charset="0"/>
              </a:rPr>
            </a:br>
            <a:endParaRPr lang="ru-RU" sz="2800" b="1" dirty="0">
              <a:latin typeface="+mn-lt"/>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674642"/>
          </a:xfrm>
        </p:spPr>
        <p:txBody>
          <a:bodyPr>
            <a:normAutofit fontScale="90000"/>
          </a:bodyPr>
          <a:lstStyle/>
          <a:p>
            <a:pPr algn="l"/>
            <a:r>
              <a:rPr lang="ru-RU" sz="2800" b="1" dirty="0" smtClean="0">
                <a:latin typeface="+mn-lt"/>
                <a:ea typeface="Cambria" pitchFamily="18" charset="0"/>
              </a:rPr>
              <a:t/>
            </a:r>
            <a:br>
              <a:rPr lang="ru-RU" sz="2800" b="1" dirty="0" smtClean="0">
                <a:latin typeface="+mn-lt"/>
                <a:ea typeface="Cambria" pitchFamily="18" charset="0"/>
              </a:rPr>
            </a:br>
            <a:r>
              <a:rPr lang="ru-RU" sz="2800" b="1" dirty="0" smtClean="0">
                <a:latin typeface="+mn-lt"/>
                <a:ea typeface="Cambria" pitchFamily="18" charset="0"/>
              </a:rPr>
              <a:t/>
            </a:r>
            <a:br>
              <a:rPr lang="ru-RU" sz="2800" b="1" dirty="0" smtClean="0">
                <a:latin typeface="+mn-lt"/>
                <a:ea typeface="Cambria" pitchFamily="18" charset="0"/>
              </a:rPr>
            </a:br>
            <a:r>
              <a:rPr lang="ru-RU" sz="2700" b="1" dirty="0" smtClean="0">
                <a:latin typeface="+mn-lt"/>
                <a:ea typeface="Cambria" pitchFamily="18" charset="0"/>
              </a:rPr>
              <a:t>Нова реформа </a:t>
            </a:r>
            <a:r>
              <a:rPr lang="ru-RU" sz="2700" b="1" dirty="0" err="1" smtClean="0">
                <a:latin typeface="+mn-lt"/>
                <a:ea typeface="Cambria" pitchFamily="18" charset="0"/>
              </a:rPr>
              <a:t>освіти</a:t>
            </a:r>
            <a:r>
              <a:rPr lang="ru-RU" sz="2700" b="1" dirty="0" smtClean="0">
                <a:latin typeface="+mn-lt"/>
                <a:ea typeface="Cambria" pitchFamily="18" charset="0"/>
              </a:rPr>
              <a:t> </a:t>
            </a:r>
            <a:r>
              <a:rPr lang="ru-RU" sz="2700" b="1" dirty="0" err="1" smtClean="0">
                <a:latin typeface="+mn-lt"/>
                <a:ea typeface="Cambria" pitchFamily="18" charset="0"/>
              </a:rPr>
              <a:t>під</a:t>
            </a:r>
            <a:r>
              <a:rPr lang="ru-RU" sz="2700" b="1" dirty="0" smtClean="0">
                <a:latin typeface="+mn-lt"/>
                <a:ea typeface="Cambria" pitchFamily="18" charset="0"/>
              </a:rPr>
              <a:t> </a:t>
            </a:r>
            <a:r>
              <a:rPr lang="ru-RU" sz="2700" b="1" dirty="0" err="1" smtClean="0">
                <a:latin typeface="+mn-lt"/>
                <a:ea typeface="Cambria" pitchFamily="18" charset="0"/>
              </a:rPr>
              <a:t>впливом</a:t>
            </a:r>
            <a:r>
              <a:rPr lang="ru-RU" sz="2700" b="1" dirty="0" smtClean="0">
                <a:latin typeface="+mn-lt"/>
                <a:ea typeface="Cambria" pitchFamily="18" charset="0"/>
              </a:rPr>
              <a:t> </a:t>
            </a:r>
            <a:r>
              <a:rPr lang="ru-RU" sz="2700" b="1" dirty="0" err="1" smtClean="0">
                <a:latin typeface="+mn-lt"/>
                <a:ea typeface="Cambria" pitchFamily="18" charset="0"/>
              </a:rPr>
              <a:t>процесів</a:t>
            </a:r>
            <a:r>
              <a:rPr lang="ru-RU" sz="2700" b="1" dirty="0" smtClean="0">
                <a:latin typeface="+mn-lt"/>
                <a:ea typeface="Cambria" pitchFamily="18" charset="0"/>
              </a:rPr>
              <a:t> </a:t>
            </a:r>
            <a:r>
              <a:rPr lang="ru-RU" sz="2700" b="1" u="sng" dirty="0" err="1" smtClean="0">
                <a:latin typeface="+mn-lt"/>
                <a:ea typeface="Cambria" pitchFamily="18" charset="0"/>
              </a:rPr>
              <a:t>інформатизації</a:t>
            </a:r>
            <a:r>
              <a:rPr lang="ru-RU" sz="2700" b="1" dirty="0" smtClean="0">
                <a:latin typeface="+mn-lt"/>
                <a:ea typeface="Cambria" pitchFamily="18" charset="0"/>
              </a:rPr>
              <a:t> </a:t>
            </a:r>
            <a:r>
              <a:rPr lang="ru-RU" sz="2700" b="1" dirty="0" err="1" smtClean="0">
                <a:latin typeface="+mn-lt"/>
                <a:ea typeface="Cambria" pitchFamily="18" charset="0"/>
              </a:rPr>
              <a:t>змінює</a:t>
            </a:r>
            <a:r>
              <a:rPr lang="ru-RU" sz="2700" b="1" dirty="0" smtClean="0">
                <a:latin typeface="+mn-lt"/>
                <a:ea typeface="Cambria" pitchFamily="18" charset="0"/>
              </a:rPr>
              <a:t> </a:t>
            </a:r>
            <a:r>
              <a:rPr lang="uk-UA" sz="2700" b="1" dirty="0" smtClean="0">
                <a:latin typeface="+mn-lt"/>
                <a:ea typeface="Cambria" pitchFamily="18" charset="0"/>
              </a:rPr>
              <a:t> </a:t>
            </a:r>
            <a:r>
              <a:rPr lang="ru-RU" sz="2700" b="1" dirty="0" err="1" smtClean="0">
                <a:latin typeface="+mn-lt"/>
                <a:ea typeface="Cambria" pitchFamily="18" charset="0"/>
              </a:rPr>
              <a:t>завдання</a:t>
            </a:r>
            <a:r>
              <a:rPr lang="ru-RU" sz="2700" b="1" dirty="0" smtClean="0">
                <a:latin typeface="+mn-lt"/>
                <a:ea typeface="Cambria" pitchFamily="18" charset="0"/>
              </a:rPr>
              <a:t> </a:t>
            </a:r>
            <a:r>
              <a:rPr lang="ru-RU" sz="2700" b="1" dirty="0" err="1" smtClean="0">
                <a:latin typeface="+mn-lt"/>
                <a:ea typeface="Cambria" pitchFamily="18" charset="0"/>
              </a:rPr>
              <a:t>реалізації</a:t>
            </a:r>
            <a:r>
              <a:rPr lang="ru-RU" sz="2700" b="1" dirty="0" smtClean="0">
                <a:latin typeface="+mn-lt"/>
                <a:ea typeface="Cambria" pitchFamily="18" charset="0"/>
              </a:rPr>
              <a:t> </a:t>
            </a:r>
            <a:r>
              <a:rPr lang="ru-RU" sz="2700" b="1" dirty="0" err="1" smtClean="0">
                <a:latin typeface="+mn-lt"/>
                <a:ea typeface="Cambria" pitchFamily="18" charset="0"/>
              </a:rPr>
              <a:t>освіти</a:t>
            </a:r>
            <a:r>
              <a:rPr lang="ru-RU" sz="2700" b="1" dirty="0" smtClean="0">
                <a:latin typeface="+mn-lt"/>
                <a:ea typeface="Cambria" pitchFamily="18" charset="0"/>
              </a:rPr>
              <a:t>. </a:t>
            </a:r>
            <a:r>
              <a:rPr lang="ru-RU" sz="2700" b="1" dirty="0" err="1" smtClean="0">
                <a:latin typeface="+mn-lt"/>
                <a:ea typeface="Cambria" pitchFamily="18" charset="0"/>
              </a:rPr>
              <a:t>Сьогодні</a:t>
            </a:r>
            <a:r>
              <a:rPr lang="ru-RU" sz="2700" b="1" dirty="0" smtClean="0">
                <a:latin typeface="+mn-lt"/>
                <a:ea typeface="Cambria" pitchFamily="18" charset="0"/>
              </a:rPr>
              <a:t> </a:t>
            </a:r>
            <a:r>
              <a:rPr lang="ru-RU" sz="2700" b="1" dirty="0" err="1" smtClean="0">
                <a:latin typeface="+mn-lt"/>
                <a:ea typeface="Cambria" pitchFamily="18" charset="0"/>
              </a:rPr>
              <a:t>інформаційна</a:t>
            </a:r>
            <a:r>
              <a:rPr lang="ru-RU" sz="2700" b="1" dirty="0" smtClean="0">
                <a:latin typeface="+mn-lt"/>
                <a:ea typeface="Cambria" pitchFamily="18" charset="0"/>
              </a:rPr>
              <a:t> </a:t>
            </a:r>
            <a:r>
              <a:rPr lang="ru-RU" sz="2700" b="1" dirty="0" err="1" smtClean="0">
                <a:latin typeface="+mn-lt"/>
                <a:ea typeface="Cambria" pitchFamily="18" charset="0"/>
              </a:rPr>
              <a:t>підтримка</a:t>
            </a:r>
            <a:r>
              <a:rPr lang="ru-RU" sz="2700" b="1" dirty="0" smtClean="0">
                <a:latin typeface="+mn-lt"/>
                <a:ea typeface="Cambria" pitchFamily="18" charset="0"/>
              </a:rPr>
              <a:t>, яку </a:t>
            </a:r>
            <a:r>
              <a:rPr lang="ru-RU" sz="2700" b="1" dirty="0" err="1" smtClean="0">
                <a:latin typeface="+mn-lt"/>
                <a:ea typeface="Cambria" pitchFamily="18" charset="0"/>
              </a:rPr>
              <a:t>здійснює</a:t>
            </a:r>
            <a:r>
              <a:rPr lang="ru-RU" sz="2700" b="1" dirty="0" smtClean="0">
                <a:latin typeface="+mn-lt"/>
                <a:ea typeface="Cambria" pitchFamily="18" charset="0"/>
              </a:rPr>
              <a:t> </a:t>
            </a:r>
            <a:r>
              <a:rPr lang="ru-RU" sz="2700" b="1" dirty="0" err="1" smtClean="0">
                <a:latin typeface="+mn-lt"/>
                <a:ea typeface="Cambria" pitchFamily="18" charset="0"/>
              </a:rPr>
              <a:t>шкільна</a:t>
            </a:r>
            <a:r>
              <a:rPr lang="ru-RU" sz="2700" b="1" dirty="0" smtClean="0">
                <a:latin typeface="+mn-lt"/>
                <a:ea typeface="Cambria" pitchFamily="18" charset="0"/>
              </a:rPr>
              <a:t> </a:t>
            </a:r>
            <a:r>
              <a:rPr lang="ru-RU" sz="2700" b="1" dirty="0" err="1" smtClean="0">
                <a:latin typeface="+mn-lt"/>
                <a:ea typeface="Cambria" pitchFamily="18" charset="0"/>
              </a:rPr>
              <a:t>бібліотека</a:t>
            </a:r>
            <a:r>
              <a:rPr lang="ru-RU" sz="2700" b="1" dirty="0" smtClean="0">
                <a:latin typeface="+mn-lt"/>
                <a:ea typeface="Cambria" pitchFamily="18" charset="0"/>
              </a:rPr>
              <a:t>, </a:t>
            </a:r>
            <a:r>
              <a:rPr lang="ru-RU" sz="2700" b="1" dirty="0" err="1" smtClean="0">
                <a:latin typeface="+mn-lt"/>
                <a:ea typeface="Cambria" pitchFamily="18" charset="0"/>
              </a:rPr>
              <a:t>може</a:t>
            </a:r>
            <a:r>
              <a:rPr lang="ru-RU" sz="2700" b="1" dirty="0" smtClean="0">
                <a:latin typeface="+mn-lt"/>
                <a:ea typeface="Cambria" pitchFamily="18" charset="0"/>
              </a:rPr>
              <a:t> бути </a:t>
            </a:r>
            <a:r>
              <a:rPr lang="ru-RU" sz="2700" b="1" dirty="0" err="1" smtClean="0">
                <a:latin typeface="+mn-lt"/>
                <a:ea typeface="Cambria" pitchFamily="18" charset="0"/>
              </a:rPr>
              <a:t>реалізована</a:t>
            </a:r>
            <a:r>
              <a:rPr lang="ru-RU" sz="2700" b="1" dirty="0" smtClean="0">
                <a:latin typeface="+mn-lt"/>
                <a:ea typeface="Cambria" pitchFamily="18" charset="0"/>
              </a:rPr>
              <a:t> </a:t>
            </a:r>
            <a:r>
              <a:rPr lang="ru-RU" sz="2700" b="1" dirty="0" err="1" smtClean="0">
                <a:latin typeface="+mn-lt"/>
                <a:ea typeface="Cambria" pitchFamily="18" charset="0"/>
              </a:rPr>
              <a:t>тільки</a:t>
            </a:r>
            <a:r>
              <a:rPr lang="ru-RU" sz="2700" b="1" dirty="0" smtClean="0">
                <a:latin typeface="+mn-lt"/>
                <a:ea typeface="Cambria" pitchFamily="18" charset="0"/>
              </a:rPr>
              <a:t> в </a:t>
            </a:r>
            <a:r>
              <a:rPr lang="ru-RU" sz="2700" b="1" dirty="0" err="1" smtClean="0">
                <a:latin typeface="+mn-lt"/>
                <a:ea typeface="Cambria" pitchFamily="18" charset="0"/>
              </a:rPr>
              <a:t>об'єднанні</a:t>
            </a:r>
            <a:r>
              <a:rPr lang="ru-RU" sz="2700" b="1" dirty="0" smtClean="0">
                <a:latin typeface="+mn-lt"/>
                <a:ea typeface="Cambria" pitchFamily="18" charset="0"/>
              </a:rPr>
              <a:t> </a:t>
            </a:r>
            <a:r>
              <a:rPr lang="ru-RU" sz="2700" b="1" dirty="0" err="1" smtClean="0">
                <a:latin typeface="+mn-lt"/>
                <a:ea typeface="Cambria" pitchFamily="18" charset="0"/>
              </a:rPr>
              <a:t>традиційних</a:t>
            </a:r>
            <a:r>
              <a:rPr lang="ru-RU" sz="2700" b="1" dirty="0" smtClean="0">
                <a:latin typeface="+mn-lt"/>
                <a:ea typeface="Cambria" pitchFamily="18" charset="0"/>
              </a:rPr>
              <a:t> </a:t>
            </a:r>
            <a:r>
              <a:rPr lang="ru-RU" sz="2700" b="1" dirty="0" err="1" smtClean="0">
                <a:latin typeface="+mn-lt"/>
                <a:ea typeface="Cambria" pitchFamily="18" charset="0"/>
              </a:rPr>
              <a:t>фондів</a:t>
            </a:r>
            <a:r>
              <a:rPr lang="ru-RU" sz="2700" b="1" dirty="0" smtClean="0">
                <a:latin typeface="+mn-lt"/>
                <a:ea typeface="Cambria" pitchFamily="18" charset="0"/>
              </a:rPr>
              <a:t> (</a:t>
            </a:r>
            <a:r>
              <a:rPr lang="ru-RU" sz="2700" b="1" dirty="0" err="1" smtClean="0">
                <a:latin typeface="+mn-lt"/>
                <a:ea typeface="Cambria" pitchFamily="18" charset="0"/>
              </a:rPr>
              <a:t>друкованих</a:t>
            </a:r>
            <a:r>
              <a:rPr lang="ru-RU" sz="2700" b="1" dirty="0" smtClean="0">
                <a:latin typeface="+mn-lt"/>
                <a:ea typeface="Cambria" pitchFamily="18" charset="0"/>
              </a:rPr>
              <a:t>) та </a:t>
            </a:r>
            <a:r>
              <a:rPr lang="ru-RU" sz="2700" b="1" dirty="0" err="1" smtClean="0">
                <a:latin typeface="+mn-lt"/>
                <a:ea typeface="Cambria" pitchFamily="18" charset="0"/>
              </a:rPr>
              <a:t>електронних</a:t>
            </a:r>
            <a:r>
              <a:rPr lang="ru-RU" sz="2700" b="1" dirty="0" smtClean="0">
                <a:latin typeface="+mn-lt"/>
                <a:ea typeface="Cambria" pitchFamily="18" charset="0"/>
              </a:rPr>
              <a:t> </a:t>
            </a:r>
            <a:r>
              <a:rPr lang="ru-RU" sz="2700" b="1" dirty="0" err="1" smtClean="0">
                <a:latin typeface="+mn-lt"/>
                <a:ea typeface="Cambria" pitchFamily="18" charset="0"/>
              </a:rPr>
              <a:t>ресурсів</a:t>
            </a:r>
            <a:r>
              <a:rPr lang="ru-RU" sz="2700" b="1" dirty="0" smtClean="0">
                <a:latin typeface="+mn-lt"/>
                <a:ea typeface="Cambria" pitchFamily="18" charset="0"/>
              </a:rPr>
              <a:t>, </a:t>
            </a:r>
            <a:r>
              <a:rPr lang="ru-RU" sz="2700" b="1" dirty="0" err="1" smtClean="0">
                <a:latin typeface="+mn-lt"/>
                <a:ea typeface="Cambria" pitchFamily="18" charset="0"/>
              </a:rPr>
              <a:t>перетворюючи</a:t>
            </a:r>
            <a:r>
              <a:rPr lang="ru-RU" sz="2700" b="1" dirty="0" smtClean="0">
                <a:latin typeface="+mn-lt"/>
                <a:ea typeface="Cambria" pitchFamily="18" charset="0"/>
              </a:rPr>
              <a:t> </a:t>
            </a:r>
            <a:r>
              <a:rPr lang="ru-RU" sz="2700" b="1" dirty="0" err="1" smtClean="0">
                <a:latin typeface="+mn-lt"/>
                <a:ea typeface="Cambria" pitchFamily="18" charset="0"/>
              </a:rPr>
              <a:t>бібліотеку</a:t>
            </a:r>
            <a:r>
              <a:rPr lang="ru-RU" sz="2700" b="1" dirty="0" smtClean="0">
                <a:latin typeface="+mn-lt"/>
                <a:ea typeface="Cambria" pitchFamily="18" charset="0"/>
              </a:rPr>
              <a:t> в </a:t>
            </a:r>
            <a:r>
              <a:rPr lang="ru-RU" sz="2700" b="1" dirty="0" err="1" smtClean="0">
                <a:latin typeface="+mn-lt"/>
                <a:ea typeface="Cambria" pitchFamily="18" charset="0"/>
              </a:rPr>
              <a:t>сучасний</a:t>
            </a:r>
            <a:r>
              <a:rPr lang="ru-RU" sz="2700" b="1" dirty="0" smtClean="0">
                <a:latin typeface="+mn-lt"/>
                <a:ea typeface="Cambria" pitchFamily="18" charset="0"/>
              </a:rPr>
              <a:t>  </a:t>
            </a:r>
            <a:r>
              <a:rPr lang="ru-RU" sz="2700" b="1" i="1" dirty="0" err="1" smtClean="0">
                <a:solidFill>
                  <a:srgbClr val="C00000"/>
                </a:solidFill>
                <a:latin typeface="+mn-lt"/>
                <a:ea typeface="Cambria" pitchFamily="18" charset="0"/>
              </a:rPr>
              <a:t>шкільний</a:t>
            </a:r>
            <a:r>
              <a:rPr lang="ru-RU" sz="2700" b="1" i="1" dirty="0" smtClean="0">
                <a:solidFill>
                  <a:srgbClr val="C00000"/>
                </a:solidFill>
                <a:latin typeface="+mn-lt"/>
                <a:ea typeface="Cambria" pitchFamily="18" charset="0"/>
              </a:rPr>
              <a:t> </a:t>
            </a:r>
            <a:r>
              <a:rPr lang="ru-RU" sz="2700" b="1" i="1" dirty="0" err="1" smtClean="0">
                <a:solidFill>
                  <a:srgbClr val="C00000"/>
                </a:solidFill>
                <a:latin typeface="+mn-lt"/>
                <a:ea typeface="Cambria" pitchFamily="18" charset="0"/>
              </a:rPr>
              <a:t>бібліотечно-інформаційний</a:t>
            </a:r>
            <a:r>
              <a:rPr lang="ru-RU" sz="2700" b="1" i="1" dirty="0" smtClean="0">
                <a:solidFill>
                  <a:srgbClr val="C00000"/>
                </a:solidFill>
                <a:latin typeface="+mn-lt"/>
                <a:ea typeface="Cambria" pitchFamily="18" charset="0"/>
              </a:rPr>
              <a:t> центр  (ШБІЦ) </a:t>
            </a:r>
            <a:r>
              <a:rPr lang="ru-RU" sz="2700" b="1" i="1" dirty="0" err="1" smtClean="0">
                <a:solidFill>
                  <a:srgbClr val="C00000"/>
                </a:solidFill>
                <a:latin typeface="+mn-lt"/>
                <a:ea typeface="Cambria" pitchFamily="18" charset="0"/>
              </a:rPr>
              <a:t>або</a:t>
            </a:r>
            <a:r>
              <a:rPr lang="ru-RU" sz="2700" b="1" i="1" dirty="0" smtClean="0">
                <a:solidFill>
                  <a:srgbClr val="C00000"/>
                </a:solidFill>
                <a:latin typeface="+mn-lt"/>
                <a:ea typeface="Cambria" pitchFamily="18" charset="0"/>
              </a:rPr>
              <a:t> </a:t>
            </a:r>
            <a:r>
              <a:rPr lang="ru-RU" sz="2700" b="1" i="1" dirty="0" err="1" smtClean="0">
                <a:solidFill>
                  <a:srgbClr val="C00000"/>
                </a:solidFill>
                <a:latin typeface="+mn-lt"/>
                <a:ea typeface="Cambria" pitchFamily="18" charset="0"/>
              </a:rPr>
              <a:t>медіа-центр</a:t>
            </a:r>
            <a:r>
              <a:rPr lang="ru-RU" sz="2700" b="1" i="1" dirty="0" smtClean="0">
                <a:latin typeface="+mn-lt"/>
                <a:ea typeface="Cambria" pitchFamily="18" charset="0"/>
              </a:rPr>
              <a:t>.</a:t>
            </a:r>
            <a:br>
              <a:rPr lang="ru-RU" sz="2700" b="1" i="1" dirty="0" smtClean="0">
                <a:latin typeface="+mn-lt"/>
                <a:ea typeface="Cambria" pitchFamily="18" charset="0"/>
              </a:rPr>
            </a:br>
            <a:r>
              <a:rPr lang="ru-RU" sz="2700" b="1" dirty="0" smtClean="0">
                <a:solidFill>
                  <a:srgbClr val="002060"/>
                </a:solidFill>
                <a:latin typeface="+mn-lt"/>
                <a:ea typeface="Cambria" pitchFamily="18" charset="0"/>
              </a:rPr>
              <a:t>Метою ШБІЦ </a:t>
            </a:r>
            <a:r>
              <a:rPr lang="ru-RU" sz="2700" b="1" dirty="0" err="1" smtClean="0">
                <a:latin typeface="+mn-lt"/>
                <a:ea typeface="Cambria" pitchFamily="18" charset="0"/>
              </a:rPr>
              <a:t>є</a:t>
            </a:r>
            <a:r>
              <a:rPr lang="ru-RU" sz="2700" b="1" dirty="0" smtClean="0">
                <a:latin typeface="+mn-lt"/>
                <a:ea typeface="Cambria" pitchFamily="18" charset="0"/>
              </a:rPr>
              <a:t>  </a:t>
            </a:r>
            <a:r>
              <a:rPr lang="ru-RU" sz="2700" b="1" dirty="0" err="1" smtClean="0">
                <a:latin typeface="+mn-lt"/>
                <a:ea typeface="Cambria" pitchFamily="18" charset="0"/>
              </a:rPr>
              <a:t>забезпечення</a:t>
            </a:r>
            <a:r>
              <a:rPr lang="ru-RU" sz="2700" b="1" dirty="0" smtClean="0">
                <a:latin typeface="+mn-lt"/>
                <a:ea typeface="Cambria" pitchFamily="18" charset="0"/>
              </a:rPr>
              <a:t>  </a:t>
            </a:r>
            <a:r>
              <a:rPr lang="ru-RU" sz="2700" b="1" dirty="0" err="1" smtClean="0">
                <a:latin typeface="+mn-lt"/>
                <a:ea typeface="Cambria" pitchFamily="18" charset="0"/>
              </a:rPr>
              <a:t>необхідними</a:t>
            </a:r>
            <a:r>
              <a:rPr lang="ru-RU" sz="2700" b="1" dirty="0" smtClean="0">
                <a:latin typeface="+mn-lt"/>
                <a:ea typeface="Cambria" pitchFamily="18" charset="0"/>
              </a:rPr>
              <a:t> </a:t>
            </a:r>
            <a:r>
              <a:rPr lang="ru-RU" sz="2700" b="1" dirty="0" err="1" smtClean="0">
                <a:latin typeface="+mn-lt"/>
              </a:rPr>
              <a:t>матеріалами</a:t>
            </a:r>
            <a:r>
              <a:rPr lang="ru-RU" sz="2700" b="1" dirty="0" smtClean="0">
                <a:latin typeface="+mn-lt"/>
              </a:rPr>
              <a:t> </a:t>
            </a:r>
            <a:r>
              <a:rPr lang="ru-RU" sz="2700" b="1" dirty="0" err="1" smtClean="0">
                <a:latin typeface="+mn-lt"/>
              </a:rPr>
              <a:t>навчально-виховного</a:t>
            </a:r>
            <a:r>
              <a:rPr lang="ru-RU" sz="2700" b="1" dirty="0" smtClean="0">
                <a:latin typeface="+mn-lt"/>
              </a:rPr>
              <a:t> </a:t>
            </a:r>
            <a:r>
              <a:rPr lang="ru-RU" sz="2700" b="1" dirty="0" err="1" smtClean="0">
                <a:latin typeface="+mn-lt"/>
              </a:rPr>
              <a:t>процесу</a:t>
            </a:r>
            <a:r>
              <a:rPr lang="ru-RU" sz="2700" b="1" dirty="0" smtClean="0">
                <a:latin typeface="+mn-lt"/>
              </a:rPr>
              <a:t>, </a:t>
            </a:r>
            <a:r>
              <a:rPr lang="ru-RU" sz="2700" b="1" dirty="0" err="1" smtClean="0">
                <a:latin typeface="+mn-lt"/>
              </a:rPr>
              <a:t>розширення</a:t>
            </a:r>
            <a:r>
              <a:rPr lang="ru-RU" sz="2700" b="1" dirty="0" smtClean="0">
                <a:latin typeface="+mn-lt"/>
              </a:rPr>
              <a:t> репертуару  </a:t>
            </a:r>
            <a:r>
              <a:rPr lang="ru-RU" sz="2700" b="1" dirty="0" err="1" smtClean="0">
                <a:latin typeface="+mn-lt"/>
              </a:rPr>
              <a:t>читання</a:t>
            </a:r>
            <a:r>
              <a:rPr lang="ru-RU" sz="2700" b="1" dirty="0" smtClean="0">
                <a:latin typeface="+mn-lt"/>
              </a:rPr>
              <a:t>, </a:t>
            </a:r>
            <a:r>
              <a:rPr lang="ru-RU" sz="2700" b="1" dirty="0" err="1" smtClean="0">
                <a:latin typeface="+mn-lt"/>
              </a:rPr>
              <a:t>розвиток</a:t>
            </a:r>
            <a:r>
              <a:rPr lang="ru-RU" sz="2700" b="1" dirty="0" smtClean="0">
                <a:latin typeface="+mn-lt"/>
              </a:rPr>
              <a:t>  </a:t>
            </a:r>
            <a:r>
              <a:rPr lang="ru-RU" sz="2700" b="1" dirty="0" err="1" smtClean="0">
                <a:latin typeface="+mn-lt"/>
              </a:rPr>
              <a:t>інформаційних</a:t>
            </a:r>
            <a:r>
              <a:rPr lang="ru-RU" sz="2700" b="1" dirty="0" smtClean="0">
                <a:latin typeface="+mn-lt"/>
              </a:rPr>
              <a:t> потреб </a:t>
            </a:r>
            <a:r>
              <a:rPr lang="ru-RU" sz="2700" b="1" dirty="0" err="1" smtClean="0">
                <a:latin typeface="+mn-lt"/>
              </a:rPr>
              <a:t>учнів</a:t>
            </a:r>
            <a:r>
              <a:rPr lang="ru-RU" sz="2700" b="1" dirty="0" smtClean="0">
                <a:latin typeface="+mn-lt"/>
              </a:rPr>
              <a:t>, а </a:t>
            </a:r>
            <a:r>
              <a:rPr lang="ru-RU" sz="2700" b="1" dirty="0" err="1" smtClean="0">
                <a:latin typeface="+mn-lt"/>
              </a:rPr>
              <a:t>також</a:t>
            </a:r>
            <a:r>
              <a:rPr lang="ru-RU" sz="2700" b="1" dirty="0" smtClean="0">
                <a:latin typeface="+mn-lt"/>
              </a:rPr>
              <a:t> </a:t>
            </a:r>
            <a:r>
              <a:rPr lang="ru-RU" sz="2700" b="1" dirty="0" err="1" smtClean="0">
                <a:latin typeface="+mn-lt"/>
              </a:rPr>
              <a:t>забезпечення</a:t>
            </a:r>
            <a:r>
              <a:rPr lang="ru-RU" sz="2700" b="1" dirty="0" smtClean="0">
                <a:latin typeface="+mn-lt"/>
              </a:rPr>
              <a:t> основ </a:t>
            </a:r>
            <a:r>
              <a:rPr lang="ru-RU" sz="2700" b="1" dirty="0" err="1" smtClean="0">
                <a:latin typeface="+mn-lt"/>
              </a:rPr>
              <a:t>безперервної</a:t>
            </a:r>
            <a:r>
              <a:rPr lang="ru-RU" sz="2700" b="1" dirty="0" smtClean="0">
                <a:latin typeface="+mn-lt"/>
              </a:rPr>
              <a:t> </a:t>
            </a:r>
            <a:r>
              <a:rPr lang="ru-RU" sz="2700" b="1" dirty="0" err="1" smtClean="0">
                <a:latin typeface="+mn-lt"/>
              </a:rPr>
              <a:t>освіти</a:t>
            </a:r>
            <a:r>
              <a:rPr lang="ru-RU" sz="2700" b="1" dirty="0" smtClean="0">
                <a:latin typeface="+mn-lt"/>
              </a:rPr>
              <a:t>, </a:t>
            </a:r>
            <a:r>
              <a:rPr lang="ru-RU" sz="2700" b="1" dirty="0" err="1" smtClean="0">
                <a:latin typeface="+mn-lt"/>
              </a:rPr>
              <a:t>швидко</a:t>
            </a:r>
            <a:r>
              <a:rPr lang="ru-RU" sz="2700" b="1" dirty="0" smtClean="0">
                <a:latin typeface="+mn-lt"/>
              </a:rPr>
              <a:t> </a:t>
            </a:r>
            <a:r>
              <a:rPr lang="ru-RU" sz="2700" b="1" dirty="0" err="1" smtClean="0">
                <a:latin typeface="+mn-lt"/>
              </a:rPr>
              <a:t>і</a:t>
            </a:r>
            <a:r>
              <a:rPr lang="ru-RU" sz="2700" b="1" dirty="0" smtClean="0">
                <a:latin typeface="+mn-lt"/>
              </a:rPr>
              <a:t> </a:t>
            </a:r>
            <a:r>
              <a:rPr lang="ru-RU" sz="2700" b="1" dirty="0" err="1" smtClean="0">
                <a:latin typeface="+mn-lt"/>
              </a:rPr>
              <a:t>ефективно</a:t>
            </a:r>
            <a:r>
              <a:rPr lang="ru-RU" sz="2700" b="1" dirty="0" smtClean="0">
                <a:latin typeface="+mn-lt"/>
              </a:rPr>
              <a:t> </a:t>
            </a:r>
            <a:r>
              <a:rPr lang="ru-RU" sz="2700" b="1" dirty="0" err="1" smtClean="0">
                <a:latin typeface="+mn-lt"/>
              </a:rPr>
              <a:t>надаючи</a:t>
            </a:r>
            <a:r>
              <a:rPr lang="ru-RU" sz="2700" b="1" dirty="0" smtClean="0">
                <a:latin typeface="+mn-lt"/>
              </a:rPr>
              <a:t> доступ </a:t>
            </a:r>
            <a:r>
              <a:rPr lang="ru-RU" sz="2700" b="1" dirty="0" err="1" smtClean="0">
                <a:latin typeface="+mn-lt"/>
              </a:rPr>
              <a:t>користувачів</a:t>
            </a:r>
            <a:r>
              <a:rPr lang="ru-RU" sz="2700" b="1" dirty="0" smtClean="0">
                <a:latin typeface="+mn-lt"/>
              </a:rPr>
              <a:t> до </a:t>
            </a:r>
            <a:r>
              <a:rPr lang="ru-RU" sz="2700" b="1" dirty="0" err="1" smtClean="0">
                <a:latin typeface="+mn-lt"/>
              </a:rPr>
              <a:t>різних</a:t>
            </a:r>
            <a:r>
              <a:rPr lang="ru-RU" sz="2700" b="1" dirty="0" smtClean="0">
                <a:latin typeface="+mn-lt"/>
              </a:rPr>
              <a:t> </a:t>
            </a:r>
            <a:r>
              <a:rPr lang="ru-RU" sz="2700" b="1" dirty="0" err="1" smtClean="0">
                <a:latin typeface="+mn-lt"/>
              </a:rPr>
              <a:t>видів</a:t>
            </a:r>
            <a:r>
              <a:rPr lang="ru-RU" sz="2700" b="1" dirty="0" smtClean="0">
                <a:latin typeface="+mn-lt"/>
              </a:rPr>
              <a:t> </a:t>
            </a:r>
            <a:r>
              <a:rPr lang="ru-RU" sz="2700" b="1" dirty="0" err="1" smtClean="0">
                <a:latin typeface="+mn-lt"/>
              </a:rPr>
              <a:t>інформації</a:t>
            </a:r>
            <a:r>
              <a:rPr lang="ru-RU" sz="2700" b="1" dirty="0" smtClean="0">
                <a:latin typeface="+mn-lt"/>
              </a:rPr>
              <a:t>.</a:t>
            </a:r>
            <a:r>
              <a:rPr lang="ru-RU" sz="2800" b="1" dirty="0" smtClean="0">
                <a:latin typeface="+mn-lt"/>
                <a:ea typeface="Cambria" pitchFamily="18" charset="0"/>
              </a:rPr>
              <a:t/>
            </a:r>
            <a:br>
              <a:rPr lang="ru-RU" sz="2800" b="1" dirty="0" smtClean="0">
                <a:latin typeface="+mn-lt"/>
                <a:ea typeface="Cambria" pitchFamily="18" charset="0"/>
              </a:rPr>
            </a:br>
            <a:endParaRPr lang="ru-RU" sz="2800" b="1" dirty="0">
              <a:latin typeface="+mn-lt"/>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476672"/>
            <a:ext cx="8229600" cy="5328592"/>
          </a:xfrm>
        </p:spPr>
        <p:txBody>
          <a:bodyPr>
            <a:normAutofit fontScale="90000"/>
          </a:bodyPr>
          <a:lstStyle/>
          <a:p>
            <a:pPr algn="l"/>
            <a:r>
              <a:rPr lang="ru-RU" sz="2800" b="1" dirty="0" smtClean="0">
                <a:latin typeface="+mn-lt"/>
                <a:ea typeface="Cambria" pitchFamily="18" charset="0"/>
              </a:rPr>
              <a:t/>
            </a:r>
            <a:br>
              <a:rPr lang="ru-RU" sz="2800" b="1" dirty="0" smtClean="0">
                <a:latin typeface="+mn-lt"/>
                <a:ea typeface="Cambria" pitchFamily="18" charset="0"/>
              </a:rPr>
            </a:br>
            <a:r>
              <a:rPr lang="ru-RU" sz="2800" b="1" dirty="0" smtClean="0">
                <a:latin typeface="+mn-lt"/>
                <a:ea typeface="Cambria" pitchFamily="18" charset="0"/>
              </a:rPr>
              <a:t/>
            </a:r>
            <a:br>
              <a:rPr lang="ru-RU" sz="2800" b="1" dirty="0" smtClean="0">
                <a:latin typeface="+mn-lt"/>
                <a:ea typeface="Cambria" pitchFamily="18" charset="0"/>
              </a:rPr>
            </a:br>
            <a:r>
              <a:rPr lang="ru-RU" sz="2800" b="1" dirty="0" smtClean="0">
                <a:ea typeface="Cambria" pitchFamily="18" charset="0"/>
              </a:rPr>
              <a:t>     </a:t>
            </a:r>
            <a:r>
              <a:rPr lang="ru-RU" sz="2700" b="1" dirty="0" smtClean="0">
                <a:latin typeface="+mn-lt"/>
                <a:ea typeface="Cambria" pitchFamily="18" charset="0"/>
              </a:rPr>
              <a:t>Для </a:t>
            </a:r>
            <a:r>
              <a:rPr lang="ru-RU" sz="2700" b="1" dirty="0" err="1" smtClean="0">
                <a:latin typeface="+mn-lt"/>
                <a:ea typeface="Cambria" pitchFamily="18" charset="0"/>
              </a:rPr>
              <a:t>здійснення</a:t>
            </a:r>
            <a:r>
              <a:rPr lang="ru-RU" sz="2700" b="1" dirty="0" smtClean="0">
                <a:latin typeface="+mn-lt"/>
                <a:ea typeface="Cambria" pitchFamily="18" charset="0"/>
              </a:rPr>
              <a:t> мети </a:t>
            </a:r>
            <a:r>
              <a:rPr lang="ru-RU" sz="2700" b="1" dirty="0" err="1" smtClean="0">
                <a:latin typeface="+mn-lt"/>
                <a:ea typeface="Cambria" pitchFamily="18" charset="0"/>
              </a:rPr>
              <a:t>необхідно</a:t>
            </a:r>
            <a:r>
              <a:rPr lang="ru-RU" sz="2700" b="1" dirty="0" smtClean="0">
                <a:latin typeface="+mn-lt"/>
                <a:ea typeface="Cambria" pitchFamily="18" charset="0"/>
              </a:rPr>
              <a:t> </a:t>
            </a:r>
            <a:r>
              <a:rPr lang="ru-RU" sz="2700" b="1" dirty="0" err="1" smtClean="0">
                <a:latin typeface="+mn-lt"/>
                <a:ea typeface="Cambria" pitchFamily="18" charset="0"/>
              </a:rPr>
              <a:t>обладнати</a:t>
            </a:r>
            <a:r>
              <a:rPr lang="ru-RU" sz="2700" b="1" dirty="0" smtClean="0">
                <a:latin typeface="+mn-lt"/>
                <a:ea typeface="Cambria" pitchFamily="18" charset="0"/>
              </a:rPr>
              <a:t> </a:t>
            </a:r>
            <a:r>
              <a:rPr lang="ru-RU" sz="2700" b="1" dirty="0" err="1" smtClean="0">
                <a:latin typeface="+mn-lt"/>
                <a:ea typeface="Cambria" pitchFamily="18" charset="0"/>
              </a:rPr>
              <a:t>бібліотеку</a:t>
            </a:r>
            <a:r>
              <a:rPr lang="ru-RU" sz="2700" b="1" dirty="0" smtClean="0">
                <a:latin typeface="+mn-lt"/>
                <a:ea typeface="Cambria" pitchFamily="18" charset="0"/>
              </a:rPr>
              <a:t> </a:t>
            </a:r>
            <a:r>
              <a:rPr lang="ru-RU" sz="2700" b="1" dirty="0" err="1" smtClean="0">
                <a:latin typeface="+mn-lt"/>
                <a:ea typeface="Cambria" pitchFamily="18" charset="0"/>
              </a:rPr>
              <a:t>новими</a:t>
            </a:r>
            <a:r>
              <a:rPr lang="ru-RU" sz="2700" b="1" dirty="0" smtClean="0">
                <a:latin typeface="+mn-lt"/>
                <a:ea typeface="Cambria" pitchFamily="18" charset="0"/>
              </a:rPr>
              <a:t> </a:t>
            </a:r>
            <a:r>
              <a:rPr lang="ru-RU" sz="2700" b="1" dirty="0" err="1" smtClean="0">
                <a:latin typeface="+mn-lt"/>
                <a:ea typeface="Cambria" pitchFamily="18" charset="0"/>
              </a:rPr>
              <a:t>сучасними</a:t>
            </a:r>
            <a:r>
              <a:rPr lang="ru-RU" sz="2700" b="1" dirty="0" smtClean="0">
                <a:latin typeface="+mn-lt"/>
                <a:ea typeface="Cambria" pitchFamily="18" charset="0"/>
              </a:rPr>
              <a:t> </a:t>
            </a:r>
            <a:r>
              <a:rPr lang="ru-RU" sz="2700" b="1" dirty="0" err="1" smtClean="0">
                <a:latin typeface="+mn-lt"/>
                <a:ea typeface="Cambria" pitchFamily="18" charset="0"/>
              </a:rPr>
              <a:t>електронними</a:t>
            </a:r>
            <a:r>
              <a:rPr lang="ru-RU" sz="2700" b="1" dirty="0" smtClean="0">
                <a:latin typeface="+mn-lt"/>
                <a:ea typeface="Cambria" pitchFamily="18" charset="0"/>
              </a:rPr>
              <a:t> </a:t>
            </a:r>
            <a:r>
              <a:rPr lang="ru-RU" sz="2700" b="1" dirty="0" err="1" smtClean="0">
                <a:latin typeface="+mn-lt"/>
                <a:ea typeface="Cambria" pitchFamily="18" charset="0"/>
              </a:rPr>
              <a:t>засобами</a:t>
            </a:r>
            <a:r>
              <a:rPr lang="ru-RU" sz="2700" b="1" dirty="0" smtClean="0">
                <a:latin typeface="+mn-lt"/>
                <a:ea typeface="Cambria" pitchFamily="18" charset="0"/>
              </a:rPr>
              <a:t> та ресурсами, </a:t>
            </a:r>
            <a:r>
              <a:rPr lang="ru-RU" sz="2700" b="1" dirty="0" err="1" smtClean="0">
                <a:latin typeface="+mn-lt"/>
                <a:ea typeface="Cambria" pitchFamily="18" charset="0"/>
              </a:rPr>
              <a:t>мультимедійним</a:t>
            </a:r>
            <a:r>
              <a:rPr lang="ru-RU" sz="2700" b="1" dirty="0" smtClean="0">
                <a:latin typeface="+mn-lt"/>
                <a:ea typeface="Cambria" pitchFamily="18" charset="0"/>
              </a:rPr>
              <a:t> комплексом та </a:t>
            </a:r>
            <a:r>
              <a:rPr lang="ru-RU" sz="2700" b="1" dirty="0" err="1" smtClean="0">
                <a:latin typeface="+mn-lt"/>
                <a:ea typeface="Cambria" pitchFamily="18" charset="0"/>
              </a:rPr>
              <a:t>сучасними</a:t>
            </a:r>
            <a:r>
              <a:rPr lang="ru-RU" sz="2700" b="1" dirty="0" smtClean="0">
                <a:latin typeface="+mn-lt"/>
                <a:ea typeface="Cambria" pitchFamily="18" charset="0"/>
              </a:rPr>
              <a:t> </a:t>
            </a:r>
            <a:r>
              <a:rPr lang="ru-RU" sz="2700" b="1" dirty="0" err="1" smtClean="0">
                <a:latin typeface="+mn-lt"/>
                <a:ea typeface="Cambria" pitchFamily="18" charset="0"/>
              </a:rPr>
              <a:t>меблями</a:t>
            </a:r>
            <a:r>
              <a:rPr lang="ru-RU" sz="2700" b="1" dirty="0" smtClean="0">
                <a:latin typeface="+mn-lt"/>
                <a:ea typeface="Cambria" pitchFamily="18" charset="0"/>
              </a:rPr>
              <a:t>.</a:t>
            </a:r>
            <a:br>
              <a:rPr lang="ru-RU" sz="2700" b="1" dirty="0" smtClean="0">
                <a:latin typeface="+mn-lt"/>
                <a:ea typeface="Cambria" pitchFamily="18" charset="0"/>
              </a:rPr>
            </a:br>
            <a:r>
              <a:rPr lang="ru-RU" sz="2700" b="1" dirty="0" smtClean="0">
                <a:latin typeface="+mn-lt"/>
                <a:ea typeface="Cambria" pitchFamily="18" charset="0"/>
              </a:rPr>
              <a:t>      Ми </a:t>
            </a:r>
            <a:r>
              <a:rPr lang="ru-RU" sz="2700" b="1" dirty="0" err="1" smtClean="0">
                <a:latin typeface="+mn-lt"/>
                <a:ea typeface="Cambria" pitchFamily="18" charset="0"/>
              </a:rPr>
              <a:t>вважаємо</a:t>
            </a:r>
            <a:r>
              <a:rPr lang="ru-RU" sz="2700" b="1" dirty="0" smtClean="0">
                <a:latin typeface="+mn-lt"/>
                <a:ea typeface="Cambria" pitchFamily="18" charset="0"/>
              </a:rPr>
              <a:t>, </a:t>
            </a:r>
            <a:r>
              <a:rPr lang="ru-RU" sz="2700" b="1" dirty="0" err="1" smtClean="0">
                <a:latin typeface="+mn-lt"/>
                <a:ea typeface="Cambria" pitchFamily="18" charset="0"/>
              </a:rPr>
              <a:t>що</a:t>
            </a:r>
            <a:r>
              <a:rPr lang="ru-RU" sz="2700" b="1" dirty="0" smtClean="0">
                <a:latin typeface="+mn-lt"/>
                <a:ea typeface="Cambria" pitchFamily="18" charset="0"/>
              </a:rPr>
              <a:t> в НУШ </a:t>
            </a:r>
            <a:r>
              <a:rPr lang="ru-RU" sz="2700" b="1" dirty="0" err="1" smtClean="0">
                <a:latin typeface="+mn-lt"/>
                <a:ea typeface="Cambria" pitchFamily="18" charset="0"/>
              </a:rPr>
              <a:t>найкращою</a:t>
            </a:r>
            <a:r>
              <a:rPr lang="ru-RU" sz="2700" b="1" dirty="0" smtClean="0">
                <a:latin typeface="+mn-lt"/>
                <a:ea typeface="Cambria" pitchFamily="18" charset="0"/>
              </a:rPr>
              <a:t> </a:t>
            </a:r>
            <a:r>
              <a:rPr lang="ru-RU" sz="2700" b="1" dirty="0" err="1" smtClean="0">
                <a:latin typeface="+mn-lt"/>
                <a:ea typeface="Cambria" pitchFamily="18" charset="0"/>
              </a:rPr>
              <a:t>моделлю</a:t>
            </a:r>
            <a:r>
              <a:rPr lang="ru-RU" sz="2700" b="1" dirty="0" smtClean="0">
                <a:latin typeface="+mn-lt"/>
                <a:ea typeface="Cambria" pitchFamily="18" charset="0"/>
              </a:rPr>
              <a:t> </a:t>
            </a:r>
            <a:r>
              <a:rPr lang="ru-RU" sz="2700" b="1" dirty="0" err="1" smtClean="0">
                <a:latin typeface="+mn-lt"/>
                <a:ea typeface="Cambria" pitchFamily="18" charset="0"/>
              </a:rPr>
              <a:t>шкільної</a:t>
            </a:r>
            <a:r>
              <a:rPr lang="ru-RU" sz="2700" b="1" dirty="0" smtClean="0">
                <a:latin typeface="+mn-lt"/>
                <a:ea typeface="Cambria" pitchFamily="18" charset="0"/>
              </a:rPr>
              <a:t> </a:t>
            </a:r>
            <a:r>
              <a:rPr lang="ru-RU" sz="2700" b="1" dirty="0" err="1" smtClean="0">
                <a:latin typeface="+mn-lt"/>
                <a:ea typeface="Cambria" pitchFamily="18" charset="0"/>
              </a:rPr>
              <a:t>бібліотеки</a:t>
            </a:r>
            <a:r>
              <a:rPr lang="ru-RU" sz="2700" b="1" dirty="0" smtClean="0">
                <a:latin typeface="+mn-lt"/>
                <a:ea typeface="Cambria" pitchFamily="18" charset="0"/>
              </a:rPr>
              <a:t> буде </a:t>
            </a:r>
            <a:r>
              <a:rPr lang="ru-RU" sz="2700" b="1" dirty="0" err="1" smtClean="0">
                <a:latin typeface="+mn-lt"/>
                <a:ea typeface="Cambria" pitchFamily="18" charset="0"/>
              </a:rPr>
              <a:t>сучасний</a:t>
            </a:r>
            <a:r>
              <a:rPr lang="ru-RU" sz="2700" b="1" dirty="0" smtClean="0">
                <a:latin typeface="+mn-lt"/>
                <a:ea typeface="Cambria" pitchFamily="18" charset="0"/>
              </a:rPr>
              <a:t> </a:t>
            </a:r>
            <a:r>
              <a:rPr lang="ru-RU" sz="2700" b="1" u="sng" dirty="0" err="1" smtClean="0">
                <a:solidFill>
                  <a:srgbClr val="C00000"/>
                </a:solidFill>
                <a:latin typeface="+mn-lt"/>
                <a:ea typeface="Cambria" pitchFamily="18" charset="0"/>
              </a:rPr>
              <a:t>шкільний</a:t>
            </a:r>
            <a:r>
              <a:rPr lang="ru-RU" sz="2700" b="1" u="sng" dirty="0" smtClean="0">
                <a:solidFill>
                  <a:srgbClr val="C00000"/>
                </a:solidFill>
                <a:latin typeface="+mn-lt"/>
                <a:ea typeface="Cambria" pitchFamily="18" charset="0"/>
              </a:rPr>
              <a:t> </a:t>
            </a:r>
            <a:r>
              <a:rPr lang="ru-RU" sz="2700" b="1" u="sng" dirty="0" err="1" smtClean="0">
                <a:solidFill>
                  <a:srgbClr val="C00000"/>
                </a:solidFill>
                <a:latin typeface="+mn-lt"/>
                <a:ea typeface="Cambria" pitchFamily="18" charset="0"/>
              </a:rPr>
              <a:t>бібліотечно-інформаційний</a:t>
            </a:r>
            <a:r>
              <a:rPr lang="ru-RU" sz="2700" b="1" u="sng" dirty="0" smtClean="0">
                <a:solidFill>
                  <a:srgbClr val="C00000"/>
                </a:solidFill>
                <a:latin typeface="+mn-lt"/>
                <a:ea typeface="Cambria" pitchFamily="18" charset="0"/>
              </a:rPr>
              <a:t> центр </a:t>
            </a:r>
            <a:r>
              <a:rPr lang="ru-RU" sz="2700" b="1" dirty="0" smtClean="0">
                <a:latin typeface="+mn-lt"/>
                <a:ea typeface="Cambria" pitchFamily="18" charset="0"/>
              </a:rPr>
              <a:t>, </a:t>
            </a:r>
            <a:r>
              <a:rPr lang="ru-RU" sz="2700" b="1" dirty="0" err="1" smtClean="0">
                <a:latin typeface="+mn-lt"/>
                <a:ea typeface="Cambria" pitchFamily="18" charset="0"/>
              </a:rPr>
              <a:t>який</a:t>
            </a:r>
            <a:r>
              <a:rPr lang="ru-RU" sz="2700" b="1" dirty="0" smtClean="0">
                <a:latin typeface="+mn-lt"/>
                <a:ea typeface="Cambria" pitchFamily="18" charset="0"/>
              </a:rPr>
              <a:t> </a:t>
            </a:r>
            <a:r>
              <a:rPr lang="ru-RU" sz="2700" b="1" dirty="0" err="1" smtClean="0">
                <a:latin typeface="+mn-lt"/>
                <a:ea typeface="Cambria" pitchFamily="18" charset="0"/>
              </a:rPr>
              <a:t>виконує</a:t>
            </a:r>
            <a:r>
              <a:rPr lang="ru-RU" sz="2700" b="1" dirty="0" smtClean="0">
                <a:latin typeface="+mn-lt"/>
                <a:ea typeface="Cambria" pitchFamily="18" charset="0"/>
              </a:rPr>
              <a:t> </a:t>
            </a:r>
            <a:r>
              <a:rPr lang="ru-RU" sz="2700" b="1" dirty="0" err="1" smtClean="0">
                <a:latin typeface="+mn-lt"/>
                <a:ea typeface="Cambria" pitchFamily="18" charset="0"/>
              </a:rPr>
              <a:t>функції</a:t>
            </a:r>
            <a:r>
              <a:rPr lang="ru-RU" sz="2700" b="1" dirty="0" smtClean="0">
                <a:latin typeface="+mn-lt"/>
                <a:ea typeface="Cambria" pitchFamily="18" charset="0"/>
              </a:rPr>
              <a:t> </a:t>
            </a:r>
            <a:r>
              <a:rPr lang="ru-RU" sz="2700" b="1" dirty="0" err="1" smtClean="0">
                <a:latin typeface="+mn-lt"/>
                <a:ea typeface="Cambria" pitchFamily="18" charset="0"/>
              </a:rPr>
              <a:t>інформаційного</a:t>
            </a:r>
            <a:r>
              <a:rPr lang="ru-RU" sz="2700" b="1" dirty="0" smtClean="0">
                <a:latin typeface="+mn-lt"/>
                <a:ea typeface="Cambria" pitchFamily="18" charset="0"/>
              </a:rPr>
              <a:t>, ресурсного, культурного, </a:t>
            </a:r>
            <a:r>
              <a:rPr lang="ru-RU" sz="2700" b="1" dirty="0" err="1" smtClean="0">
                <a:latin typeface="+mn-lt"/>
                <a:ea typeface="Cambria" pitchFamily="18" charset="0"/>
              </a:rPr>
              <a:t>освітнього</a:t>
            </a:r>
            <a:r>
              <a:rPr lang="ru-RU" sz="2700" b="1" dirty="0" smtClean="0">
                <a:latin typeface="+mn-lt"/>
                <a:ea typeface="Cambria" pitchFamily="18" charset="0"/>
              </a:rPr>
              <a:t>, </a:t>
            </a:r>
            <a:r>
              <a:rPr lang="ru-RU" sz="2700" b="1" dirty="0" err="1" smtClean="0">
                <a:latin typeface="+mn-lt"/>
                <a:ea typeface="Cambria" pitchFamily="18" charset="0"/>
              </a:rPr>
              <a:t>соціокультурного</a:t>
            </a:r>
            <a:r>
              <a:rPr lang="ru-RU" sz="2700" b="1" dirty="0" smtClean="0">
                <a:latin typeface="+mn-lt"/>
                <a:ea typeface="Cambria" pitchFamily="18" charset="0"/>
              </a:rPr>
              <a:t> центру, </a:t>
            </a:r>
            <a:r>
              <a:rPr lang="ru-RU" sz="2700" b="1" dirty="0" err="1" smtClean="0">
                <a:latin typeface="+mn-lt"/>
                <a:ea typeface="Cambria" pitchFamily="18" charset="0"/>
              </a:rPr>
              <a:t>він</a:t>
            </a:r>
            <a:r>
              <a:rPr lang="ru-RU" sz="2700" b="1" dirty="0" smtClean="0">
                <a:latin typeface="+mn-lt"/>
                <a:ea typeface="Cambria" pitchFamily="18" charset="0"/>
              </a:rPr>
              <a:t> </a:t>
            </a:r>
            <a:r>
              <a:rPr lang="ru-RU" sz="2700" b="1" dirty="0" err="1" smtClean="0">
                <a:latin typeface="+mn-lt"/>
                <a:ea typeface="Cambria" pitchFamily="18" charset="0"/>
              </a:rPr>
              <a:t>дасть</a:t>
            </a:r>
            <a:r>
              <a:rPr lang="ru-RU" sz="2700" b="1" dirty="0" smtClean="0">
                <a:latin typeface="+mn-lt"/>
                <a:ea typeface="Cambria" pitchFamily="18" charset="0"/>
              </a:rPr>
              <a:t> </a:t>
            </a:r>
            <a:r>
              <a:rPr lang="ru-RU" sz="2700" b="1" dirty="0" err="1" smtClean="0">
                <a:latin typeface="+mn-lt"/>
                <a:ea typeface="Cambria" pitchFamily="18" charset="0"/>
              </a:rPr>
              <a:t>змогу</a:t>
            </a:r>
            <a:r>
              <a:rPr lang="ru-RU" sz="2700" b="1" dirty="0" smtClean="0">
                <a:latin typeface="+mn-lt"/>
                <a:ea typeface="Cambria" pitchFamily="18" charset="0"/>
              </a:rPr>
              <a:t> </a:t>
            </a:r>
            <a:r>
              <a:rPr lang="ru-RU" sz="2700" b="1" dirty="0" err="1" smtClean="0">
                <a:latin typeface="+mn-lt"/>
                <a:ea typeface="Cambria" pitchFamily="18" charset="0"/>
              </a:rPr>
              <a:t>залучати</a:t>
            </a:r>
            <a:r>
              <a:rPr lang="ru-RU" sz="2700" b="1" dirty="0" smtClean="0">
                <a:latin typeface="+mn-lt"/>
                <a:ea typeface="Cambria" pitchFamily="18" charset="0"/>
              </a:rPr>
              <a:t> </a:t>
            </a:r>
            <a:r>
              <a:rPr lang="ru-RU" sz="2700" b="1" dirty="0" err="1" smtClean="0">
                <a:latin typeface="+mn-lt"/>
                <a:ea typeface="Cambria" pitchFamily="18" charset="0"/>
              </a:rPr>
              <a:t>учнів</a:t>
            </a:r>
            <a:r>
              <a:rPr lang="ru-RU" sz="2700" b="1" dirty="0" smtClean="0">
                <a:latin typeface="+mn-lt"/>
                <a:ea typeface="Cambria" pitchFamily="18" charset="0"/>
              </a:rPr>
              <a:t>, </a:t>
            </a:r>
            <a:r>
              <a:rPr lang="ru-RU" sz="2700" b="1" dirty="0" err="1" smtClean="0">
                <a:latin typeface="+mn-lt"/>
                <a:ea typeface="Cambria" pitchFamily="18" charset="0"/>
              </a:rPr>
              <a:t>вчителів</a:t>
            </a:r>
            <a:r>
              <a:rPr lang="ru-RU" sz="2700" b="1" dirty="0" smtClean="0">
                <a:latin typeface="+mn-lt"/>
                <a:ea typeface="Cambria" pitchFamily="18" charset="0"/>
              </a:rPr>
              <a:t>,  </a:t>
            </a:r>
            <a:r>
              <a:rPr lang="ru-RU" sz="2700" b="1" dirty="0" err="1" smtClean="0">
                <a:latin typeface="+mn-lt"/>
                <a:ea typeface="Cambria" pitchFamily="18" charset="0"/>
              </a:rPr>
              <a:t>батьків</a:t>
            </a:r>
            <a:r>
              <a:rPr lang="ru-RU" sz="2700" b="1" dirty="0" smtClean="0">
                <a:latin typeface="+mn-lt"/>
                <a:ea typeface="Cambria" pitchFamily="18" charset="0"/>
              </a:rPr>
              <a:t>, </a:t>
            </a:r>
            <a:r>
              <a:rPr lang="ru-RU" sz="2700" b="1" dirty="0" err="1" smtClean="0">
                <a:latin typeface="+mn-lt"/>
                <a:ea typeface="Cambria" pitchFamily="18" charset="0"/>
              </a:rPr>
              <a:t>випускників</a:t>
            </a:r>
            <a:r>
              <a:rPr lang="ru-RU" sz="2700" b="1" dirty="0" smtClean="0">
                <a:latin typeface="+mn-lt"/>
                <a:ea typeface="Cambria" pitchFamily="18" charset="0"/>
              </a:rPr>
              <a:t>, </a:t>
            </a:r>
            <a:r>
              <a:rPr lang="ru-RU" sz="2700" b="1" dirty="0" err="1" smtClean="0">
                <a:latin typeface="+mn-lt"/>
                <a:ea typeface="Cambria" pitchFamily="18" charset="0"/>
              </a:rPr>
              <a:t>громадськість</a:t>
            </a:r>
            <a:r>
              <a:rPr lang="ru-RU" sz="2700" b="1" dirty="0" smtClean="0">
                <a:latin typeface="+mn-lt"/>
                <a:ea typeface="Cambria" pitchFamily="18" charset="0"/>
              </a:rPr>
              <a:t> до </a:t>
            </a:r>
            <a:r>
              <a:rPr lang="ru-RU" sz="2700" b="1" dirty="0" err="1" smtClean="0">
                <a:latin typeface="+mn-lt"/>
                <a:ea typeface="Cambria" pitchFamily="18" charset="0"/>
              </a:rPr>
              <a:t>активної</a:t>
            </a:r>
            <a:r>
              <a:rPr lang="ru-RU" sz="2700" b="1" dirty="0" smtClean="0">
                <a:latin typeface="+mn-lt"/>
                <a:ea typeface="Cambria" pitchFamily="18" charset="0"/>
              </a:rPr>
              <a:t> </a:t>
            </a:r>
            <a:r>
              <a:rPr lang="ru-RU" sz="2700" b="1" dirty="0" err="1" smtClean="0">
                <a:latin typeface="+mn-lt"/>
                <a:ea typeface="Cambria" pitchFamily="18" charset="0"/>
              </a:rPr>
              <a:t>співпраці</a:t>
            </a:r>
            <a:r>
              <a:rPr lang="ru-RU" sz="2700" b="1" dirty="0" smtClean="0">
                <a:latin typeface="+mn-lt"/>
                <a:ea typeface="Cambria" pitchFamily="18" charset="0"/>
              </a:rPr>
              <a:t> не </a:t>
            </a:r>
            <a:r>
              <a:rPr lang="ru-RU" sz="2700" b="1" dirty="0" err="1" smtClean="0">
                <a:latin typeface="+mn-lt"/>
                <a:ea typeface="Cambria" pitchFamily="18" charset="0"/>
              </a:rPr>
              <a:t>лише</a:t>
            </a:r>
            <a:r>
              <a:rPr lang="ru-RU" sz="2700" b="1" dirty="0" smtClean="0">
                <a:latin typeface="+mn-lt"/>
                <a:ea typeface="Cambria" pitchFamily="18" charset="0"/>
              </a:rPr>
              <a:t> через </a:t>
            </a:r>
            <a:r>
              <a:rPr lang="ru-RU" sz="2700" b="1" dirty="0" err="1" smtClean="0">
                <a:latin typeface="+mn-lt"/>
                <a:ea typeface="Cambria" pitchFamily="18" charset="0"/>
              </a:rPr>
              <a:t>друковані</a:t>
            </a:r>
            <a:r>
              <a:rPr lang="ru-RU" sz="2700" b="1" dirty="0" smtClean="0">
                <a:latin typeface="+mn-lt"/>
                <a:ea typeface="Cambria" pitchFamily="18" charset="0"/>
              </a:rPr>
              <a:t> </a:t>
            </a:r>
            <a:r>
              <a:rPr lang="ru-RU" sz="2700" b="1" dirty="0" err="1" smtClean="0">
                <a:latin typeface="+mn-lt"/>
                <a:ea typeface="Cambria" pitchFamily="18" charset="0"/>
              </a:rPr>
              <a:t>видання</a:t>
            </a:r>
            <a:r>
              <a:rPr lang="ru-RU" sz="2700" b="1" dirty="0" smtClean="0">
                <a:latin typeface="+mn-lt"/>
                <a:ea typeface="Cambria" pitchFamily="18" charset="0"/>
              </a:rPr>
              <a:t>, а й через веб-</a:t>
            </a:r>
            <a:r>
              <a:rPr lang="ru-RU" sz="2700" b="1" dirty="0" err="1" smtClean="0">
                <a:latin typeface="+mn-lt"/>
                <a:ea typeface="Cambria" pitchFamily="18" charset="0"/>
              </a:rPr>
              <a:t>сторінки</a:t>
            </a:r>
            <a:r>
              <a:rPr lang="ru-RU" sz="2700" b="1" dirty="0" smtClean="0">
                <a:latin typeface="+mn-lt"/>
                <a:ea typeface="Cambria" pitchFamily="18" charset="0"/>
              </a:rPr>
              <a:t> </a:t>
            </a:r>
            <a:r>
              <a:rPr lang="ru-RU" sz="2700" b="1" dirty="0" err="1" smtClean="0">
                <a:latin typeface="+mn-lt"/>
                <a:ea typeface="Cambria" pitchFamily="18" charset="0"/>
              </a:rPr>
              <a:t>відомих</a:t>
            </a:r>
            <a:r>
              <a:rPr lang="ru-RU" sz="2700" b="1" dirty="0" smtClean="0">
                <a:latin typeface="+mn-lt"/>
                <a:ea typeface="Cambria" pitchFamily="18" charset="0"/>
              </a:rPr>
              <a:t> </a:t>
            </a:r>
            <a:r>
              <a:rPr lang="ru-RU" sz="2700" b="1" dirty="0" err="1" smtClean="0">
                <a:latin typeface="+mn-lt"/>
                <a:ea typeface="Cambria" pitchFamily="18" charset="0"/>
              </a:rPr>
              <a:t>сайтів</a:t>
            </a:r>
            <a:r>
              <a:rPr lang="ru-RU" sz="2700" b="1" dirty="0" smtClean="0">
                <a:latin typeface="+mn-lt"/>
                <a:ea typeface="Cambria" pitchFamily="18" charset="0"/>
              </a:rPr>
              <a:t>, </a:t>
            </a:r>
            <a:r>
              <a:rPr lang="ru-RU" sz="2700" b="1" dirty="0" err="1" smtClean="0">
                <a:latin typeface="+mn-lt"/>
                <a:ea typeface="Cambria" pitchFamily="18" charset="0"/>
              </a:rPr>
              <a:t>сприятиме</a:t>
            </a:r>
            <a:r>
              <a:rPr lang="ru-RU" sz="2700" b="1" dirty="0" smtClean="0">
                <a:latin typeface="+mn-lt"/>
                <a:ea typeface="Cambria" pitchFamily="18" charset="0"/>
              </a:rPr>
              <a:t> </a:t>
            </a:r>
            <a:r>
              <a:rPr lang="ru-RU" sz="2700" b="1" dirty="0" err="1" smtClean="0">
                <a:latin typeface="+mn-lt"/>
                <a:ea typeface="Cambria" pitchFamily="18" charset="0"/>
              </a:rPr>
              <a:t>підвищенню</a:t>
            </a:r>
            <a:r>
              <a:rPr lang="ru-RU" sz="2700" b="1" dirty="0" smtClean="0">
                <a:latin typeface="+mn-lt"/>
                <a:ea typeface="Cambria" pitchFamily="18" charset="0"/>
              </a:rPr>
              <a:t> </a:t>
            </a:r>
            <a:r>
              <a:rPr lang="ru-RU" sz="2700" b="1" dirty="0" err="1" smtClean="0">
                <a:latin typeface="+mn-lt"/>
                <a:ea typeface="Cambria" pitchFamily="18" charset="0"/>
              </a:rPr>
              <a:t>соціально</a:t>
            </a:r>
            <a:r>
              <a:rPr lang="ru-RU" sz="2700" b="1" dirty="0" smtClean="0">
                <a:latin typeface="+mn-lt"/>
                <a:ea typeface="Cambria" pitchFamily="18" charset="0"/>
              </a:rPr>
              <a:t>-культурного </a:t>
            </a:r>
            <a:r>
              <a:rPr lang="ru-RU" sz="2700" b="1" dirty="0" err="1" smtClean="0">
                <a:latin typeface="+mn-lt"/>
                <a:ea typeface="Cambria" pitchFamily="18" charset="0"/>
              </a:rPr>
              <a:t>рівня</a:t>
            </a:r>
            <a:r>
              <a:rPr lang="ru-RU" sz="2700" b="1" dirty="0" smtClean="0">
                <a:latin typeface="+mn-lt"/>
                <a:ea typeface="Cambria" pitchFamily="18" charset="0"/>
              </a:rPr>
              <a:t> </a:t>
            </a:r>
            <a:r>
              <a:rPr lang="ru-RU" sz="2700" b="1" dirty="0" err="1" smtClean="0">
                <a:latin typeface="+mn-lt"/>
                <a:ea typeface="Cambria" pitchFamily="18" charset="0"/>
              </a:rPr>
              <a:t>учасників</a:t>
            </a:r>
            <a:r>
              <a:rPr lang="ru-RU" sz="2700" b="1" dirty="0" smtClean="0">
                <a:latin typeface="+mn-lt"/>
                <a:ea typeface="Cambria" pitchFamily="18" charset="0"/>
              </a:rPr>
              <a:t> </a:t>
            </a:r>
            <a:r>
              <a:rPr lang="ru-RU" sz="2700" b="1" dirty="0" err="1" smtClean="0">
                <a:latin typeface="+mn-lt"/>
                <a:ea typeface="Cambria" pitchFamily="18" charset="0"/>
              </a:rPr>
              <a:t>навчального-виховного</a:t>
            </a:r>
            <a:r>
              <a:rPr lang="ru-RU" sz="2700" b="1" dirty="0" smtClean="0">
                <a:latin typeface="+mn-lt"/>
                <a:ea typeface="Cambria" pitchFamily="18" charset="0"/>
              </a:rPr>
              <a:t> </a:t>
            </a:r>
            <a:r>
              <a:rPr lang="ru-RU" sz="2700" b="1" dirty="0" err="1" smtClean="0">
                <a:latin typeface="+mn-lt"/>
                <a:ea typeface="Cambria" pitchFamily="18" charset="0"/>
              </a:rPr>
              <a:t>процесу</a:t>
            </a:r>
            <a:r>
              <a:rPr lang="ru-RU" sz="2700" b="1" dirty="0" smtClean="0">
                <a:latin typeface="+mn-lt"/>
                <a:ea typeface="Cambria" pitchFamily="18" charset="0"/>
              </a:rPr>
              <a:t>.</a:t>
            </a:r>
            <a:r>
              <a:rPr lang="en-US" sz="2800" b="1" dirty="0" smtClean="0">
                <a:latin typeface="+mn-lt"/>
                <a:ea typeface="Cambria" pitchFamily="18" charset="0"/>
              </a:rPr>
              <a:t/>
            </a:r>
            <a:br>
              <a:rPr lang="en-US" sz="2800" b="1" dirty="0" smtClean="0">
                <a:latin typeface="+mn-lt"/>
                <a:ea typeface="Cambria" pitchFamily="18" charset="0"/>
              </a:rPr>
            </a:br>
            <a:r>
              <a:rPr lang="ru-RU" sz="2800" b="1" dirty="0" smtClean="0">
                <a:latin typeface="+mn-lt"/>
                <a:ea typeface="Cambria" pitchFamily="18" charset="0"/>
              </a:rPr>
              <a:t/>
            </a:r>
            <a:br>
              <a:rPr lang="ru-RU" sz="2800" b="1" dirty="0" smtClean="0">
                <a:latin typeface="+mn-lt"/>
                <a:ea typeface="Cambria" pitchFamily="18" charset="0"/>
              </a:rPr>
            </a:br>
            <a:r>
              <a:rPr lang="ru-RU" sz="2800" dirty="0" smtClean="0">
                <a:latin typeface="Cambria" pitchFamily="18" charset="0"/>
                <a:ea typeface="Cambria" pitchFamily="18" charset="0"/>
              </a:rPr>
              <a:t/>
            </a:r>
            <a:br>
              <a:rPr lang="ru-RU" sz="2800" dirty="0" smtClean="0">
                <a:latin typeface="Cambria" pitchFamily="18" charset="0"/>
                <a:ea typeface="Cambria" pitchFamily="18" charset="0"/>
              </a:rPr>
            </a:br>
            <a:endParaRPr lang="ru-RU" sz="2800" dirty="0">
              <a:latin typeface="+mn-lt"/>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476672"/>
            <a:ext cx="8229600" cy="5616624"/>
          </a:xfrm>
        </p:spPr>
        <p:txBody>
          <a:bodyPr>
            <a:normAutofit fontScale="90000"/>
          </a:bodyPr>
          <a:lstStyle/>
          <a:p>
            <a:pPr algn="l"/>
            <a:r>
              <a:rPr lang="ru-RU" sz="2700" b="1" dirty="0" smtClean="0">
                <a:latin typeface="+mn-lt"/>
              </a:rPr>
              <a:t/>
            </a:r>
            <a:br>
              <a:rPr lang="ru-RU" sz="2700" b="1" dirty="0" smtClean="0">
                <a:latin typeface="+mn-lt"/>
              </a:rPr>
            </a:br>
            <a:r>
              <a:rPr lang="ru-RU" sz="2700" b="1" dirty="0" err="1" smtClean="0">
                <a:latin typeface="+mn-lt"/>
              </a:rPr>
              <a:t>Збільшення</a:t>
            </a:r>
            <a:r>
              <a:rPr lang="ru-RU" sz="2700" b="1" dirty="0" smtClean="0">
                <a:latin typeface="+mn-lt"/>
              </a:rPr>
              <a:t> </a:t>
            </a:r>
            <a:r>
              <a:rPr lang="ru-RU" sz="2700" b="1" dirty="0" err="1" smtClean="0">
                <a:latin typeface="+mn-lt"/>
              </a:rPr>
              <a:t>різновидів</a:t>
            </a:r>
            <a:r>
              <a:rPr lang="ru-RU" sz="2700" b="1" dirty="0" smtClean="0">
                <a:latin typeface="+mn-lt"/>
              </a:rPr>
              <a:t> </a:t>
            </a:r>
            <a:r>
              <a:rPr lang="ru-RU" sz="2700" b="1" dirty="0" err="1" smtClean="0">
                <a:latin typeface="+mn-lt"/>
              </a:rPr>
              <a:t>бібліотечних</a:t>
            </a:r>
            <a:r>
              <a:rPr lang="ru-RU" sz="2700" b="1" dirty="0" smtClean="0">
                <a:latin typeface="+mn-lt"/>
              </a:rPr>
              <a:t> </a:t>
            </a:r>
            <a:r>
              <a:rPr lang="ru-RU" sz="2700" b="1" dirty="0" err="1" smtClean="0">
                <a:latin typeface="+mn-lt"/>
              </a:rPr>
              <a:t>інформаційних</a:t>
            </a:r>
            <a:r>
              <a:rPr lang="ru-RU" sz="2700" b="1" dirty="0" smtClean="0">
                <a:latin typeface="+mn-lt"/>
              </a:rPr>
              <a:t> </a:t>
            </a:r>
            <a:br>
              <a:rPr lang="ru-RU" sz="2700" b="1" dirty="0" smtClean="0">
                <a:latin typeface="+mn-lt"/>
              </a:rPr>
            </a:br>
            <a:r>
              <a:rPr lang="ru-RU" sz="2700" b="1" dirty="0" smtClean="0">
                <a:latin typeface="+mn-lt"/>
              </a:rPr>
              <a:t> </a:t>
            </a:r>
            <a:r>
              <a:rPr lang="ru-RU" sz="2700" b="1" dirty="0" err="1" smtClean="0">
                <a:latin typeface="+mn-lt"/>
              </a:rPr>
              <a:t>сервісів</a:t>
            </a:r>
            <a:r>
              <a:rPr lang="ru-RU" sz="2700" b="1" dirty="0" smtClean="0">
                <a:latin typeface="+mn-lt"/>
              </a:rPr>
              <a:t>  </a:t>
            </a:r>
            <a:r>
              <a:rPr lang="ru-RU" sz="2700" b="1" dirty="0" err="1" smtClean="0">
                <a:latin typeface="+mn-lt"/>
              </a:rPr>
              <a:t>підвищить</a:t>
            </a:r>
            <a:r>
              <a:rPr lang="ru-RU" sz="2700" b="1" dirty="0" smtClean="0">
                <a:latin typeface="+mn-lt"/>
              </a:rPr>
              <a:t> </a:t>
            </a:r>
            <a:r>
              <a:rPr lang="ru-RU" sz="2700" b="1" dirty="0" err="1" smtClean="0">
                <a:latin typeface="+mn-lt"/>
              </a:rPr>
              <a:t>коефіцієнт</a:t>
            </a:r>
            <a:r>
              <a:rPr lang="ru-RU" sz="2700" b="1" dirty="0" smtClean="0">
                <a:latin typeface="+mn-lt"/>
              </a:rPr>
              <a:t> </a:t>
            </a:r>
            <a:r>
              <a:rPr lang="ru-RU" sz="2700" b="1" dirty="0" err="1" smtClean="0">
                <a:latin typeface="+mn-lt"/>
              </a:rPr>
              <a:t>корисної</a:t>
            </a:r>
            <a:r>
              <a:rPr lang="ru-RU" sz="2700" b="1" dirty="0" smtClean="0">
                <a:latin typeface="+mn-lt"/>
              </a:rPr>
              <a:t> </a:t>
            </a:r>
            <a:r>
              <a:rPr lang="ru-RU" sz="2700" b="1" dirty="0" err="1" smtClean="0">
                <a:latin typeface="+mn-lt"/>
              </a:rPr>
              <a:t>дії</a:t>
            </a:r>
            <a:r>
              <a:rPr lang="ru-RU" sz="2700" b="1" dirty="0" smtClean="0">
                <a:latin typeface="+mn-lt"/>
              </a:rPr>
              <a:t>.</a:t>
            </a:r>
            <a:br>
              <a:rPr lang="ru-RU" sz="2700" b="1" dirty="0" smtClean="0">
                <a:latin typeface="+mn-lt"/>
              </a:rPr>
            </a:br>
            <a:r>
              <a:rPr lang="ru-RU" sz="2700" dirty="0" smtClean="0">
                <a:latin typeface="+mn-lt"/>
              </a:rPr>
              <a:t> </a:t>
            </a:r>
            <a:r>
              <a:rPr lang="ru-RU" sz="2700" b="1" dirty="0" smtClean="0">
                <a:latin typeface="+mn-lt"/>
              </a:rPr>
              <a:t>На наш </a:t>
            </a:r>
            <a:r>
              <a:rPr lang="ru-RU" sz="2700" b="1" dirty="0" err="1" smtClean="0">
                <a:latin typeface="+mn-lt"/>
              </a:rPr>
              <a:t>погляд</a:t>
            </a:r>
            <a:r>
              <a:rPr lang="ru-RU" sz="2700" b="1" dirty="0" smtClean="0">
                <a:latin typeface="+mn-lt"/>
              </a:rPr>
              <a:t>, </a:t>
            </a:r>
            <a:r>
              <a:rPr lang="ru-RU" sz="2700" b="1" dirty="0" err="1" smtClean="0">
                <a:latin typeface="+mn-lt"/>
              </a:rPr>
              <a:t>бібліотеки</a:t>
            </a:r>
            <a:r>
              <a:rPr lang="ru-RU" sz="2700" b="1" dirty="0" smtClean="0">
                <a:latin typeface="+mn-lt"/>
              </a:rPr>
              <a:t> як ШБІЦ -  </a:t>
            </a:r>
            <a:r>
              <a:rPr lang="ru-RU" sz="2700" b="1" dirty="0" err="1" smtClean="0">
                <a:latin typeface="+mn-lt"/>
              </a:rPr>
              <a:t>інтегратор</a:t>
            </a:r>
            <a:r>
              <a:rPr lang="ru-RU" sz="2700" b="1" dirty="0" smtClean="0">
                <a:latin typeface="+mn-lt"/>
              </a:rPr>
              <a:t> </a:t>
            </a:r>
            <a:r>
              <a:rPr lang="ru-RU" sz="2700" b="1" dirty="0" err="1" smtClean="0">
                <a:latin typeface="+mn-lt"/>
              </a:rPr>
              <a:t>всіх</a:t>
            </a:r>
            <a:r>
              <a:rPr lang="ru-RU" sz="2700" b="1" dirty="0" smtClean="0">
                <a:latin typeface="+mn-lt"/>
              </a:rPr>
              <a:t> </a:t>
            </a:r>
            <a:r>
              <a:rPr lang="ru-RU" sz="2700" b="1" dirty="0" err="1" smtClean="0">
                <a:latin typeface="+mn-lt"/>
              </a:rPr>
              <a:t>носіїв</a:t>
            </a:r>
            <a:r>
              <a:rPr lang="ru-RU" sz="2700" b="1" dirty="0" smtClean="0">
                <a:latin typeface="+mn-lt"/>
              </a:rPr>
              <a:t> </a:t>
            </a:r>
            <a:r>
              <a:rPr lang="ru-RU" sz="2700" b="1" dirty="0" err="1" smtClean="0">
                <a:latin typeface="+mn-lt"/>
              </a:rPr>
              <a:t>інформації</a:t>
            </a:r>
            <a:r>
              <a:rPr lang="ru-RU" sz="2700" b="1" dirty="0" smtClean="0">
                <a:latin typeface="+mn-lt"/>
              </a:rPr>
              <a:t>. </a:t>
            </a:r>
            <a:r>
              <a:rPr lang="ru-RU" sz="3100" b="1" dirty="0" smtClean="0">
                <a:latin typeface="+mn-lt"/>
              </a:rPr>
              <a:t/>
            </a:r>
            <a:br>
              <a:rPr lang="ru-RU" sz="3100" b="1" dirty="0" smtClean="0">
                <a:latin typeface="+mn-lt"/>
              </a:rPr>
            </a:br>
            <a:r>
              <a:rPr lang="ru-RU" sz="2700" b="1" dirty="0" err="1" smtClean="0">
                <a:latin typeface="+mn-lt"/>
              </a:rPr>
              <a:t>Такий</a:t>
            </a:r>
            <a:r>
              <a:rPr lang="ru-RU" sz="2700" b="1" dirty="0" smtClean="0">
                <a:latin typeface="+mn-lt"/>
              </a:rPr>
              <a:t> </a:t>
            </a:r>
            <a:r>
              <a:rPr lang="ru-RU" sz="2700" b="1" dirty="0" err="1" smtClean="0">
                <a:latin typeface="+mn-lt"/>
              </a:rPr>
              <a:t>розвиток</a:t>
            </a:r>
            <a:r>
              <a:rPr lang="ru-RU" sz="2700" b="1" dirty="0" smtClean="0">
                <a:latin typeface="+mn-lt"/>
              </a:rPr>
              <a:t> </a:t>
            </a:r>
            <a:r>
              <a:rPr lang="ru-RU" sz="2700" b="1" dirty="0" err="1" smtClean="0">
                <a:latin typeface="+mn-lt"/>
              </a:rPr>
              <a:t>бібліотечних</a:t>
            </a:r>
            <a:r>
              <a:rPr lang="ru-RU" sz="2700" b="1" dirty="0" smtClean="0">
                <a:latin typeface="+mn-lt"/>
              </a:rPr>
              <a:t> </a:t>
            </a:r>
            <a:r>
              <a:rPr lang="ru-RU" sz="2700" b="1" dirty="0" err="1" smtClean="0">
                <a:latin typeface="+mn-lt"/>
              </a:rPr>
              <a:t>послуг</a:t>
            </a:r>
            <a:r>
              <a:rPr lang="ru-RU" sz="2700" b="1" dirty="0" smtClean="0">
                <a:latin typeface="+mn-lt"/>
              </a:rPr>
              <a:t> </a:t>
            </a:r>
            <a:r>
              <a:rPr lang="ru-RU" sz="2700" b="1" dirty="0" err="1" smtClean="0">
                <a:latin typeface="+mn-lt"/>
              </a:rPr>
              <a:t>передбачає</a:t>
            </a:r>
            <a:r>
              <a:rPr lang="ru-RU" sz="2700" b="1" dirty="0" smtClean="0">
                <a:latin typeface="+mn-lt"/>
              </a:rPr>
              <a:t> роботу у </a:t>
            </a:r>
            <a:r>
              <a:rPr lang="ru-RU" sz="2700" b="1" dirty="0" err="1" smtClean="0">
                <a:latin typeface="+mn-lt"/>
              </a:rPr>
              <a:t>трьох</a:t>
            </a:r>
            <a:r>
              <a:rPr lang="ru-RU" sz="2700" b="1" dirty="0" smtClean="0">
                <a:latin typeface="+mn-lt"/>
              </a:rPr>
              <a:t> </a:t>
            </a:r>
            <a:r>
              <a:rPr lang="ru-RU" sz="2700" b="1" dirty="0" err="1" smtClean="0">
                <a:latin typeface="+mn-lt"/>
              </a:rPr>
              <a:t>вузлових</a:t>
            </a:r>
            <a:r>
              <a:rPr lang="ru-RU" sz="2700" b="1" dirty="0" smtClean="0">
                <a:latin typeface="+mn-lt"/>
              </a:rPr>
              <a:t> комплексах: </a:t>
            </a:r>
            <a:r>
              <a:rPr lang="ru-RU" sz="2700" b="1" dirty="0" err="1" smtClean="0">
                <a:latin typeface="+mn-lt"/>
              </a:rPr>
              <a:t>забезпечення</a:t>
            </a:r>
            <a:r>
              <a:rPr lang="ru-RU" sz="2700" b="1" dirty="0" smtClean="0">
                <a:latin typeface="+mn-lt"/>
              </a:rPr>
              <a:t> доступу до </a:t>
            </a:r>
            <a:r>
              <a:rPr lang="ru-RU" sz="2700" b="1" dirty="0" err="1" smtClean="0">
                <a:latin typeface="+mn-lt"/>
              </a:rPr>
              <a:t>ресурсів</a:t>
            </a:r>
            <a:r>
              <a:rPr lang="ru-RU" sz="2700" b="1" dirty="0" smtClean="0">
                <a:latin typeface="+mn-lt"/>
              </a:rPr>
              <a:t>, </a:t>
            </a:r>
            <a:r>
              <a:rPr lang="ru-RU" sz="2700" b="1" dirty="0" err="1" smtClean="0">
                <a:latin typeface="+mn-lt"/>
              </a:rPr>
              <a:t>урізноманітнення</a:t>
            </a:r>
            <a:r>
              <a:rPr lang="ru-RU" sz="2700" b="1" dirty="0" smtClean="0">
                <a:latin typeface="+mn-lt"/>
              </a:rPr>
              <a:t> </a:t>
            </a:r>
            <a:r>
              <a:rPr lang="ru-RU" sz="2700" b="1" dirty="0" err="1" smtClean="0">
                <a:latin typeface="+mn-lt"/>
              </a:rPr>
              <a:t>видів</a:t>
            </a:r>
            <a:r>
              <a:rPr lang="ru-RU" sz="2700" b="1" dirty="0" smtClean="0">
                <a:latin typeface="+mn-lt"/>
              </a:rPr>
              <a:t> </a:t>
            </a:r>
            <a:r>
              <a:rPr lang="ru-RU" sz="2700" b="1" dirty="0" err="1" smtClean="0">
                <a:latin typeface="+mn-lt"/>
              </a:rPr>
              <a:t>послуг</a:t>
            </a:r>
            <a:r>
              <a:rPr lang="ru-RU" sz="2700" b="1" dirty="0" smtClean="0">
                <a:latin typeface="+mn-lt"/>
              </a:rPr>
              <a:t> </a:t>
            </a:r>
            <a:r>
              <a:rPr lang="ru-RU" sz="2700" b="1" dirty="0" err="1" smtClean="0">
                <a:latin typeface="+mn-lt"/>
              </a:rPr>
              <a:t>і</a:t>
            </a:r>
            <a:r>
              <a:rPr lang="ru-RU" sz="2700" b="1" dirty="0" smtClean="0">
                <a:latin typeface="+mn-lt"/>
              </a:rPr>
              <a:t> </a:t>
            </a:r>
            <a:r>
              <a:rPr lang="ru-RU" sz="2700" b="1" dirty="0" err="1" smtClean="0">
                <a:latin typeface="+mn-lt"/>
              </a:rPr>
              <a:t>створення</a:t>
            </a:r>
            <a:r>
              <a:rPr lang="ru-RU" sz="2700" b="1" dirty="0" smtClean="0">
                <a:latin typeface="+mn-lt"/>
              </a:rPr>
              <a:t> </a:t>
            </a:r>
            <a:r>
              <a:rPr lang="ru-RU" sz="2700" b="1" dirty="0" err="1" smtClean="0">
                <a:latin typeface="+mn-lt"/>
              </a:rPr>
              <a:t>комфортних</a:t>
            </a:r>
            <a:r>
              <a:rPr lang="ru-RU" sz="2700" b="1" dirty="0" smtClean="0">
                <a:latin typeface="+mn-lt"/>
              </a:rPr>
              <a:t> </a:t>
            </a:r>
            <a:r>
              <a:rPr lang="ru-RU" sz="2700" b="1" dirty="0" err="1" smtClean="0">
                <a:latin typeface="+mn-lt"/>
              </a:rPr>
              <a:t>психологічних</a:t>
            </a:r>
            <a:r>
              <a:rPr lang="ru-RU" sz="2700" b="1" dirty="0" smtClean="0">
                <a:latin typeface="+mn-lt"/>
              </a:rPr>
              <a:t> умов для </a:t>
            </a:r>
            <a:r>
              <a:rPr lang="ru-RU" sz="2700" b="1" dirty="0" err="1" smtClean="0">
                <a:latin typeface="+mn-lt"/>
              </a:rPr>
              <a:t>читачів</a:t>
            </a:r>
            <a:r>
              <a:rPr lang="ru-RU" sz="2700" b="1" dirty="0" smtClean="0">
                <a:latin typeface="+mn-lt"/>
              </a:rPr>
              <a:t>, </a:t>
            </a:r>
            <a:r>
              <a:rPr lang="ru-RU" sz="2700" b="1" dirty="0" err="1" smtClean="0">
                <a:latin typeface="+mn-lt"/>
              </a:rPr>
              <a:t>співпраці</a:t>
            </a:r>
            <a:r>
              <a:rPr lang="ru-RU" sz="2700" b="1" dirty="0" smtClean="0">
                <a:latin typeface="+mn-lt"/>
              </a:rPr>
              <a:t> </a:t>
            </a:r>
            <a:r>
              <a:rPr lang="ru-RU" sz="2700" b="1" dirty="0" err="1" smtClean="0">
                <a:latin typeface="+mn-lt"/>
              </a:rPr>
              <a:t>бібліотекаря</a:t>
            </a:r>
            <a:r>
              <a:rPr lang="ru-RU" sz="2700" b="1" dirty="0" smtClean="0">
                <a:latin typeface="+mn-lt"/>
              </a:rPr>
              <a:t> </a:t>
            </a:r>
            <a:r>
              <a:rPr lang="ru-RU" sz="2700" b="1" dirty="0" err="1" smtClean="0">
                <a:latin typeface="+mn-lt"/>
              </a:rPr>
              <a:t>і</a:t>
            </a:r>
            <a:r>
              <a:rPr lang="ru-RU" sz="2700" b="1" dirty="0" smtClean="0">
                <a:latin typeface="+mn-lt"/>
              </a:rPr>
              <a:t> </a:t>
            </a:r>
            <a:r>
              <a:rPr lang="ru-RU" sz="2700" b="1" dirty="0" err="1" smtClean="0">
                <a:latin typeface="+mn-lt"/>
              </a:rPr>
              <a:t>читачами</a:t>
            </a:r>
            <a:r>
              <a:rPr lang="ru-RU" sz="2700" b="1" dirty="0" smtClean="0">
                <a:latin typeface="+mn-lt"/>
              </a:rPr>
              <a:t>, </a:t>
            </a:r>
            <a:r>
              <a:rPr lang="ru-RU" sz="2700" b="1" dirty="0" err="1" smtClean="0">
                <a:latin typeface="+mn-lt"/>
              </a:rPr>
              <a:t>користувачами</a:t>
            </a:r>
            <a:r>
              <a:rPr lang="ru-RU" sz="2700" b="1" dirty="0" smtClean="0">
                <a:latin typeface="+mn-lt"/>
              </a:rPr>
              <a:t> </a:t>
            </a:r>
            <a:r>
              <a:rPr lang="ru-RU" sz="2700" b="1" dirty="0" err="1" smtClean="0">
                <a:latin typeface="+mn-lt"/>
              </a:rPr>
              <a:t>і</a:t>
            </a:r>
            <a:r>
              <a:rPr lang="ru-RU" sz="2700" b="1" dirty="0" smtClean="0">
                <a:latin typeface="+mn-lt"/>
              </a:rPr>
              <a:t> </a:t>
            </a:r>
            <a:r>
              <a:rPr lang="ru-RU" sz="2700" b="1" dirty="0" err="1" smtClean="0">
                <a:latin typeface="+mn-lt"/>
              </a:rPr>
              <a:t>всіма</a:t>
            </a:r>
            <a:r>
              <a:rPr lang="ru-RU" sz="2700" b="1" dirty="0" smtClean="0">
                <a:latin typeface="+mn-lt"/>
              </a:rPr>
              <a:t>, </a:t>
            </a:r>
            <a:r>
              <a:rPr lang="ru-RU" sz="2700" b="1" dirty="0" err="1" smtClean="0">
                <a:latin typeface="+mn-lt"/>
              </a:rPr>
              <a:t>хто</a:t>
            </a:r>
            <a:r>
              <a:rPr lang="ru-RU" sz="2700" b="1" dirty="0" smtClean="0">
                <a:latin typeface="+mn-lt"/>
              </a:rPr>
              <a:t> </a:t>
            </a:r>
            <a:r>
              <a:rPr lang="ru-RU" sz="2700" b="1" dirty="0" err="1" smtClean="0">
                <a:latin typeface="+mn-lt"/>
              </a:rPr>
              <a:t>звертається</a:t>
            </a:r>
            <a:r>
              <a:rPr lang="ru-RU" sz="2700" b="1" dirty="0" smtClean="0">
                <a:latin typeface="+mn-lt"/>
              </a:rPr>
              <a:t> до </a:t>
            </a:r>
            <a:r>
              <a:rPr lang="ru-RU" sz="2700" b="1" dirty="0" err="1" smtClean="0">
                <a:latin typeface="+mn-lt"/>
              </a:rPr>
              <a:t>бібліотеки</a:t>
            </a:r>
            <a:r>
              <a:rPr lang="ru-RU" sz="2700" b="1" dirty="0" smtClean="0">
                <a:latin typeface="+mn-lt"/>
              </a:rPr>
              <a:t> за </a:t>
            </a:r>
            <a:r>
              <a:rPr lang="ru-RU" sz="2700" b="1" dirty="0" err="1" smtClean="0">
                <a:latin typeface="+mn-lt"/>
              </a:rPr>
              <a:t>знаннями</a:t>
            </a:r>
            <a:r>
              <a:rPr lang="ru-RU" sz="2700" b="1" dirty="0" smtClean="0">
                <a:latin typeface="+mn-lt"/>
              </a:rPr>
              <a:t>, </a:t>
            </a:r>
            <a:r>
              <a:rPr lang="ru-RU" sz="2700" b="1" dirty="0" err="1" smtClean="0">
                <a:latin typeface="+mn-lt"/>
              </a:rPr>
              <a:t>інформацією</a:t>
            </a:r>
            <a:r>
              <a:rPr lang="ru-RU" sz="2700" b="1" dirty="0" smtClean="0">
                <a:latin typeface="+mn-lt"/>
              </a:rPr>
              <a:t>, </a:t>
            </a:r>
            <a:r>
              <a:rPr lang="ru-RU" sz="2700" b="1" dirty="0" err="1" smtClean="0">
                <a:latin typeface="+mn-lt"/>
              </a:rPr>
              <a:t>порадами</a:t>
            </a:r>
            <a:r>
              <a:rPr lang="ru-RU" sz="2700" b="1" dirty="0" smtClean="0">
                <a:latin typeface="+mn-lt"/>
              </a:rPr>
              <a:t>.</a:t>
            </a:r>
            <a:br>
              <a:rPr lang="ru-RU" sz="2700" b="1" dirty="0" smtClean="0">
                <a:latin typeface="+mn-lt"/>
              </a:rPr>
            </a:br>
            <a:r>
              <a:rPr lang="ru-RU" sz="2800" b="1" dirty="0" smtClean="0">
                <a:latin typeface="+mn-lt"/>
              </a:rPr>
              <a:t/>
            </a:r>
            <a:br>
              <a:rPr lang="ru-RU" sz="2800" b="1" dirty="0" smtClean="0">
                <a:latin typeface="+mn-lt"/>
              </a:rPr>
            </a:br>
            <a:r>
              <a:rPr lang="ru-RU" sz="2800" b="1" dirty="0" smtClean="0">
                <a:latin typeface="+mn-lt"/>
              </a:rPr>
              <a:t> </a:t>
            </a:r>
            <a:br>
              <a:rPr lang="ru-RU" sz="2800" b="1" dirty="0" smtClean="0">
                <a:latin typeface="+mn-lt"/>
              </a:rPr>
            </a:br>
            <a:endParaRPr lang="ru-RU" sz="2800" b="1" dirty="0">
              <a:latin typeface="+mn-lt"/>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476672"/>
            <a:ext cx="8229600" cy="5616624"/>
          </a:xfrm>
        </p:spPr>
        <p:txBody>
          <a:bodyPr>
            <a:normAutofit fontScale="90000"/>
          </a:bodyPr>
          <a:lstStyle/>
          <a:p>
            <a:pPr algn="l"/>
            <a:r>
              <a:rPr lang="ru-RU" sz="2400" b="1" i="1" dirty="0" err="1" smtClean="0">
                <a:solidFill>
                  <a:srgbClr val="C00000"/>
                </a:solidFill>
                <a:latin typeface="+mn-lt"/>
              </a:rPr>
              <a:t>Чи</a:t>
            </a:r>
            <a:r>
              <a:rPr lang="ru-RU" sz="2400" b="1" i="1" dirty="0" smtClean="0">
                <a:solidFill>
                  <a:srgbClr val="C00000"/>
                </a:solidFill>
                <a:latin typeface="+mn-lt"/>
              </a:rPr>
              <a:t> </a:t>
            </a:r>
            <a:r>
              <a:rPr lang="ru-RU" sz="2400" b="1" i="1" dirty="0" err="1" smtClean="0">
                <a:solidFill>
                  <a:srgbClr val="C00000"/>
                </a:solidFill>
                <a:latin typeface="+mn-lt"/>
              </a:rPr>
              <a:t>зміниться</a:t>
            </a:r>
            <a:r>
              <a:rPr lang="ru-RU" sz="2400" b="1" i="1" dirty="0" smtClean="0">
                <a:solidFill>
                  <a:srgbClr val="C00000"/>
                </a:solidFill>
                <a:latin typeface="+mn-lt"/>
              </a:rPr>
              <a:t> форма </a:t>
            </a:r>
            <a:r>
              <a:rPr lang="ru-RU" sz="2400" b="1" i="1" dirty="0" err="1" smtClean="0">
                <a:solidFill>
                  <a:srgbClr val="C00000"/>
                </a:solidFill>
                <a:latin typeface="+mn-lt"/>
              </a:rPr>
              <a:t>підготовки</a:t>
            </a:r>
            <a:r>
              <a:rPr lang="ru-RU" sz="2400" b="1" i="1" dirty="0" smtClean="0">
                <a:solidFill>
                  <a:srgbClr val="C00000"/>
                </a:solidFill>
                <a:latin typeface="+mn-lt"/>
              </a:rPr>
              <a:t> </a:t>
            </a:r>
            <a:r>
              <a:rPr lang="ru-RU" sz="2400" b="1" i="1" dirty="0" err="1" smtClean="0">
                <a:solidFill>
                  <a:srgbClr val="C00000"/>
                </a:solidFill>
                <a:latin typeface="+mn-lt"/>
              </a:rPr>
              <a:t>інформації</a:t>
            </a:r>
            <a:r>
              <a:rPr lang="ru-RU" sz="2400" b="1" i="1" dirty="0" smtClean="0">
                <a:solidFill>
                  <a:srgbClr val="C00000"/>
                </a:solidFill>
                <a:latin typeface="+mn-lt"/>
              </a:rPr>
              <a:t> для </a:t>
            </a:r>
            <a:r>
              <a:rPr lang="ru-RU" sz="2400" b="1" i="1" dirty="0" err="1" smtClean="0">
                <a:solidFill>
                  <a:srgbClr val="C00000"/>
                </a:solidFill>
                <a:latin typeface="+mn-lt"/>
              </a:rPr>
              <a:t>сучасного</a:t>
            </a:r>
            <a:r>
              <a:rPr lang="ru-RU" sz="2400" b="1" i="1" dirty="0" smtClean="0">
                <a:solidFill>
                  <a:srgbClr val="C00000"/>
                </a:solidFill>
                <a:latin typeface="+mn-lt"/>
              </a:rPr>
              <a:t> </a:t>
            </a:r>
            <a:r>
              <a:rPr lang="ru-RU" sz="2400" b="1" i="1" dirty="0" err="1" smtClean="0">
                <a:solidFill>
                  <a:srgbClr val="C00000"/>
                </a:solidFill>
                <a:latin typeface="+mn-lt"/>
              </a:rPr>
              <a:t>читача</a:t>
            </a:r>
            <a:r>
              <a:rPr lang="ru-RU" sz="2400" b="1" i="1" dirty="0" smtClean="0">
                <a:solidFill>
                  <a:srgbClr val="C00000"/>
                </a:solidFill>
                <a:latin typeface="+mn-lt"/>
              </a:rPr>
              <a:t>?</a:t>
            </a:r>
            <a:r>
              <a:rPr lang="ru-RU" sz="2400" dirty="0" smtClean="0">
                <a:latin typeface="+mn-lt"/>
              </a:rPr>
              <a:t/>
            </a:r>
            <a:br>
              <a:rPr lang="ru-RU" sz="2400" dirty="0" smtClean="0">
                <a:latin typeface="+mn-lt"/>
              </a:rPr>
            </a:br>
            <a:r>
              <a:rPr lang="ru-RU" sz="2400" dirty="0" err="1" smtClean="0">
                <a:latin typeface="+mn-lt"/>
              </a:rPr>
              <a:t>Перехід</a:t>
            </a:r>
            <a:r>
              <a:rPr lang="ru-RU" sz="2400" dirty="0" smtClean="0">
                <a:latin typeface="+mn-lt"/>
              </a:rPr>
              <a:t> до </a:t>
            </a:r>
            <a:r>
              <a:rPr lang="ru-RU" sz="2400" dirty="0" err="1" smtClean="0">
                <a:latin typeface="+mn-lt"/>
              </a:rPr>
              <a:t>моделі</a:t>
            </a:r>
            <a:r>
              <a:rPr lang="ru-RU" sz="2400" dirty="0" smtClean="0">
                <a:latin typeface="+mn-lt"/>
              </a:rPr>
              <a:t> ШБІЦ  </a:t>
            </a:r>
            <a:r>
              <a:rPr lang="ru-RU" sz="2400" b="1" dirty="0" err="1" smtClean="0">
                <a:latin typeface="+mn-lt"/>
              </a:rPr>
              <a:t>включає</a:t>
            </a:r>
            <a:r>
              <a:rPr lang="ru-RU" sz="2400" b="1" dirty="0" smtClean="0">
                <a:latin typeface="+mn-lt"/>
              </a:rPr>
              <a:t> </a:t>
            </a:r>
            <a:r>
              <a:rPr lang="ru-RU" sz="2400" b="1" dirty="0" err="1" smtClean="0">
                <a:latin typeface="+mn-lt"/>
              </a:rPr>
              <a:t>організаційний</a:t>
            </a:r>
            <a:r>
              <a:rPr lang="ru-RU" sz="2400" b="1" dirty="0" smtClean="0">
                <a:latin typeface="+mn-lt"/>
              </a:rPr>
              <a:t>, </a:t>
            </a:r>
            <a:r>
              <a:rPr lang="ru-RU" sz="2400" b="1" dirty="0" err="1" smtClean="0">
                <a:latin typeface="+mn-lt"/>
              </a:rPr>
              <a:t>технічний</a:t>
            </a:r>
            <a:r>
              <a:rPr lang="ru-RU" sz="2400" b="1" dirty="0" smtClean="0">
                <a:latin typeface="+mn-lt"/>
              </a:rPr>
              <a:t>, </a:t>
            </a:r>
            <a:r>
              <a:rPr lang="ru-RU" sz="2400" b="1" dirty="0" err="1" smtClean="0">
                <a:latin typeface="+mn-lt"/>
              </a:rPr>
              <a:t>технологічний</a:t>
            </a:r>
            <a:r>
              <a:rPr lang="ru-RU" sz="2400" b="1" dirty="0" smtClean="0">
                <a:latin typeface="+mn-lt"/>
              </a:rPr>
              <a:t> </a:t>
            </a:r>
            <a:r>
              <a:rPr lang="ru-RU" sz="2400" b="1" dirty="0" err="1" smtClean="0">
                <a:latin typeface="+mn-lt"/>
              </a:rPr>
              <a:t>і</a:t>
            </a:r>
            <a:r>
              <a:rPr lang="ru-RU" sz="2400" b="1" dirty="0" smtClean="0">
                <a:latin typeface="+mn-lt"/>
              </a:rPr>
              <a:t> </a:t>
            </a:r>
            <a:r>
              <a:rPr lang="ru-RU" sz="2400" b="1" dirty="0" err="1" smtClean="0">
                <a:latin typeface="+mn-lt"/>
              </a:rPr>
              <a:t>комерційний</a:t>
            </a:r>
            <a:r>
              <a:rPr lang="ru-RU" sz="2400" b="1" dirty="0" smtClean="0">
                <a:latin typeface="+mn-lt"/>
              </a:rPr>
              <a:t> </a:t>
            </a:r>
            <a:r>
              <a:rPr lang="ru-RU" sz="2400" b="1" dirty="0" err="1" smtClean="0">
                <a:latin typeface="+mn-lt"/>
              </a:rPr>
              <a:t>моменти</a:t>
            </a:r>
            <a:r>
              <a:rPr lang="ru-RU" sz="2400" b="1" dirty="0" smtClean="0">
                <a:latin typeface="+mn-lt"/>
              </a:rPr>
              <a:t>. </a:t>
            </a:r>
            <a:r>
              <a:rPr lang="ru-RU" sz="2400" b="1" dirty="0" err="1" smtClean="0">
                <a:latin typeface="+mn-lt"/>
              </a:rPr>
              <a:t>Комерційний</a:t>
            </a:r>
            <a:r>
              <a:rPr lang="ru-RU" sz="2400" b="1" dirty="0" smtClean="0">
                <a:latin typeface="+mn-lt"/>
              </a:rPr>
              <a:t> </a:t>
            </a:r>
            <a:r>
              <a:rPr lang="ru-RU" sz="2400" b="1" dirty="0" err="1" smtClean="0">
                <a:latin typeface="+mn-lt"/>
              </a:rPr>
              <a:t>відразу</a:t>
            </a:r>
            <a:r>
              <a:rPr lang="ru-RU" sz="2400" b="1" dirty="0" smtClean="0">
                <a:latin typeface="+mn-lt"/>
              </a:rPr>
              <a:t> </a:t>
            </a:r>
            <a:r>
              <a:rPr lang="ru-RU" sz="2400" b="1" dirty="0" err="1" smtClean="0">
                <a:latin typeface="+mn-lt"/>
              </a:rPr>
              <a:t>винесемо</a:t>
            </a:r>
            <a:r>
              <a:rPr lang="ru-RU" sz="2400" b="1" dirty="0" smtClean="0">
                <a:latin typeface="+mn-lt"/>
              </a:rPr>
              <a:t> за дужки. </a:t>
            </a:r>
            <a:r>
              <a:rPr lang="ru-RU" sz="2400" b="1" dirty="0" err="1" smtClean="0">
                <a:latin typeface="+mn-lt"/>
              </a:rPr>
              <a:t>Хоч</a:t>
            </a:r>
            <a:r>
              <a:rPr lang="ru-RU" sz="2400" b="1" dirty="0" smtClean="0">
                <a:latin typeface="+mn-lt"/>
              </a:rPr>
              <a:t> </a:t>
            </a:r>
            <a:r>
              <a:rPr lang="ru-RU" sz="2400" b="1" dirty="0" err="1" smtClean="0">
                <a:latin typeface="+mn-lt"/>
              </a:rPr>
              <a:t>нині</a:t>
            </a:r>
            <a:r>
              <a:rPr lang="ru-RU" sz="2400" b="1" dirty="0" smtClean="0">
                <a:latin typeface="+mn-lt"/>
              </a:rPr>
              <a:t> </a:t>
            </a:r>
            <a:r>
              <a:rPr lang="ru-RU" sz="2400" b="1" dirty="0" err="1" smtClean="0">
                <a:latin typeface="+mn-lt"/>
              </a:rPr>
              <a:t>це</a:t>
            </a:r>
            <a:r>
              <a:rPr lang="ru-RU" sz="2400" b="1" dirty="0" smtClean="0">
                <a:latin typeface="+mn-lt"/>
              </a:rPr>
              <a:t> модно </a:t>
            </a:r>
            <a:r>
              <a:rPr lang="ru-RU" sz="2400" b="1" dirty="0" err="1" smtClean="0">
                <a:latin typeface="+mn-lt"/>
              </a:rPr>
              <a:t>і</a:t>
            </a:r>
            <a:r>
              <a:rPr lang="ru-RU" sz="2400" b="1" dirty="0" smtClean="0">
                <a:latin typeface="+mn-lt"/>
              </a:rPr>
              <a:t> </a:t>
            </a:r>
            <a:r>
              <a:rPr lang="ru-RU" sz="2400" b="1" dirty="0" err="1" smtClean="0">
                <a:latin typeface="+mn-lt"/>
              </a:rPr>
              <a:t>дає</a:t>
            </a:r>
            <a:r>
              <a:rPr lang="ru-RU" sz="2400" b="1" dirty="0" smtClean="0">
                <a:latin typeface="+mn-lt"/>
              </a:rPr>
              <a:t> </a:t>
            </a:r>
            <a:r>
              <a:rPr lang="ru-RU" sz="2400" b="1" dirty="0" err="1" smtClean="0">
                <a:latin typeface="+mn-lt"/>
              </a:rPr>
              <a:t>якусь</a:t>
            </a:r>
            <a:r>
              <a:rPr lang="ru-RU" sz="2400" b="1" dirty="0" smtClean="0">
                <a:latin typeface="+mn-lt"/>
              </a:rPr>
              <a:t> </a:t>
            </a:r>
            <a:r>
              <a:rPr lang="ru-RU" sz="2400" b="1" dirty="0" err="1" smtClean="0">
                <a:latin typeface="+mn-lt"/>
              </a:rPr>
              <a:t>самопоміч</a:t>
            </a:r>
            <a:r>
              <a:rPr lang="ru-RU" sz="2400" b="1" dirty="0" smtClean="0">
                <a:latin typeface="+mn-lt"/>
              </a:rPr>
              <a:t>, </a:t>
            </a:r>
            <a:r>
              <a:rPr lang="ru-RU" sz="2400" b="1" dirty="0" err="1" smtClean="0">
                <a:latin typeface="+mn-lt"/>
              </a:rPr>
              <a:t>однак</a:t>
            </a:r>
            <a:r>
              <a:rPr lang="ru-RU" sz="2400" b="1" dirty="0" smtClean="0">
                <a:latin typeface="+mn-lt"/>
              </a:rPr>
              <a:t> </a:t>
            </a:r>
            <a:r>
              <a:rPr lang="ru-RU" sz="2400" b="1" dirty="0" err="1" smtClean="0">
                <a:latin typeface="+mn-lt"/>
              </a:rPr>
              <a:t>комерціалізація</a:t>
            </a:r>
            <a:r>
              <a:rPr lang="ru-RU" sz="2400" b="1" dirty="0" smtClean="0">
                <a:latin typeface="+mn-lt"/>
              </a:rPr>
              <a:t> входить у </a:t>
            </a:r>
            <a:r>
              <a:rPr lang="ru-RU" sz="2400" b="1" dirty="0" err="1" smtClean="0">
                <a:latin typeface="+mn-lt"/>
              </a:rPr>
              <a:t>протиріччя</a:t>
            </a:r>
            <a:r>
              <a:rPr lang="ru-RU" sz="2400" b="1" dirty="0" smtClean="0">
                <a:latin typeface="+mn-lt"/>
              </a:rPr>
              <a:t> самому </a:t>
            </a:r>
            <a:r>
              <a:rPr lang="ru-RU" sz="2400" b="1" dirty="0" err="1" smtClean="0">
                <a:latin typeface="+mn-lt"/>
              </a:rPr>
              <a:t>суспільному</a:t>
            </a:r>
            <a:r>
              <a:rPr lang="ru-RU" sz="2400" b="1" dirty="0" smtClean="0">
                <a:latin typeface="+mn-lt"/>
              </a:rPr>
              <a:t> </a:t>
            </a:r>
            <a:r>
              <a:rPr lang="ru-RU" sz="2400" b="1" dirty="0" err="1" smtClean="0">
                <a:latin typeface="+mn-lt"/>
              </a:rPr>
              <a:t>призначенні</a:t>
            </a:r>
            <a:r>
              <a:rPr lang="ru-RU" sz="2400" b="1" dirty="0" smtClean="0">
                <a:latin typeface="+mn-lt"/>
              </a:rPr>
              <a:t> </a:t>
            </a:r>
            <a:r>
              <a:rPr lang="ru-RU" sz="2400" b="1" dirty="0" err="1" smtClean="0">
                <a:latin typeface="+mn-lt"/>
              </a:rPr>
              <a:t>бібліотеки</a:t>
            </a:r>
            <a:r>
              <a:rPr lang="ru-RU" sz="2400" b="1" dirty="0" smtClean="0">
                <a:latin typeface="+mn-lt"/>
              </a:rPr>
              <a:t> – </a:t>
            </a:r>
            <a:r>
              <a:rPr lang="ru-RU" sz="2400" b="1" dirty="0" err="1" smtClean="0">
                <a:latin typeface="+mn-lt"/>
              </a:rPr>
              <a:t>доносити</a:t>
            </a:r>
            <a:r>
              <a:rPr lang="ru-RU" sz="2400" b="1" dirty="0" smtClean="0">
                <a:latin typeface="+mn-lt"/>
              </a:rPr>
              <a:t> до людей </a:t>
            </a:r>
            <a:r>
              <a:rPr lang="ru-RU" sz="2400" b="1" dirty="0" err="1" smtClean="0">
                <a:latin typeface="+mn-lt"/>
              </a:rPr>
              <a:t>знання</a:t>
            </a:r>
            <a:r>
              <a:rPr lang="ru-RU" sz="2400" b="1" dirty="0" smtClean="0">
                <a:latin typeface="+mn-lt"/>
              </a:rPr>
              <a:t> та </a:t>
            </a:r>
            <a:r>
              <a:rPr lang="ru-RU" sz="2400" b="1" dirty="0" err="1" smtClean="0">
                <a:latin typeface="+mn-lt"/>
              </a:rPr>
              <a:t>інформацію</a:t>
            </a:r>
            <a:r>
              <a:rPr lang="ru-RU" sz="2400" b="1" dirty="0" smtClean="0">
                <a:latin typeface="+mn-lt"/>
              </a:rPr>
              <a:t>. До того ж вона </a:t>
            </a:r>
            <a:r>
              <a:rPr lang="ru-RU" sz="2400" b="1" dirty="0" err="1" smtClean="0">
                <a:latin typeface="+mn-lt"/>
              </a:rPr>
              <a:t>звужує</a:t>
            </a:r>
            <a:r>
              <a:rPr lang="ru-RU" sz="2400" b="1" dirty="0" smtClean="0">
                <a:latin typeface="+mn-lt"/>
              </a:rPr>
              <a:t> коло </a:t>
            </a:r>
            <a:r>
              <a:rPr lang="ru-RU" sz="2400" b="1" dirty="0" err="1" smtClean="0">
                <a:latin typeface="+mn-lt"/>
              </a:rPr>
              <a:t>прихильників</a:t>
            </a:r>
            <a:r>
              <a:rPr lang="ru-RU" sz="2400" b="1" dirty="0" smtClean="0">
                <a:latin typeface="+mn-lt"/>
              </a:rPr>
              <a:t> </a:t>
            </a:r>
            <a:r>
              <a:rPr lang="ru-RU" sz="2400" b="1" dirty="0" err="1" smtClean="0">
                <a:latin typeface="+mn-lt"/>
              </a:rPr>
              <a:t>бібліотеки</a:t>
            </a:r>
            <a:r>
              <a:rPr lang="ru-RU" sz="2400" b="1" dirty="0" smtClean="0">
                <a:latin typeface="+mn-lt"/>
              </a:rPr>
              <a:t>. </a:t>
            </a:r>
            <a:r>
              <a:rPr lang="ru-RU" sz="2400" b="1" dirty="0" err="1" smtClean="0">
                <a:latin typeface="+mn-lt"/>
              </a:rPr>
              <a:t>Важливо</a:t>
            </a:r>
            <a:r>
              <a:rPr lang="ru-RU" sz="2400" b="1" dirty="0" smtClean="0">
                <a:latin typeface="+mn-lt"/>
              </a:rPr>
              <a:t> </a:t>
            </a:r>
            <a:r>
              <a:rPr lang="ru-RU" sz="2400" b="1" dirty="0" err="1" smtClean="0">
                <a:latin typeface="+mn-lt"/>
              </a:rPr>
              <a:t>постійно</a:t>
            </a:r>
            <a:r>
              <a:rPr lang="ru-RU" sz="2400" b="1" dirty="0" smtClean="0">
                <a:latin typeface="+mn-lt"/>
              </a:rPr>
              <a:t> </a:t>
            </a:r>
            <a:r>
              <a:rPr lang="ru-RU" sz="2400" b="1" dirty="0" err="1" smtClean="0">
                <a:latin typeface="+mn-lt"/>
              </a:rPr>
              <a:t>удосконалювати</a:t>
            </a:r>
            <a:r>
              <a:rPr lang="ru-RU" sz="2400" b="1" dirty="0" smtClean="0">
                <a:latin typeface="+mn-lt"/>
              </a:rPr>
              <a:t> </a:t>
            </a:r>
            <a:r>
              <a:rPr lang="ru-RU" sz="2400" b="1" dirty="0" err="1" smtClean="0">
                <a:latin typeface="+mn-lt"/>
              </a:rPr>
              <a:t>організаційні</a:t>
            </a:r>
            <a:r>
              <a:rPr lang="ru-RU" sz="2400" b="1" dirty="0" smtClean="0">
                <a:latin typeface="+mn-lt"/>
              </a:rPr>
              <a:t> </a:t>
            </a:r>
            <a:r>
              <a:rPr lang="ru-RU" sz="2400" b="1" dirty="0" err="1" smtClean="0">
                <a:latin typeface="+mn-lt"/>
              </a:rPr>
              <a:t>і</a:t>
            </a:r>
            <a:r>
              <a:rPr lang="ru-RU" sz="2400" b="1" dirty="0" smtClean="0">
                <a:latin typeface="+mn-lt"/>
              </a:rPr>
              <a:t> </a:t>
            </a:r>
            <a:r>
              <a:rPr lang="ru-RU" sz="2400" b="1" dirty="0" err="1" smtClean="0">
                <a:latin typeface="+mn-lt"/>
              </a:rPr>
              <a:t>техніко-технологічні</a:t>
            </a:r>
            <a:r>
              <a:rPr lang="ru-RU" sz="2400" b="1" dirty="0" smtClean="0">
                <a:latin typeface="+mn-lt"/>
              </a:rPr>
              <a:t> </a:t>
            </a:r>
            <a:r>
              <a:rPr lang="ru-RU" sz="2400" b="1" dirty="0" err="1" smtClean="0">
                <a:latin typeface="+mn-lt"/>
              </a:rPr>
              <a:t>питання</a:t>
            </a:r>
            <a:r>
              <a:rPr lang="ru-RU" sz="2400" b="1" dirty="0" smtClean="0">
                <a:latin typeface="+mn-lt"/>
              </a:rPr>
              <a:t> доступу. Перш за все </a:t>
            </a:r>
            <a:r>
              <a:rPr lang="ru-RU" sz="2400" b="1" dirty="0" err="1" smtClean="0">
                <a:latin typeface="+mn-lt"/>
              </a:rPr>
              <a:t>це</a:t>
            </a:r>
            <a:r>
              <a:rPr lang="ru-RU" sz="2400" b="1" dirty="0" smtClean="0">
                <a:latin typeface="+mn-lt"/>
              </a:rPr>
              <a:t> </a:t>
            </a:r>
            <a:r>
              <a:rPr lang="ru-RU" sz="2400" b="1" dirty="0" err="1" smtClean="0">
                <a:latin typeface="+mn-lt"/>
              </a:rPr>
              <a:t>привабливий</a:t>
            </a:r>
            <a:r>
              <a:rPr lang="ru-RU" sz="2400" b="1" dirty="0" smtClean="0">
                <a:latin typeface="+mn-lt"/>
              </a:rPr>
              <a:t>, </a:t>
            </a:r>
            <a:r>
              <a:rPr lang="ru-RU" sz="2400" b="1" dirty="0" err="1" smtClean="0">
                <a:latin typeface="+mn-lt"/>
              </a:rPr>
              <a:t>зручний</a:t>
            </a:r>
            <a:r>
              <a:rPr lang="ru-RU" sz="2400" b="1" dirty="0" smtClean="0">
                <a:latin typeface="+mn-lt"/>
              </a:rPr>
              <a:t>, </a:t>
            </a:r>
            <a:r>
              <a:rPr lang="ru-RU" sz="2400" b="1" dirty="0" err="1" smtClean="0">
                <a:latin typeface="+mn-lt"/>
              </a:rPr>
              <a:t>зрозумілий</a:t>
            </a:r>
            <a:r>
              <a:rPr lang="ru-RU" sz="2400" b="1" dirty="0" smtClean="0">
                <a:latin typeface="+mn-lt"/>
              </a:rPr>
              <a:t>, </a:t>
            </a:r>
            <a:r>
              <a:rPr lang="ru-RU" sz="2400" b="1" dirty="0" err="1" smtClean="0">
                <a:latin typeface="+mn-lt"/>
              </a:rPr>
              <a:t>своєчасно</a:t>
            </a:r>
            <a:r>
              <a:rPr lang="ru-RU" sz="2400" b="1" dirty="0" smtClean="0">
                <a:latin typeface="+mn-lt"/>
              </a:rPr>
              <a:t> </a:t>
            </a:r>
            <a:r>
              <a:rPr lang="ru-RU" sz="2400" b="1" dirty="0" err="1" smtClean="0">
                <a:latin typeface="+mn-lt"/>
              </a:rPr>
              <a:t>оновлюваний</a:t>
            </a:r>
            <a:r>
              <a:rPr lang="ru-RU" sz="2400" b="1" dirty="0" smtClean="0">
                <a:latin typeface="+mn-lt"/>
              </a:rPr>
              <a:t> сайт, </a:t>
            </a:r>
            <a:r>
              <a:rPr lang="ru-RU" sz="2400" b="1" dirty="0" err="1" smtClean="0">
                <a:latin typeface="+mn-lt"/>
              </a:rPr>
              <a:t>чіткий</a:t>
            </a:r>
            <a:r>
              <a:rPr lang="ru-RU" sz="2400" b="1" dirty="0" smtClean="0">
                <a:latin typeface="+mn-lt"/>
              </a:rPr>
              <a:t>, </a:t>
            </a:r>
            <a:r>
              <a:rPr lang="ru-RU" sz="2400" b="1" dirty="0" err="1" smtClean="0">
                <a:latin typeface="+mn-lt"/>
              </a:rPr>
              <a:t>всеохоплюючий</a:t>
            </a:r>
            <a:r>
              <a:rPr lang="ru-RU" sz="2400" b="1" dirty="0" smtClean="0">
                <a:latin typeface="+mn-lt"/>
              </a:rPr>
              <a:t> каталог, </a:t>
            </a:r>
            <a:r>
              <a:rPr lang="ru-RU" sz="2400" b="1" dirty="0" err="1" smtClean="0">
                <a:latin typeface="+mn-lt"/>
              </a:rPr>
              <a:t>досконалий</a:t>
            </a:r>
            <a:r>
              <a:rPr lang="ru-RU" sz="2400" b="1" dirty="0" smtClean="0">
                <a:latin typeface="+mn-lt"/>
              </a:rPr>
              <a:t> </a:t>
            </a:r>
            <a:r>
              <a:rPr lang="ru-RU" sz="2400" b="1" dirty="0" err="1" smtClean="0">
                <a:latin typeface="+mn-lt"/>
              </a:rPr>
              <a:t>пошуковий</a:t>
            </a:r>
            <a:r>
              <a:rPr lang="ru-RU" sz="2400" b="1" dirty="0" smtClean="0">
                <a:latin typeface="+mn-lt"/>
              </a:rPr>
              <a:t> </a:t>
            </a:r>
            <a:r>
              <a:rPr lang="ru-RU" sz="2400" b="1" dirty="0" err="1" smtClean="0">
                <a:latin typeface="+mn-lt"/>
              </a:rPr>
              <a:t>апарат</a:t>
            </a:r>
            <a:r>
              <a:rPr lang="ru-RU" sz="2400" b="1" dirty="0" smtClean="0">
                <a:latin typeface="+mn-lt"/>
              </a:rPr>
              <a:t> до </a:t>
            </a:r>
            <a:r>
              <a:rPr lang="ru-RU" sz="2400" b="1" dirty="0" err="1" smtClean="0">
                <a:latin typeface="+mn-lt"/>
              </a:rPr>
              <a:t>всіх</a:t>
            </a:r>
            <a:r>
              <a:rPr lang="ru-RU" sz="2400" b="1" dirty="0" smtClean="0">
                <a:latin typeface="+mn-lt"/>
              </a:rPr>
              <a:t> </a:t>
            </a:r>
            <a:r>
              <a:rPr lang="ru-RU" sz="2400" b="1" dirty="0" err="1" smtClean="0">
                <a:latin typeface="+mn-lt"/>
              </a:rPr>
              <a:t>видів</a:t>
            </a:r>
            <a:r>
              <a:rPr lang="ru-RU" sz="2400" b="1" dirty="0" smtClean="0">
                <a:latin typeface="+mn-lt"/>
              </a:rPr>
              <a:t> </a:t>
            </a:r>
            <a:r>
              <a:rPr lang="ru-RU" sz="2400" b="1" dirty="0" err="1" smtClean="0">
                <a:latin typeface="+mn-lt"/>
              </a:rPr>
              <a:t>наявних</a:t>
            </a:r>
            <a:r>
              <a:rPr lang="ru-RU" sz="2400" b="1" dirty="0" smtClean="0">
                <a:latin typeface="+mn-lt"/>
              </a:rPr>
              <a:t> у </a:t>
            </a:r>
            <a:r>
              <a:rPr lang="ru-RU" sz="2400" b="1" dirty="0" err="1" smtClean="0">
                <a:latin typeface="+mn-lt"/>
              </a:rPr>
              <a:t>бібліотеці</a:t>
            </a:r>
            <a:r>
              <a:rPr lang="ru-RU" sz="2400" b="1" dirty="0" smtClean="0">
                <a:latin typeface="+mn-lt"/>
              </a:rPr>
              <a:t> </a:t>
            </a:r>
            <a:r>
              <a:rPr lang="ru-RU" sz="2400" b="1" dirty="0" err="1" smtClean="0">
                <a:latin typeface="+mn-lt"/>
              </a:rPr>
              <a:t>ресурсів</a:t>
            </a:r>
            <a:r>
              <a:rPr lang="ru-RU" sz="2400" b="1" dirty="0" smtClean="0">
                <a:latin typeface="+mn-lt"/>
              </a:rPr>
              <a:t>. </a:t>
            </a:r>
            <a:r>
              <a:rPr lang="ru-RU" sz="2400" b="1" dirty="0" err="1" smtClean="0">
                <a:latin typeface="+mn-lt"/>
              </a:rPr>
              <a:t>Звичайно</a:t>
            </a:r>
            <a:r>
              <a:rPr lang="ru-RU" sz="2400" b="1" dirty="0" smtClean="0">
                <a:latin typeface="+mn-lt"/>
              </a:rPr>
              <a:t> ж, </a:t>
            </a:r>
            <a:r>
              <a:rPr lang="ru-RU" sz="2400" b="1" dirty="0" err="1" smtClean="0">
                <a:latin typeface="+mn-lt"/>
              </a:rPr>
              <a:t>потрібен</a:t>
            </a:r>
            <a:r>
              <a:rPr lang="ru-RU" sz="2400" b="1" dirty="0" smtClean="0">
                <a:latin typeface="+mn-lt"/>
              </a:rPr>
              <a:t> </a:t>
            </a:r>
            <a:r>
              <a:rPr lang="ru-RU" sz="2400" b="1" dirty="0" err="1" smtClean="0">
                <a:latin typeface="+mn-lt"/>
              </a:rPr>
              <a:t>безперебійний</a:t>
            </a:r>
            <a:r>
              <a:rPr lang="ru-RU" sz="2400" b="1" dirty="0" smtClean="0">
                <a:latin typeface="+mn-lt"/>
              </a:rPr>
              <a:t> </a:t>
            </a:r>
            <a:r>
              <a:rPr lang="ru-RU" sz="2400" b="1" dirty="0" err="1" smtClean="0">
                <a:latin typeface="+mn-lt"/>
              </a:rPr>
              <a:t>Інтернет</a:t>
            </a:r>
            <a:r>
              <a:rPr lang="ru-RU" sz="2400" b="1" dirty="0" smtClean="0">
                <a:latin typeface="+mn-lt"/>
              </a:rPr>
              <a:t> </a:t>
            </a:r>
            <a:r>
              <a:rPr lang="ru-RU" sz="2400" b="1" dirty="0" err="1" smtClean="0">
                <a:latin typeface="+mn-lt"/>
              </a:rPr>
              <a:t>і</a:t>
            </a:r>
            <a:r>
              <a:rPr lang="ru-RU" sz="2400" b="1" dirty="0" smtClean="0">
                <a:latin typeface="+mn-lt"/>
              </a:rPr>
              <a:t> </a:t>
            </a:r>
            <a:r>
              <a:rPr lang="ru-RU" sz="2400" b="1" dirty="0" err="1" smtClean="0">
                <a:latin typeface="+mn-lt"/>
              </a:rPr>
              <a:t>сучасне</a:t>
            </a:r>
            <a:r>
              <a:rPr lang="ru-RU" sz="2400" b="1" dirty="0" smtClean="0">
                <a:latin typeface="+mn-lt"/>
              </a:rPr>
              <a:t> </a:t>
            </a:r>
            <a:r>
              <a:rPr lang="ru-RU" sz="2400" b="1" dirty="0" err="1" smtClean="0">
                <a:latin typeface="+mn-lt"/>
              </a:rPr>
              <a:t>програмне</a:t>
            </a:r>
            <a:r>
              <a:rPr lang="ru-RU" sz="2400" b="1" dirty="0" smtClean="0">
                <a:latin typeface="+mn-lt"/>
              </a:rPr>
              <a:t> </a:t>
            </a:r>
            <a:r>
              <a:rPr lang="ru-RU" sz="2400" b="1" dirty="0" err="1" smtClean="0">
                <a:latin typeface="+mn-lt"/>
              </a:rPr>
              <a:t>забезпечення</a:t>
            </a:r>
            <a:r>
              <a:rPr lang="ru-RU" sz="2400" b="1" dirty="0" smtClean="0">
                <a:latin typeface="+mn-lt"/>
              </a:rPr>
              <a:t>.</a:t>
            </a:r>
            <a:endParaRPr lang="ru-RU" sz="2400" b="1" dirty="0">
              <a:latin typeface="+mn-lt"/>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476672"/>
            <a:ext cx="8229600" cy="5616624"/>
          </a:xfrm>
        </p:spPr>
        <p:txBody>
          <a:bodyPr>
            <a:normAutofit fontScale="90000"/>
          </a:bodyPr>
          <a:lstStyle/>
          <a:p>
            <a:pPr algn="l"/>
            <a:r>
              <a:rPr lang="ru-RU" sz="2700" b="1" dirty="0" smtClean="0">
                <a:latin typeface="+mn-lt"/>
              </a:rPr>
              <a:t/>
            </a:r>
            <a:br>
              <a:rPr lang="ru-RU" sz="2700" b="1" dirty="0" smtClean="0">
                <a:latin typeface="+mn-lt"/>
              </a:rPr>
            </a:br>
            <a:r>
              <a:rPr lang="ru-RU" sz="2700" b="1" dirty="0" smtClean="0">
                <a:latin typeface="+mn-lt"/>
              </a:rPr>
              <a:t>  </a:t>
            </a:r>
            <a:br>
              <a:rPr lang="ru-RU" sz="2700" b="1" dirty="0" smtClean="0">
                <a:latin typeface="+mn-lt"/>
              </a:rPr>
            </a:br>
            <a:r>
              <a:rPr lang="ru-RU" sz="2700" b="1" dirty="0" smtClean="0">
                <a:latin typeface="+mn-lt"/>
              </a:rPr>
              <a:t> Все ж </a:t>
            </a:r>
            <a:r>
              <a:rPr lang="ru-RU" sz="2700" b="1" dirty="0" err="1" smtClean="0">
                <a:latin typeface="+mn-lt"/>
              </a:rPr>
              <a:t>майбутнє</a:t>
            </a:r>
            <a:r>
              <a:rPr lang="ru-RU" sz="2700" b="1" dirty="0" smtClean="0">
                <a:latin typeface="+mn-lt"/>
              </a:rPr>
              <a:t> </a:t>
            </a:r>
            <a:r>
              <a:rPr lang="ru-RU" sz="2700" b="1" dirty="0" err="1" smtClean="0">
                <a:latin typeface="+mn-lt"/>
              </a:rPr>
              <a:t>цієї</a:t>
            </a:r>
            <a:r>
              <a:rPr lang="ru-RU" sz="2700" b="1" dirty="0" smtClean="0">
                <a:latin typeface="+mn-lt"/>
              </a:rPr>
              <a:t> </a:t>
            </a:r>
            <a:r>
              <a:rPr lang="ru-RU" sz="2700" b="1" dirty="0" err="1" smtClean="0">
                <a:latin typeface="+mn-lt"/>
              </a:rPr>
              <a:t>моделі</a:t>
            </a:r>
            <a:r>
              <a:rPr lang="ru-RU" sz="2700" b="1" dirty="0" smtClean="0">
                <a:latin typeface="+mn-lt"/>
              </a:rPr>
              <a:t> ШБІЦ – у </a:t>
            </a:r>
            <a:r>
              <a:rPr lang="ru-RU" sz="2700" b="1" dirty="0" err="1" smtClean="0">
                <a:latin typeface="+mn-lt"/>
              </a:rPr>
              <a:t>багатстві</a:t>
            </a:r>
            <a:r>
              <a:rPr lang="ru-RU" sz="2700" b="1" dirty="0" smtClean="0">
                <a:latin typeface="+mn-lt"/>
              </a:rPr>
              <a:t>, </a:t>
            </a:r>
            <a:r>
              <a:rPr lang="ru-RU" sz="2700" b="1" dirty="0" err="1" smtClean="0">
                <a:latin typeface="+mn-lt"/>
              </a:rPr>
              <a:t>новизні</a:t>
            </a:r>
            <a:r>
              <a:rPr lang="ru-RU" sz="2700" b="1" dirty="0" smtClean="0">
                <a:latin typeface="+mn-lt"/>
              </a:rPr>
              <a:t> </a:t>
            </a:r>
            <a:r>
              <a:rPr lang="ru-RU" sz="2700" b="1" dirty="0" err="1" smtClean="0">
                <a:latin typeface="+mn-lt"/>
              </a:rPr>
              <a:t>і</a:t>
            </a:r>
            <a:r>
              <a:rPr lang="ru-RU" sz="2700" b="1" dirty="0" smtClean="0">
                <a:latin typeface="+mn-lt"/>
              </a:rPr>
              <a:t> </a:t>
            </a:r>
            <a:r>
              <a:rPr lang="ru-RU" sz="2700" b="1" dirty="0" err="1" smtClean="0">
                <a:latin typeface="+mn-lt"/>
              </a:rPr>
              <a:t>якості</a:t>
            </a:r>
            <a:r>
              <a:rPr lang="ru-RU" sz="2700" b="1" dirty="0" smtClean="0">
                <a:latin typeface="+mn-lt"/>
              </a:rPr>
              <a:t> </a:t>
            </a:r>
            <a:r>
              <a:rPr lang="ru-RU" sz="2700" b="1" dirty="0" err="1" smtClean="0">
                <a:latin typeface="+mn-lt"/>
              </a:rPr>
              <a:t>сервісу</a:t>
            </a:r>
            <a:r>
              <a:rPr lang="ru-RU" sz="2700" b="1" dirty="0" smtClean="0">
                <a:latin typeface="+mn-lt"/>
              </a:rPr>
              <a:t>.</a:t>
            </a:r>
            <a:br>
              <a:rPr lang="ru-RU" sz="2700" b="1" dirty="0" smtClean="0">
                <a:latin typeface="+mn-lt"/>
              </a:rPr>
            </a:br>
            <a:r>
              <a:rPr lang="ru-RU" sz="2700" b="1" dirty="0" smtClean="0">
                <a:latin typeface="+mn-lt"/>
              </a:rPr>
              <a:t>    Основною </a:t>
            </a:r>
            <a:r>
              <a:rPr lang="ru-RU" sz="2700" b="1" dirty="0" err="1" smtClean="0">
                <a:latin typeface="+mn-lt"/>
              </a:rPr>
              <a:t>функцією</a:t>
            </a:r>
            <a:r>
              <a:rPr lang="ru-RU" sz="2700" b="1" dirty="0" smtClean="0">
                <a:latin typeface="+mn-lt"/>
              </a:rPr>
              <a:t> ШБІЦ </a:t>
            </a:r>
            <a:r>
              <a:rPr lang="ru-RU" sz="2700" b="1" dirty="0" err="1" smtClean="0">
                <a:latin typeface="+mn-lt"/>
              </a:rPr>
              <a:t>є</a:t>
            </a:r>
            <a:r>
              <a:rPr lang="ru-RU" sz="2700" b="1" dirty="0" smtClean="0">
                <a:latin typeface="+mn-lt"/>
              </a:rPr>
              <a:t> </a:t>
            </a:r>
            <a:r>
              <a:rPr lang="ru-RU" sz="2700" b="1" u="sng" dirty="0" err="1" smtClean="0">
                <a:solidFill>
                  <a:srgbClr val="C00000"/>
                </a:solidFill>
                <a:latin typeface="+mn-lt"/>
              </a:rPr>
              <a:t>інформаційне</a:t>
            </a:r>
            <a:r>
              <a:rPr lang="ru-RU" sz="2700" b="1" u="sng" dirty="0" smtClean="0">
                <a:solidFill>
                  <a:srgbClr val="C00000"/>
                </a:solidFill>
                <a:latin typeface="+mn-lt"/>
              </a:rPr>
              <a:t> </a:t>
            </a:r>
            <a:r>
              <a:rPr lang="ru-RU" sz="2700" b="1" u="sng" dirty="0" err="1" smtClean="0">
                <a:solidFill>
                  <a:srgbClr val="C00000"/>
                </a:solidFill>
                <a:latin typeface="+mn-lt"/>
              </a:rPr>
              <a:t>забезпечення</a:t>
            </a:r>
            <a:r>
              <a:rPr lang="ru-RU" sz="2700" b="1" dirty="0" smtClean="0">
                <a:latin typeface="+mn-lt"/>
              </a:rPr>
              <a:t> </a:t>
            </a:r>
            <a:r>
              <a:rPr lang="ru-RU" sz="2700" b="1" dirty="0" err="1" smtClean="0">
                <a:latin typeface="+mn-lt"/>
              </a:rPr>
              <a:t>навчального</a:t>
            </a:r>
            <a:r>
              <a:rPr lang="ru-RU" sz="2700" b="1" dirty="0" smtClean="0">
                <a:latin typeface="+mn-lt"/>
              </a:rPr>
              <a:t> </a:t>
            </a:r>
            <a:r>
              <a:rPr lang="ru-RU" sz="2700" b="1" dirty="0" err="1" smtClean="0">
                <a:latin typeface="+mn-lt"/>
              </a:rPr>
              <a:t>процесу</a:t>
            </a:r>
            <a:r>
              <a:rPr lang="ru-RU" sz="2700" b="1" dirty="0" smtClean="0">
                <a:latin typeface="+mn-lt"/>
              </a:rPr>
              <a:t>. Вона </a:t>
            </a:r>
            <a:r>
              <a:rPr lang="ru-RU" sz="2700" b="1" dirty="0" err="1" smtClean="0">
                <a:latin typeface="+mn-lt"/>
              </a:rPr>
              <a:t>визначає</a:t>
            </a:r>
            <a:r>
              <a:rPr lang="ru-RU" sz="2700" b="1" dirty="0" smtClean="0">
                <a:latin typeface="+mn-lt"/>
              </a:rPr>
              <a:t> </a:t>
            </a:r>
            <a:r>
              <a:rPr lang="ru-RU" sz="2700" b="1" dirty="0" err="1" smtClean="0">
                <a:latin typeface="+mn-lt"/>
              </a:rPr>
              <a:t>оцінку</a:t>
            </a:r>
            <a:r>
              <a:rPr lang="ru-RU" sz="2700" b="1" dirty="0" smtClean="0">
                <a:latin typeface="+mn-lt"/>
              </a:rPr>
              <a:t> </a:t>
            </a:r>
            <a:r>
              <a:rPr lang="ru-RU" sz="2700" b="1" dirty="0" err="1" smtClean="0">
                <a:latin typeface="+mn-lt"/>
              </a:rPr>
              <a:t>і</a:t>
            </a:r>
            <a:r>
              <a:rPr lang="ru-RU" sz="2700" b="1" dirty="0" smtClean="0">
                <a:latin typeface="+mn-lt"/>
              </a:rPr>
              <a:t> </a:t>
            </a:r>
            <a:r>
              <a:rPr lang="ru-RU" sz="2700" b="1" dirty="0" err="1" smtClean="0">
                <a:latin typeface="+mn-lt"/>
              </a:rPr>
              <a:t>ефективність</a:t>
            </a:r>
            <a:r>
              <a:rPr lang="ru-RU" sz="2700" b="1" dirty="0" smtClean="0">
                <a:latin typeface="+mn-lt"/>
              </a:rPr>
              <a:t> </a:t>
            </a:r>
            <a:r>
              <a:rPr lang="ru-RU" sz="2700" b="1" dirty="0" err="1" smtClean="0">
                <a:latin typeface="+mn-lt"/>
              </a:rPr>
              <a:t>роботи</a:t>
            </a:r>
            <a:r>
              <a:rPr lang="ru-RU" sz="2700" b="1" dirty="0" smtClean="0">
                <a:latin typeface="+mn-lt"/>
              </a:rPr>
              <a:t>.  </a:t>
            </a:r>
            <a:r>
              <a:rPr lang="ru-RU" sz="2700" b="1" dirty="0" err="1" smtClean="0">
                <a:latin typeface="+mn-lt"/>
              </a:rPr>
              <a:t>Функція</a:t>
            </a:r>
            <a:r>
              <a:rPr lang="ru-RU" sz="2700" b="1" dirty="0" smtClean="0">
                <a:latin typeface="+mn-lt"/>
              </a:rPr>
              <a:t> </a:t>
            </a:r>
            <a:r>
              <a:rPr lang="ru-RU" sz="2700" b="1" dirty="0" err="1" smtClean="0">
                <a:latin typeface="+mn-lt"/>
              </a:rPr>
              <a:t>виконується</a:t>
            </a:r>
            <a:r>
              <a:rPr lang="ru-RU" sz="2700" b="1" dirty="0" smtClean="0">
                <a:latin typeface="+mn-lt"/>
              </a:rPr>
              <a:t> на </a:t>
            </a:r>
            <a:r>
              <a:rPr lang="ru-RU" sz="2700" b="1" dirty="0" err="1" smtClean="0">
                <a:latin typeface="+mn-lt"/>
              </a:rPr>
              <a:t>базі</a:t>
            </a:r>
            <a:r>
              <a:rPr lang="ru-RU" sz="2700" b="1" dirty="0" smtClean="0">
                <a:latin typeface="+mn-lt"/>
              </a:rPr>
              <a:t> </a:t>
            </a:r>
            <a:r>
              <a:rPr lang="ru-RU" sz="2700" b="1" dirty="0" err="1" smtClean="0">
                <a:latin typeface="+mn-lt"/>
              </a:rPr>
              <a:t>двох</a:t>
            </a:r>
            <a:r>
              <a:rPr lang="ru-RU" sz="2700" b="1" dirty="0" smtClean="0">
                <a:latin typeface="+mn-lt"/>
              </a:rPr>
              <a:t> </a:t>
            </a:r>
            <a:r>
              <a:rPr lang="ru-RU" sz="2700" b="1" dirty="0" err="1" smtClean="0">
                <a:latin typeface="+mn-lt"/>
              </a:rPr>
              <a:t>автоматизованих</a:t>
            </a:r>
            <a:r>
              <a:rPr lang="ru-RU" sz="2700" b="1" dirty="0" smtClean="0">
                <a:latin typeface="+mn-lt"/>
              </a:rPr>
              <a:t> </a:t>
            </a:r>
            <a:r>
              <a:rPr lang="ru-RU" sz="2700" b="1" dirty="0" err="1" smtClean="0">
                <a:latin typeface="+mn-lt"/>
              </a:rPr>
              <a:t>бібліотечно-інформаційних</a:t>
            </a:r>
            <a:r>
              <a:rPr lang="ru-RU" sz="2700" b="1" dirty="0" smtClean="0">
                <a:latin typeface="+mn-lt"/>
              </a:rPr>
              <a:t> систем (АБІС) </a:t>
            </a:r>
            <a:r>
              <a:rPr lang="ru-RU" sz="2700" b="1" dirty="0" err="1" smtClean="0">
                <a:latin typeface="+mn-lt"/>
              </a:rPr>
              <a:t>з</a:t>
            </a:r>
            <a:r>
              <a:rPr lang="ru-RU" sz="2700" b="1" dirty="0" smtClean="0">
                <a:latin typeface="+mn-lt"/>
              </a:rPr>
              <a:t> </a:t>
            </a:r>
            <a:r>
              <a:rPr lang="ru-RU" sz="2700" b="1" dirty="0" err="1" smtClean="0">
                <a:latin typeface="+mn-lt"/>
              </a:rPr>
              <a:t>внутрішнім</a:t>
            </a:r>
            <a:r>
              <a:rPr lang="ru-RU" sz="2700" b="1" dirty="0" smtClean="0">
                <a:latin typeface="+mn-lt"/>
              </a:rPr>
              <a:t> </a:t>
            </a:r>
            <a:r>
              <a:rPr lang="ru-RU" sz="2700" b="1" dirty="0" err="1" smtClean="0">
                <a:latin typeface="+mn-lt"/>
              </a:rPr>
              <a:t>і</a:t>
            </a:r>
            <a:r>
              <a:rPr lang="ru-RU" sz="2700" b="1" dirty="0" smtClean="0">
                <a:latin typeface="+mn-lt"/>
              </a:rPr>
              <a:t> </a:t>
            </a:r>
            <a:r>
              <a:rPr lang="ru-RU" sz="2700" b="1" dirty="0" err="1" smtClean="0">
                <a:latin typeface="+mn-lt"/>
              </a:rPr>
              <a:t>зовнішнім</a:t>
            </a:r>
            <a:r>
              <a:rPr lang="ru-RU" sz="2700" b="1" dirty="0" smtClean="0">
                <a:latin typeface="+mn-lt"/>
              </a:rPr>
              <a:t> </a:t>
            </a:r>
            <a:r>
              <a:rPr lang="ru-RU" sz="2700" b="1" dirty="0" err="1" smtClean="0">
                <a:latin typeface="+mn-lt"/>
              </a:rPr>
              <a:t>інформаційними</a:t>
            </a:r>
            <a:r>
              <a:rPr lang="ru-RU" sz="2700" b="1" dirty="0" smtClean="0">
                <a:latin typeface="+mn-lt"/>
              </a:rPr>
              <a:t> фондами. У </a:t>
            </a:r>
            <a:r>
              <a:rPr lang="ru-RU" sz="2700" b="1" dirty="0" err="1" smtClean="0">
                <a:latin typeface="+mn-lt"/>
              </a:rPr>
              <a:t>роботі</a:t>
            </a:r>
            <a:r>
              <a:rPr lang="ru-RU" sz="2700" b="1" dirty="0" smtClean="0">
                <a:latin typeface="+mn-lt"/>
              </a:rPr>
              <a:t> </a:t>
            </a:r>
            <a:r>
              <a:rPr lang="ru-RU" sz="2700" b="1" dirty="0" err="1" smtClean="0">
                <a:latin typeface="+mn-lt"/>
              </a:rPr>
              <a:t>застосовується</a:t>
            </a:r>
            <a:r>
              <a:rPr lang="ru-RU" sz="2700" b="1" dirty="0" smtClean="0">
                <a:latin typeface="+mn-lt"/>
              </a:rPr>
              <a:t> </a:t>
            </a:r>
            <a:r>
              <a:rPr lang="ru-RU" sz="2700" b="1" dirty="0" err="1" smtClean="0">
                <a:latin typeface="+mn-lt"/>
              </a:rPr>
              <a:t>інноваційна</a:t>
            </a:r>
            <a:r>
              <a:rPr lang="ru-RU" sz="2700" b="1" dirty="0" smtClean="0">
                <a:latin typeface="+mn-lt"/>
              </a:rPr>
              <a:t> </a:t>
            </a:r>
            <a:r>
              <a:rPr lang="ru-RU" sz="2700" b="1" dirty="0" err="1" smtClean="0">
                <a:latin typeface="+mn-lt"/>
              </a:rPr>
              <a:t>технологія</a:t>
            </a:r>
            <a:r>
              <a:rPr lang="ru-RU" sz="2700" b="1" dirty="0" smtClean="0">
                <a:latin typeface="+mn-lt"/>
              </a:rPr>
              <a:t> АВІЗО (</a:t>
            </a:r>
            <a:r>
              <a:rPr lang="ru-RU" sz="2700" b="1" i="1" dirty="0" smtClean="0">
                <a:latin typeface="+mn-lt"/>
              </a:rPr>
              <a:t>активного </a:t>
            </a:r>
            <a:r>
              <a:rPr lang="ru-RU" sz="2700" b="1" i="1" dirty="0" err="1" smtClean="0">
                <a:latin typeface="+mn-lt"/>
              </a:rPr>
              <a:t>випереджувального</a:t>
            </a:r>
            <a:r>
              <a:rPr lang="ru-RU" sz="2700" b="1" i="1" dirty="0" smtClean="0">
                <a:latin typeface="+mn-lt"/>
              </a:rPr>
              <a:t> </a:t>
            </a:r>
            <a:r>
              <a:rPr lang="ru-RU" sz="2700" b="1" i="1" dirty="0" err="1" smtClean="0">
                <a:latin typeface="+mn-lt"/>
              </a:rPr>
              <a:t>інформаційного</a:t>
            </a:r>
            <a:r>
              <a:rPr lang="ru-RU" sz="2700" b="1" i="1" dirty="0" smtClean="0">
                <a:latin typeface="+mn-lt"/>
              </a:rPr>
              <a:t> </a:t>
            </a:r>
            <a:r>
              <a:rPr lang="ru-RU" sz="2700" b="1" i="1" dirty="0" err="1" smtClean="0">
                <a:latin typeface="+mn-lt"/>
              </a:rPr>
              <a:t>забезпечення</a:t>
            </a:r>
            <a:r>
              <a:rPr lang="ru-RU" sz="2700" b="1" i="1" dirty="0" smtClean="0">
                <a:latin typeface="+mn-lt"/>
              </a:rPr>
              <a:t> та </a:t>
            </a:r>
            <a:r>
              <a:rPr lang="ru-RU" sz="2700" b="1" i="1" dirty="0" err="1" smtClean="0">
                <a:latin typeface="+mn-lt"/>
              </a:rPr>
              <a:t>обслуговування</a:t>
            </a:r>
            <a:r>
              <a:rPr lang="ru-RU" sz="2700" b="1" dirty="0" smtClean="0">
                <a:latin typeface="+mn-lt"/>
              </a:rPr>
              <a:t>) . </a:t>
            </a:r>
            <a:r>
              <a:rPr lang="ru-RU" sz="2700" b="1" dirty="0" err="1" smtClean="0">
                <a:latin typeface="+mn-lt"/>
              </a:rPr>
              <a:t>Крім</a:t>
            </a:r>
            <a:r>
              <a:rPr lang="ru-RU" sz="2700" b="1" dirty="0" smtClean="0">
                <a:latin typeface="+mn-lt"/>
              </a:rPr>
              <a:t> </a:t>
            </a:r>
            <a:r>
              <a:rPr lang="ru-RU" sz="2700" b="1" dirty="0" err="1" smtClean="0">
                <a:latin typeface="+mn-lt"/>
              </a:rPr>
              <a:t>основної</a:t>
            </a:r>
            <a:r>
              <a:rPr lang="ru-RU" sz="2700" b="1" dirty="0" smtClean="0">
                <a:latin typeface="+mn-lt"/>
              </a:rPr>
              <a:t>, </a:t>
            </a:r>
            <a:r>
              <a:rPr lang="ru-RU" sz="2700" b="1" dirty="0" err="1" smtClean="0">
                <a:latin typeface="+mn-lt"/>
              </a:rPr>
              <a:t>здійснюються</a:t>
            </a:r>
            <a:r>
              <a:rPr lang="ru-RU" sz="2700" b="1" dirty="0" smtClean="0">
                <a:latin typeface="+mn-lt"/>
              </a:rPr>
              <a:t> </a:t>
            </a:r>
            <a:r>
              <a:rPr lang="ru-RU" sz="2700" b="1" dirty="0" err="1" smtClean="0">
                <a:latin typeface="+mn-lt"/>
              </a:rPr>
              <a:t>функції</a:t>
            </a:r>
            <a:r>
              <a:rPr lang="ru-RU" sz="2700" b="1" dirty="0" smtClean="0">
                <a:latin typeface="+mn-lt"/>
              </a:rPr>
              <a:t> </a:t>
            </a:r>
            <a:r>
              <a:rPr lang="ru-RU" sz="2700" b="1" dirty="0" err="1" smtClean="0">
                <a:latin typeface="+mn-lt"/>
              </a:rPr>
              <a:t>з</a:t>
            </a:r>
            <a:r>
              <a:rPr lang="ru-RU" sz="2700" b="1" dirty="0" smtClean="0">
                <a:latin typeface="+mn-lt"/>
              </a:rPr>
              <a:t> </a:t>
            </a:r>
            <a:r>
              <a:rPr lang="ru-RU" sz="2700" b="1" dirty="0" err="1" smtClean="0">
                <a:latin typeface="+mn-lt"/>
              </a:rPr>
              <a:t>інформаційного</a:t>
            </a:r>
            <a:r>
              <a:rPr lang="ru-RU" sz="2700" b="1" dirty="0" smtClean="0">
                <a:latin typeface="+mn-lt"/>
              </a:rPr>
              <a:t> </a:t>
            </a:r>
            <a:r>
              <a:rPr lang="ru-RU" sz="2700" b="1" dirty="0" err="1" smtClean="0">
                <a:latin typeface="+mn-lt"/>
              </a:rPr>
              <a:t>забезпечення</a:t>
            </a:r>
            <a:r>
              <a:rPr lang="ru-RU" sz="2700" b="1" dirty="0" smtClean="0">
                <a:latin typeface="+mn-lt"/>
              </a:rPr>
              <a:t> </a:t>
            </a:r>
            <a:r>
              <a:rPr lang="ru-RU" sz="2700" b="1" dirty="0" err="1" smtClean="0">
                <a:latin typeface="+mn-lt"/>
              </a:rPr>
              <a:t>виховного</a:t>
            </a:r>
            <a:r>
              <a:rPr lang="ru-RU" sz="2700" b="1" dirty="0" smtClean="0">
                <a:latin typeface="+mn-lt"/>
              </a:rPr>
              <a:t>, </a:t>
            </a:r>
            <a:r>
              <a:rPr lang="ru-RU" sz="2700" b="1" dirty="0" err="1" smtClean="0">
                <a:latin typeface="+mn-lt"/>
              </a:rPr>
              <a:t>розвивального</a:t>
            </a:r>
            <a:r>
              <a:rPr lang="ru-RU" sz="2700" b="1" dirty="0" smtClean="0">
                <a:latin typeface="+mn-lt"/>
              </a:rPr>
              <a:t> </a:t>
            </a:r>
            <a:r>
              <a:rPr lang="ru-RU" sz="2700" b="1" dirty="0" err="1" smtClean="0">
                <a:latin typeface="+mn-lt"/>
              </a:rPr>
              <a:t>процесів</a:t>
            </a:r>
            <a:r>
              <a:rPr lang="ru-RU" sz="2700" b="1" dirty="0" smtClean="0">
                <a:latin typeface="+mn-lt"/>
              </a:rPr>
              <a:t>, </a:t>
            </a:r>
            <a:r>
              <a:rPr lang="ru-RU" sz="2700" b="1" dirty="0" err="1" smtClean="0">
                <a:latin typeface="+mn-lt"/>
              </a:rPr>
              <a:t>адміністративного</a:t>
            </a:r>
            <a:r>
              <a:rPr lang="ru-RU" sz="2700" b="1" dirty="0" smtClean="0">
                <a:latin typeface="+mn-lt"/>
              </a:rPr>
              <a:t> </a:t>
            </a:r>
            <a:r>
              <a:rPr lang="ru-RU" sz="2700" b="1" dirty="0" err="1" smtClean="0">
                <a:latin typeface="+mn-lt"/>
              </a:rPr>
              <a:t>управління</a:t>
            </a:r>
            <a:r>
              <a:rPr lang="ru-RU" sz="2700" b="1" dirty="0" smtClean="0">
                <a:latin typeface="+mn-lt"/>
              </a:rPr>
              <a:t> школою </a:t>
            </a:r>
            <a:r>
              <a:rPr lang="ru-RU" sz="2700" b="1" i="1" dirty="0" smtClean="0">
                <a:latin typeface="+mn-lt"/>
              </a:rPr>
              <a:t>( </a:t>
            </a:r>
            <a:r>
              <a:rPr lang="ru-RU" sz="2700" b="1" i="1" dirty="0" err="1" smtClean="0">
                <a:latin typeface="+mn-lt"/>
              </a:rPr>
              <a:t>з</a:t>
            </a:r>
            <a:r>
              <a:rPr lang="ru-RU" sz="2700" b="1" i="1" dirty="0" smtClean="0">
                <a:latin typeface="+mn-lt"/>
              </a:rPr>
              <a:t> </a:t>
            </a:r>
            <a:r>
              <a:rPr lang="ru-RU" sz="2700" b="1" i="1" dirty="0" err="1" smtClean="0">
                <a:latin typeface="+mn-lt"/>
              </a:rPr>
              <a:t>Положення</a:t>
            </a:r>
            <a:r>
              <a:rPr lang="ru-RU" sz="2700" b="1" i="1" dirty="0" smtClean="0">
                <a:latin typeface="+mn-lt"/>
              </a:rPr>
              <a:t> про ШБІЦ).</a:t>
            </a:r>
            <a:r>
              <a:rPr lang="ru-RU" sz="2700" b="1" dirty="0" smtClean="0">
                <a:latin typeface="+mn-lt"/>
              </a:rPr>
              <a:t/>
            </a:r>
            <a:br>
              <a:rPr lang="ru-RU" sz="2700" b="1" dirty="0" smtClean="0">
                <a:latin typeface="+mn-lt"/>
              </a:rPr>
            </a:br>
            <a:r>
              <a:rPr lang="ru-RU" sz="2700" b="1" dirty="0" smtClean="0">
                <a:latin typeface="+mn-lt"/>
              </a:rPr>
              <a:t/>
            </a:r>
            <a:br>
              <a:rPr lang="ru-RU" sz="2700" b="1" dirty="0" smtClean="0">
                <a:latin typeface="+mn-lt"/>
              </a:rPr>
            </a:br>
            <a:r>
              <a:rPr lang="ru-RU" sz="2700" dirty="0" smtClean="0"/>
              <a:t> </a:t>
            </a:r>
            <a:r>
              <a:rPr lang="ru-RU" sz="2800" b="1" dirty="0" smtClean="0">
                <a:latin typeface="+mn-lt"/>
              </a:rPr>
              <a:t/>
            </a:r>
            <a:br>
              <a:rPr lang="ru-RU" sz="2800" b="1" dirty="0" smtClean="0">
                <a:latin typeface="+mn-lt"/>
              </a:rPr>
            </a:br>
            <a:endParaRPr lang="ru-RU" sz="2800" b="1" dirty="0">
              <a:latin typeface="+mn-lt"/>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476672"/>
            <a:ext cx="8229600" cy="5688632"/>
          </a:xfrm>
        </p:spPr>
        <p:txBody>
          <a:bodyPr>
            <a:normAutofit fontScale="90000"/>
          </a:bodyPr>
          <a:lstStyle/>
          <a:p>
            <a:pPr algn="l"/>
            <a:r>
              <a:rPr lang="ru-RU" sz="2400" b="1" dirty="0" smtClean="0">
                <a:solidFill>
                  <a:srgbClr val="C00000"/>
                </a:solidFill>
                <a:latin typeface="+mn-lt"/>
              </a:rPr>
              <a:t/>
            </a:r>
            <a:br>
              <a:rPr lang="ru-RU" sz="2400" b="1" dirty="0" smtClean="0">
                <a:solidFill>
                  <a:srgbClr val="C00000"/>
                </a:solidFill>
                <a:latin typeface="+mn-lt"/>
              </a:rPr>
            </a:br>
            <a:r>
              <a:rPr lang="ru-RU" sz="2400" b="1" dirty="0" smtClean="0">
                <a:solidFill>
                  <a:srgbClr val="C00000"/>
                </a:solidFill>
                <a:latin typeface="+mn-lt"/>
              </a:rPr>
              <a:t/>
            </a:r>
            <a:br>
              <a:rPr lang="ru-RU" sz="2400" b="1" dirty="0" smtClean="0">
                <a:solidFill>
                  <a:srgbClr val="C00000"/>
                </a:solidFill>
                <a:latin typeface="+mn-lt"/>
              </a:rPr>
            </a:br>
            <a:r>
              <a:rPr lang="ru-RU" sz="2400" b="1" dirty="0" smtClean="0">
                <a:solidFill>
                  <a:srgbClr val="C00000"/>
                </a:solidFill>
                <a:latin typeface="+mn-lt"/>
              </a:rPr>
              <a:t/>
            </a:r>
            <a:br>
              <a:rPr lang="ru-RU" sz="2400" b="1" dirty="0" smtClean="0">
                <a:solidFill>
                  <a:srgbClr val="C00000"/>
                </a:solidFill>
                <a:latin typeface="+mn-lt"/>
              </a:rPr>
            </a:br>
            <a:r>
              <a:rPr lang="ru-RU" sz="2400" b="1" dirty="0" smtClean="0">
                <a:solidFill>
                  <a:srgbClr val="C00000"/>
                </a:solidFill>
                <a:latin typeface="+mn-lt"/>
              </a:rPr>
              <a:t/>
            </a:r>
            <a:br>
              <a:rPr lang="ru-RU" sz="2400" b="1" dirty="0" smtClean="0">
                <a:solidFill>
                  <a:srgbClr val="C00000"/>
                </a:solidFill>
                <a:latin typeface="+mn-lt"/>
              </a:rPr>
            </a:br>
            <a:r>
              <a:rPr lang="ru-RU" sz="2400" b="1" dirty="0" smtClean="0">
                <a:solidFill>
                  <a:srgbClr val="C00000"/>
                </a:solidFill>
                <a:latin typeface="+mn-lt"/>
              </a:rPr>
              <a:t/>
            </a:r>
            <a:br>
              <a:rPr lang="ru-RU" sz="2400" b="1" dirty="0" smtClean="0">
                <a:solidFill>
                  <a:srgbClr val="C00000"/>
                </a:solidFill>
                <a:latin typeface="+mn-lt"/>
              </a:rPr>
            </a:br>
            <a:r>
              <a:rPr lang="ru-RU" sz="2400" b="1" dirty="0" smtClean="0">
                <a:solidFill>
                  <a:srgbClr val="C00000"/>
                </a:solidFill>
                <a:latin typeface="+mn-lt"/>
              </a:rPr>
              <a:t/>
            </a:r>
            <a:br>
              <a:rPr lang="ru-RU" sz="2400" b="1" dirty="0" smtClean="0">
                <a:solidFill>
                  <a:srgbClr val="C00000"/>
                </a:solidFill>
                <a:latin typeface="+mn-lt"/>
              </a:rPr>
            </a:br>
            <a:r>
              <a:rPr lang="ru-RU" sz="2700" b="1" dirty="0" err="1" smtClean="0">
                <a:solidFill>
                  <a:srgbClr val="C00000"/>
                </a:solidFill>
                <a:latin typeface="+mn-lt"/>
              </a:rPr>
              <a:t>Що</a:t>
            </a:r>
            <a:r>
              <a:rPr lang="ru-RU" sz="2700" b="1" dirty="0" smtClean="0">
                <a:solidFill>
                  <a:srgbClr val="C00000"/>
                </a:solidFill>
                <a:latin typeface="+mn-lt"/>
              </a:rPr>
              <a:t> </a:t>
            </a:r>
            <a:r>
              <a:rPr lang="ru-RU" sz="2700" b="1" dirty="0" err="1" smtClean="0">
                <a:solidFill>
                  <a:srgbClr val="C00000"/>
                </a:solidFill>
                <a:latin typeface="+mn-lt"/>
              </a:rPr>
              <a:t>хоче</a:t>
            </a:r>
            <a:r>
              <a:rPr lang="ru-RU" sz="2700" b="1" dirty="0" smtClean="0">
                <a:solidFill>
                  <a:srgbClr val="C00000"/>
                </a:solidFill>
                <a:latin typeface="+mn-lt"/>
              </a:rPr>
              <a:t> </a:t>
            </a:r>
            <a:r>
              <a:rPr lang="ru-RU" sz="2700" b="1" dirty="0" err="1" smtClean="0">
                <a:solidFill>
                  <a:srgbClr val="C00000"/>
                </a:solidFill>
                <a:latin typeface="+mn-lt"/>
              </a:rPr>
              <a:t>від</a:t>
            </a:r>
            <a:r>
              <a:rPr lang="ru-RU" sz="2700" b="1" dirty="0" smtClean="0">
                <a:solidFill>
                  <a:srgbClr val="C00000"/>
                </a:solidFill>
                <a:latin typeface="+mn-lt"/>
              </a:rPr>
              <a:t> </a:t>
            </a:r>
            <a:r>
              <a:rPr lang="ru-RU" sz="2700" b="1" dirty="0" err="1" smtClean="0">
                <a:solidFill>
                  <a:srgbClr val="C00000"/>
                </a:solidFill>
                <a:latin typeface="+mn-lt"/>
              </a:rPr>
              <a:t>бібліотеки</a:t>
            </a:r>
            <a:r>
              <a:rPr lang="ru-RU" sz="2700" b="1" dirty="0" smtClean="0">
                <a:solidFill>
                  <a:srgbClr val="C00000"/>
                </a:solidFill>
                <a:latin typeface="+mn-lt"/>
              </a:rPr>
              <a:t> </a:t>
            </a:r>
            <a:r>
              <a:rPr lang="ru-RU" sz="2700" b="1" dirty="0" err="1" smtClean="0">
                <a:solidFill>
                  <a:srgbClr val="C00000"/>
                </a:solidFill>
                <a:latin typeface="+mn-lt"/>
              </a:rPr>
              <a:t>інформаційне</a:t>
            </a:r>
            <a:r>
              <a:rPr lang="ru-RU" sz="2700" b="1" dirty="0" smtClean="0">
                <a:solidFill>
                  <a:srgbClr val="C00000"/>
                </a:solidFill>
                <a:latin typeface="+mn-lt"/>
              </a:rPr>
              <a:t> </a:t>
            </a:r>
            <a:r>
              <a:rPr lang="ru-RU" sz="2700" b="1" dirty="0" err="1" smtClean="0">
                <a:solidFill>
                  <a:srgbClr val="C00000"/>
                </a:solidFill>
                <a:latin typeface="+mn-lt"/>
              </a:rPr>
              <a:t>середовище</a:t>
            </a:r>
            <a:r>
              <a:rPr lang="ru-RU" sz="2700" b="1" dirty="0" smtClean="0">
                <a:solidFill>
                  <a:srgbClr val="C00000"/>
                </a:solidFill>
                <a:latin typeface="+mn-lt"/>
              </a:rPr>
              <a:t>?</a:t>
            </a:r>
            <a:r>
              <a:rPr lang="ru-RU" sz="2700" b="1" dirty="0" smtClean="0">
                <a:latin typeface="+mn-lt"/>
              </a:rPr>
              <a:t/>
            </a:r>
            <a:br>
              <a:rPr lang="ru-RU" sz="2700" b="1" dirty="0" smtClean="0">
                <a:latin typeface="+mn-lt"/>
              </a:rPr>
            </a:br>
            <a:r>
              <a:rPr lang="ru-RU" sz="2700" b="1" dirty="0" err="1" smtClean="0">
                <a:latin typeface="+mn-lt"/>
              </a:rPr>
              <a:t>Воно</a:t>
            </a:r>
            <a:r>
              <a:rPr lang="ru-RU" sz="2700" b="1" dirty="0" smtClean="0">
                <a:latin typeface="+mn-lt"/>
              </a:rPr>
              <a:t> </a:t>
            </a:r>
            <a:r>
              <a:rPr lang="ru-RU" sz="2700" b="1" dirty="0" err="1" smtClean="0">
                <a:latin typeface="+mn-lt"/>
              </a:rPr>
              <a:t>хоче</a:t>
            </a:r>
            <a:r>
              <a:rPr lang="ru-RU" sz="2700" b="1" dirty="0" smtClean="0">
                <a:latin typeface="+mn-lt"/>
              </a:rPr>
              <a:t>, </a:t>
            </a:r>
            <a:r>
              <a:rPr lang="ru-RU" sz="2700" b="1" dirty="0" err="1" smtClean="0">
                <a:latin typeface="+mn-lt"/>
              </a:rPr>
              <a:t>щоб</a:t>
            </a:r>
            <a:r>
              <a:rPr lang="ru-RU" sz="2700" b="1" dirty="0" smtClean="0">
                <a:latin typeface="+mn-lt"/>
              </a:rPr>
              <a:t> у </a:t>
            </a:r>
            <a:r>
              <a:rPr lang="ru-RU" sz="2700" b="1" dirty="0" err="1" smtClean="0">
                <a:latin typeface="+mn-lt"/>
              </a:rPr>
              <a:t>шкільній</a:t>
            </a:r>
            <a:r>
              <a:rPr lang="ru-RU" sz="2700" b="1" dirty="0" smtClean="0">
                <a:latin typeface="+mn-lt"/>
              </a:rPr>
              <a:t>  </a:t>
            </a:r>
            <a:r>
              <a:rPr lang="ru-RU" sz="2700" b="1" dirty="0" err="1" smtClean="0">
                <a:latin typeface="+mn-lt"/>
              </a:rPr>
              <a:t>бібліотеці</a:t>
            </a:r>
            <a:r>
              <a:rPr lang="ru-RU" sz="2700" b="1" dirty="0" smtClean="0">
                <a:latin typeface="+mn-lt"/>
              </a:rPr>
              <a:t>, як </a:t>
            </a:r>
            <a:r>
              <a:rPr lang="ru-RU" sz="2700" b="1" dirty="0" err="1" smtClean="0">
                <a:latin typeface="+mn-lt"/>
              </a:rPr>
              <a:t>і</a:t>
            </a:r>
            <a:r>
              <a:rPr lang="ru-RU" sz="2700" b="1" dirty="0" smtClean="0">
                <a:latin typeface="+mn-lt"/>
              </a:rPr>
              <a:t> в </a:t>
            </a:r>
            <a:r>
              <a:rPr lang="ru-RU" sz="2700" b="1" dirty="0" err="1" smtClean="0">
                <a:latin typeface="+mn-lt"/>
              </a:rPr>
              <a:t>ньому</a:t>
            </a:r>
            <a:r>
              <a:rPr lang="ru-RU" sz="2700" b="1" dirty="0" smtClean="0">
                <a:latin typeface="+mn-lt"/>
              </a:rPr>
              <a:t> самому, </a:t>
            </a:r>
            <a:r>
              <a:rPr lang="ru-RU" sz="2700" b="1" dirty="0" err="1" smtClean="0">
                <a:latin typeface="+mn-lt"/>
              </a:rPr>
              <a:t>вирували</a:t>
            </a:r>
            <a:r>
              <a:rPr lang="ru-RU" sz="2700" b="1" dirty="0" smtClean="0">
                <a:latin typeface="+mn-lt"/>
              </a:rPr>
              <a:t> </a:t>
            </a:r>
            <a:r>
              <a:rPr lang="ru-RU" sz="2700" b="1" dirty="0" err="1" smtClean="0">
                <a:latin typeface="+mn-lt"/>
              </a:rPr>
              <a:t>різноманітні</a:t>
            </a:r>
            <a:r>
              <a:rPr lang="ru-RU" sz="2700" b="1" dirty="0" smtClean="0">
                <a:latin typeface="+mn-lt"/>
              </a:rPr>
              <a:t> </a:t>
            </a:r>
            <a:r>
              <a:rPr lang="ru-RU" sz="2700" b="1" dirty="0" err="1" smtClean="0">
                <a:latin typeface="+mn-lt"/>
              </a:rPr>
              <a:t>носії</a:t>
            </a:r>
            <a:r>
              <a:rPr lang="ru-RU" sz="2700" b="1" dirty="0" smtClean="0">
                <a:latin typeface="+mn-lt"/>
              </a:rPr>
              <a:t> </a:t>
            </a:r>
            <a:r>
              <a:rPr lang="ru-RU" sz="2700" b="1" dirty="0" err="1" smtClean="0">
                <a:latin typeface="+mn-lt"/>
              </a:rPr>
              <a:t>інформації</a:t>
            </a:r>
            <a:r>
              <a:rPr lang="ru-RU" sz="2700" b="1" dirty="0" smtClean="0">
                <a:latin typeface="+mn-lt"/>
              </a:rPr>
              <a:t>, </a:t>
            </a:r>
            <a:r>
              <a:rPr lang="ru-RU" sz="2700" b="1" dirty="0" err="1" smtClean="0">
                <a:latin typeface="+mn-lt"/>
              </a:rPr>
              <a:t>щоб</a:t>
            </a:r>
            <a:r>
              <a:rPr lang="ru-RU" sz="2700" b="1" dirty="0" smtClean="0">
                <a:latin typeface="+mn-lt"/>
              </a:rPr>
              <a:t> у </a:t>
            </a:r>
            <a:r>
              <a:rPr lang="ru-RU" sz="2700" b="1" dirty="0" err="1" smtClean="0">
                <a:latin typeface="+mn-lt"/>
              </a:rPr>
              <a:t>ній</a:t>
            </a:r>
            <a:r>
              <a:rPr lang="ru-RU" sz="2700" b="1" dirty="0" smtClean="0">
                <a:latin typeface="+mn-lt"/>
              </a:rPr>
              <a:t> </a:t>
            </a:r>
            <a:r>
              <a:rPr lang="ru-RU" sz="2700" b="1" dirty="0" err="1" smtClean="0">
                <a:latin typeface="+mn-lt"/>
              </a:rPr>
              <a:t>перехрещувалися</a:t>
            </a:r>
            <a:r>
              <a:rPr lang="ru-RU" sz="2700" b="1" dirty="0" smtClean="0">
                <a:latin typeface="+mn-lt"/>
              </a:rPr>
              <a:t> </a:t>
            </a:r>
            <a:r>
              <a:rPr lang="ru-RU" sz="2700" b="1" dirty="0" err="1" smtClean="0">
                <a:latin typeface="+mn-lt"/>
              </a:rPr>
              <a:t>всі</a:t>
            </a:r>
            <a:r>
              <a:rPr lang="ru-RU" sz="2700" b="1" dirty="0" smtClean="0">
                <a:latin typeface="+mn-lt"/>
              </a:rPr>
              <a:t> </a:t>
            </a:r>
            <a:r>
              <a:rPr lang="ru-RU" sz="2700" b="1" dirty="0" err="1" smtClean="0">
                <a:latin typeface="+mn-lt"/>
              </a:rPr>
              <a:t>канали</a:t>
            </a:r>
            <a:r>
              <a:rPr lang="ru-RU" sz="2700" b="1" dirty="0" smtClean="0">
                <a:latin typeface="+mn-lt"/>
              </a:rPr>
              <a:t> </a:t>
            </a:r>
            <a:r>
              <a:rPr lang="ru-RU" sz="2700" b="1" dirty="0" err="1" smtClean="0">
                <a:latin typeface="+mn-lt"/>
              </a:rPr>
              <a:t>інформації</a:t>
            </a:r>
            <a:r>
              <a:rPr lang="ru-RU" sz="2700" b="1" dirty="0" smtClean="0">
                <a:latin typeface="+mn-lt"/>
              </a:rPr>
              <a:t>, </a:t>
            </a:r>
            <a:r>
              <a:rPr lang="ru-RU" sz="2700" b="1" dirty="0" err="1" smtClean="0">
                <a:latin typeface="+mn-lt"/>
              </a:rPr>
              <a:t>щоб</a:t>
            </a:r>
            <a:r>
              <a:rPr lang="ru-RU" sz="2700" b="1" dirty="0" smtClean="0">
                <a:latin typeface="+mn-lt"/>
              </a:rPr>
              <a:t> </a:t>
            </a:r>
            <a:r>
              <a:rPr lang="ru-RU" sz="2700" b="1" dirty="0" err="1" smtClean="0">
                <a:latin typeface="+mn-lt"/>
              </a:rPr>
              <a:t>у</a:t>
            </a:r>
            <a:r>
              <a:rPr lang="ru-RU" sz="2700" b="1" dirty="0" smtClean="0">
                <a:latin typeface="+mn-lt"/>
              </a:rPr>
              <a:t> </a:t>
            </a:r>
            <a:r>
              <a:rPr lang="ru-RU" sz="2700" b="1" dirty="0" err="1" smtClean="0">
                <a:latin typeface="+mn-lt"/>
              </a:rPr>
              <a:t>неї</a:t>
            </a:r>
            <a:r>
              <a:rPr lang="ru-RU" sz="2700" b="1" dirty="0" smtClean="0">
                <a:latin typeface="+mn-lt"/>
              </a:rPr>
              <a:t> </a:t>
            </a:r>
            <a:r>
              <a:rPr lang="ru-RU" sz="2700" b="1" dirty="0" err="1" smtClean="0">
                <a:latin typeface="+mn-lt"/>
              </a:rPr>
              <a:t>можна</a:t>
            </a:r>
            <a:r>
              <a:rPr lang="ru-RU" sz="2700" b="1" dirty="0" smtClean="0">
                <a:latin typeface="+mn-lt"/>
              </a:rPr>
              <a:t> </a:t>
            </a:r>
            <a:r>
              <a:rPr lang="ru-RU" sz="2700" b="1" dirty="0" err="1" smtClean="0">
                <a:latin typeface="+mn-lt"/>
              </a:rPr>
              <a:t>було</a:t>
            </a:r>
            <a:r>
              <a:rPr lang="ru-RU" sz="2700" b="1" dirty="0" smtClean="0">
                <a:latin typeface="+mn-lt"/>
              </a:rPr>
              <a:t> </a:t>
            </a:r>
            <a:r>
              <a:rPr lang="ru-RU" sz="2700" b="1" dirty="0" err="1" smtClean="0">
                <a:latin typeface="+mn-lt"/>
              </a:rPr>
              <a:t>брати</a:t>
            </a:r>
            <a:r>
              <a:rPr lang="ru-RU" sz="2700" b="1" dirty="0" smtClean="0">
                <a:latin typeface="+mn-lt"/>
              </a:rPr>
              <a:t> не </a:t>
            </a:r>
            <a:r>
              <a:rPr lang="ru-RU" sz="2700" b="1" dirty="0" err="1" smtClean="0">
                <a:latin typeface="+mn-lt"/>
              </a:rPr>
              <a:t>окремі</a:t>
            </a:r>
            <a:r>
              <a:rPr lang="ru-RU" sz="2700" b="1" dirty="0" smtClean="0">
                <a:latin typeface="+mn-lt"/>
              </a:rPr>
              <a:t> </a:t>
            </a:r>
            <a:r>
              <a:rPr lang="ru-RU" sz="2700" b="1" dirty="0" err="1" smtClean="0">
                <a:latin typeface="+mn-lt"/>
              </a:rPr>
              <a:t>документи</a:t>
            </a:r>
            <a:r>
              <a:rPr lang="ru-RU" sz="2700" b="1" dirty="0" smtClean="0">
                <a:latin typeface="+mn-lt"/>
              </a:rPr>
              <a:t>, а </a:t>
            </a:r>
            <a:r>
              <a:rPr lang="ru-RU" sz="2700" b="1" dirty="0" err="1" smtClean="0">
                <a:latin typeface="+mn-lt"/>
              </a:rPr>
              <a:t>синтезовані</a:t>
            </a:r>
            <a:r>
              <a:rPr lang="ru-RU" sz="2700" b="1" dirty="0" smtClean="0">
                <a:latin typeface="+mn-lt"/>
              </a:rPr>
              <a:t>, </a:t>
            </a:r>
            <a:r>
              <a:rPr lang="ru-RU" sz="2700" b="1" dirty="0" err="1" smtClean="0">
                <a:latin typeface="+mn-lt"/>
              </a:rPr>
              <a:t>узагальнені</a:t>
            </a:r>
            <a:r>
              <a:rPr lang="ru-RU" sz="2700" b="1" dirty="0" smtClean="0">
                <a:latin typeface="+mn-lt"/>
              </a:rPr>
              <a:t>, </a:t>
            </a:r>
            <a:r>
              <a:rPr lang="ru-RU" sz="2700" b="1" dirty="0" err="1" smtClean="0">
                <a:latin typeface="+mn-lt"/>
              </a:rPr>
              <a:t>тематично</a:t>
            </a:r>
            <a:r>
              <a:rPr lang="ru-RU" sz="2700" b="1" dirty="0" smtClean="0">
                <a:latin typeface="+mn-lt"/>
              </a:rPr>
              <a:t> </a:t>
            </a:r>
            <a:r>
              <a:rPr lang="ru-RU" sz="2700" b="1" dirty="0" err="1" smtClean="0">
                <a:latin typeface="+mn-lt"/>
              </a:rPr>
              <a:t>згруповані</a:t>
            </a:r>
            <a:r>
              <a:rPr lang="ru-RU" sz="2700" b="1" dirty="0" smtClean="0">
                <a:latin typeface="+mn-lt"/>
              </a:rPr>
              <a:t> </a:t>
            </a:r>
            <a:r>
              <a:rPr lang="ru-RU" sz="2700" b="1" dirty="0" err="1" smtClean="0">
                <a:latin typeface="+mn-lt"/>
              </a:rPr>
              <a:t>бібліотечні</a:t>
            </a:r>
            <a:r>
              <a:rPr lang="ru-RU" sz="2700" b="1" dirty="0" smtClean="0">
                <a:latin typeface="+mn-lt"/>
              </a:rPr>
              <a:t> </a:t>
            </a:r>
            <a:r>
              <a:rPr lang="ru-RU" sz="2700" b="1" dirty="0" err="1" smtClean="0">
                <a:latin typeface="+mn-lt"/>
              </a:rPr>
              <a:t>інформаційні</a:t>
            </a:r>
            <a:r>
              <a:rPr lang="ru-RU" sz="2700" b="1" dirty="0" smtClean="0">
                <a:latin typeface="+mn-lt"/>
              </a:rPr>
              <a:t> </a:t>
            </a:r>
            <a:r>
              <a:rPr lang="ru-RU" sz="2700" b="1" dirty="0" err="1" smtClean="0">
                <a:latin typeface="+mn-lt"/>
              </a:rPr>
              <a:t>продукти</a:t>
            </a:r>
            <a:r>
              <a:rPr lang="ru-RU" sz="2700" b="1" dirty="0" smtClean="0">
                <a:latin typeface="+mn-lt"/>
              </a:rPr>
              <a:t>.</a:t>
            </a:r>
            <a:br>
              <a:rPr lang="ru-RU" sz="2700" b="1" dirty="0" smtClean="0">
                <a:latin typeface="+mn-lt"/>
              </a:rPr>
            </a:br>
            <a:r>
              <a:rPr lang="ru-RU" sz="2700" b="1" dirty="0" err="1" smtClean="0">
                <a:latin typeface="+mn-lt"/>
              </a:rPr>
              <a:t>Адже</a:t>
            </a:r>
            <a:r>
              <a:rPr lang="ru-RU" sz="2700" b="1" dirty="0" smtClean="0">
                <a:latin typeface="+mn-lt"/>
              </a:rPr>
              <a:t>, уже є, а </a:t>
            </a:r>
            <a:r>
              <a:rPr lang="ru-RU" sz="2700" b="1" dirty="0" err="1" smtClean="0">
                <a:latin typeface="+mn-lt"/>
              </a:rPr>
              <a:t>далі</a:t>
            </a:r>
            <a:r>
              <a:rPr lang="ru-RU" sz="2700" b="1" dirty="0" smtClean="0">
                <a:latin typeface="+mn-lt"/>
              </a:rPr>
              <a:t> </a:t>
            </a:r>
            <a:r>
              <a:rPr lang="ru-RU" sz="2700" b="1" dirty="0" err="1" smtClean="0">
                <a:latin typeface="+mn-lt"/>
              </a:rPr>
              <a:t>тим</a:t>
            </a:r>
            <a:r>
              <a:rPr lang="ru-RU" sz="2700" b="1" dirty="0" smtClean="0">
                <a:latin typeface="+mn-lt"/>
              </a:rPr>
              <a:t> </a:t>
            </a:r>
            <a:r>
              <a:rPr lang="ru-RU" sz="2700" b="1" dirty="0" err="1" smtClean="0">
                <a:latin typeface="+mn-lt"/>
              </a:rPr>
              <a:t>більше</a:t>
            </a:r>
            <a:r>
              <a:rPr lang="ru-RU" sz="2700" b="1" dirty="0" smtClean="0">
                <a:latin typeface="+mn-lt"/>
              </a:rPr>
              <a:t> буде </a:t>
            </a:r>
            <a:r>
              <a:rPr lang="ru-RU" sz="2700" b="1" dirty="0" err="1" smtClean="0">
                <a:latin typeface="+mn-lt"/>
              </a:rPr>
              <a:t>відчутна</a:t>
            </a:r>
            <a:r>
              <a:rPr lang="ru-RU" sz="2700" b="1" dirty="0" smtClean="0">
                <a:latin typeface="+mn-lt"/>
              </a:rPr>
              <a:t> потреба </a:t>
            </a:r>
            <a:r>
              <a:rPr lang="ru-RU" sz="2700" b="1" dirty="0" err="1" smtClean="0">
                <a:latin typeface="+mn-lt"/>
              </a:rPr>
              <a:t>від</a:t>
            </a:r>
            <a:r>
              <a:rPr lang="ru-RU" sz="2700" b="1" dirty="0" smtClean="0">
                <a:latin typeface="+mn-lt"/>
              </a:rPr>
              <a:t> </a:t>
            </a:r>
            <a:r>
              <a:rPr lang="ru-RU" sz="2700" b="1" dirty="0" err="1" smtClean="0">
                <a:latin typeface="+mn-lt"/>
              </a:rPr>
              <a:t>шкільної</a:t>
            </a:r>
            <a:r>
              <a:rPr lang="ru-RU" sz="2700" b="1" dirty="0" smtClean="0">
                <a:latin typeface="+mn-lt"/>
              </a:rPr>
              <a:t> </a:t>
            </a:r>
            <a:r>
              <a:rPr lang="ru-RU" sz="2700" b="1" dirty="0" err="1" smtClean="0">
                <a:latin typeface="+mn-lt"/>
              </a:rPr>
              <a:t>бібліотеки</a:t>
            </a:r>
            <a:r>
              <a:rPr lang="ru-RU" sz="2700" b="1" dirty="0" smtClean="0">
                <a:latin typeface="+mn-lt"/>
              </a:rPr>
              <a:t> </a:t>
            </a:r>
            <a:r>
              <a:rPr lang="ru-RU" sz="2700" b="1" dirty="0" err="1" smtClean="0">
                <a:latin typeface="+mn-lt"/>
              </a:rPr>
              <a:t>отримувати</a:t>
            </a:r>
            <a:r>
              <a:rPr lang="ru-RU" sz="2700" b="1" dirty="0" smtClean="0">
                <a:latin typeface="+mn-lt"/>
              </a:rPr>
              <a:t> </a:t>
            </a:r>
            <a:r>
              <a:rPr lang="ru-RU" sz="2700" b="1" dirty="0" err="1" smtClean="0">
                <a:latin typeface="+mn-lt"/>
              </a:rPr>
              <a:t>аналітичні</a:t>
            </a:r>
            <a:r>
              <a:rPr lang="ru-RU" sz="2700" b="1" dirty="0" smtClean="0">
                <a:latin typeface="+mn-lt"/>
              </a:rPr>
              <a:t>, </a:t>
            </a:r>
            <a:r>
              <a:rPr lang="ru-RU" sz="2700" b="1" dirty="0" err="1" smtClean="0">
                <a:latin typeface="+mn-lt"/>
              </a:rPr>
              <a:t>тематично</a:t>
            </a:r>
            <a:r>
              <a:rPr lang="ru-RU" sz="2700" b="1" dirty="0" smtClean="0">
                <a:latin typeface="+mn-lt"/>
              </a:rPr>
              <a:t> </a:t>
            </a:r>
            <a:r>
              <a:rPr lang="ru-RU" sz="2700" b="1" dirty="0" err="1" smtClean="0">
                <a:latin typeface="+mn-lt"/>
              </a:rPr>
              <a:t>підібрані</a:t>
            </a:r>
            <a:r>
              <a:rPr lang="ru-RU" sz="2700" b="1" dirty="0" smtClean="0">
                <a:latin typeface="+mn-lt"/>
              </a:rPr>
              <a:t> з </a:t>
            </a:r>
            <a:r>
              <a:rPr lang="ru-RU" sz="2700" b="1" dirty="0" err="1" smtClean="0">
                <a:latin typeface="+mn-lt"/>
              </a:rPr>
              <a:t>різних</a:t>
            </a:r>
            <a:r>
              <a:rPr lang="ru-RU" sz="2700" b="1" dirty="0" smtClean="0">
                <a:latin typeface="+mn-lt"/>
              </a:rPr>
              <a:t> </a:t>
            </a:r>
            <a:r>
              <a:rPr lang="ru-RU" sz="2700" b="1" dirty="0" err="1" smtClean="0">
                <a:latin typeface="+mn-lt"/>
              </a:rPr>
              <a:t>джерел</a:t>
            </a:r>
            <a:r>
              <a:rPr lang="ru-RU" sz="2700" b="1" dirty="0" smtClean="0">
                <a:latin typeface="+mn-lt"/>
              </a:rPr>
              <a:t> </a:t>
            </a:r>
            <a:r>
              <a:rPr lang="ru-RU" sz="2700" b="1" dirty="0" err="1" smtClean="0">
                <a:latin typeface="+mn-lt"/>
              </a:rPr>
              <a:t>матеріали</a:t>
            </a:r>
            <a:r>
              <a:rPr lang="ru-RU" sz="2700" b="1" dirty="0" smtClean="0">
                <a:latin typeface="+mn-lt"/>
              </a:rPr>
              <a:t>, </a:t>
            </a:r>
            <a:r>
              <a:rPr lang="ru-RU" sz="2700" b="1" dirty="0" err="1" smtClean="0">
                <a:latin typeface="+mn-lt"/>
              </a:rPr>
              <a:t>розгорнуті</a:t>
            </a:r>
            <a:r>
              <a:rPr lang="ru-RU" sz="2700" b="1" dirty="0" smtClean="0">
                <a:latin typeface="+mn-lt"/>
              </a:rPr>
              <a:t> </a:t>
            </a:r>
            <a:r>
              <a:rPr lang="ru-RU" sz="2700" b="1" dirty="0" err="1" smtClean="0">
                <a:latin typeface="+mn-lt"/>
              </a:rPr>
              <a:t>комплексні</a:t>
            </a:r>
            <a:r>
              <a:rPr lang="ru-RU" sz="2700" b="1" dirty="0" smtClean="0">
                <a:latin typeface="+mn-lt"/>
              </a:rPr>
              <a:t> </a:t>
            </a:r>
            <a:r>
              <a:rPr lang="ru-RU" sz="2700" b="1" dirty="0" err="1" smtClean="0">
                <a:latin typeface="+mn-lt"/>
              </a:rPr>
              <a:t>довідки</a:t>
            </a:r>
            <a:r>
              <a:rPr lang="ru-RU" sz="2700" b="1" dirty="0" smtClean="0">
                <a:latin typeface="+mn-lt"/>
              </a:rPr>
              <a:t>, то у </a:t>
            </a:r>
            <a:r>
              <a:rPr lang="ru-RU" sz="2700" b="1" dirty="0" err="1" smtClean="0">
                <a:latin typeface="+mn-lt"/>
              </a:rPr>
              <a:t>структурі</a:t>
            </a:r>
            <a:r>
              <a:rPr lang="ru-RU" sz="2700" b="1" dirty="0" smtClean="0">
                <a:latin typeface="+mn-lt"/>
              </a:rPr>
              <a:t> </a:t>
            </a:r>
            <a:r>
              <a:rPr lang="ru-RU" sz="2700" b="1" dirty="0" err="1" smtClean="0">
                <a:latin typeface="+mn-lt"/>
              </a:rPr>
              <a:t>шкільної</a:t>
            </a:r>
            <a:r>
              <a:rPr lang="ru-RU" sz="2700" b="1" dirty="0" smtClean="0">
                <a:latin typeface="+mn-lt"/>
              </a:rPr>
              <a:t>  </a:t>
            </a:r>
            <a:r>
              <a:rPr lang="ru-RU" sz="2700" b="1" dirty="0" err="1" smtClean="0">
                <a:latin typeface="+mn-lt"/>
              </a:rPr>
              <a:t>бібліотеки</a:t>
            </a:r>
            <a:r>
              <a:rPr lang="ru-RU" sz="2700" b="1" dirty="0" smtClean="0">
                <a:latin typeface="+mn-lt"/>
              </a:rPr>
              <a:t> </a:t>
            </a:r>
            <a:r>
              <a:rPr lang="ru-RU" sz="2700" b="1" dirty="0" err="1" smtClean="0">
                <a:latin typeface="+mn-lt"/>
              </a:rPr>
              <a:t>мають</a:t>
            </a:r>
            <a:r>
              <a:rPr lang="ru-RU" sz="2700" b="1" dirty="0" smtClean="0">
                <a:latin typeface="+mn-lt"/>
              </a:rPr>
              <a:t> бути </a:t>
            </a:r>
            <a:r>
              <a:rPr lang="ru-RU" sz="2700" b="1" dirty="0" err="1" smtClean="0">
                <a:latin typeface="+mn-lt"/>
              </a:rPr>
              <a:t>новітні</a:t>
            </a:r>
            <a:r>
              <a:rPr lang="ru-RU" sz="2700" b="1" dirty="0" smtClean="0">
                <a:latin typeface="+mn-lt"/>
              </a:rPr>
              <a:t>  </a:t>
            </a:r>
            <a:r>
              <a:rPr lang="ru-RU" sz="2700" b="1" dirty="0" err="1" smtClean="0">
                <a:latin typeface="+mn-lt"/>
              </a:rPr>
              <a:t>технічні</a:t>
            </a:r>
            <a:r>
              <a:rPr lang="ru-RU" sz="2700" b="1" dirty="0" smtClean="0">
                <a:latin typeface="+mn-lt"/>
              </a:rPr>
              <a:t>  </a:t>
            </a:r>
            <a:r>
              <a:rPr lang="ru-RU" sz="2700" b="1" dirty="0" err="1" smtClean="0">
                <a:latin typeface="+mn-lt"/>
              </a:rPr>
              <a:t>засоби</a:t>
            </a:r>
            <a:r>
              <a:rPr lang="ru-RU" sz="2700" b="1" dirty="0" smtClean="0">
                <a:latin typeface="+mn-lt"/>
              </a:rPr>
              <a:t>, </a:t>
            </a:r>
            <a:r>
              <a:rPr lang="ru-RU" sz="2700" b="1" dirty="0" err="1" smtClean="0">
                <a:latin typeface="+mn-lt"/>
              </a:rPr>
              <a:t>підключена</a:t>
            </a:r>
            <a:r>
              <a:rPr lang="ru-RU" sz="2700" b="1" dirty="0" smtClean="0">
                <a:latin typeface="+mn-lt"/>
              </a:rPr>
              <a:t> мережа </a:t>
            </a:r>
            <a:r>
              <a:rPr lang="ru-RU" sz="2700" b="1" dirty="0" err="1" smtClean="0">
                <a:latin typeface="+mn-lt"/>
              </a:rPr>
              <a:t>Інтернет</a:t>
            </a:r>
            <a:r>
              <a:rPr lang="ru-RU" sz="2700" b="1" dirty="0" smtClean="0">
                <a:latin typeface="+mn-lt"/>
              </a:rPr>
              <a:t>. </a:t>
            </a:r>
            <a:br>
              <a:rPr lang="ru-RU" sz="2700" b="1" dirty="0" smtClean="0">
                <a:latin typeface="+mn-lt"/>
              </a:rPr>
            </a:br>
            <a:r>
              <a:rPr lang="ru-RU" sz="2700" b="1" dirty="0" smtClean="0">
                <a:latin typeface="+mn-lt"/>
              </a:rPr>
              <a:t/>
            </a:r>
            <a:br>
              <a:rPr lang="ru-RU" sz="2700" b="1" dirty="0" smtClean="0">
                <a:latin typeface="+mn-lt"/>
              </a:rPr>
            </a:br>
            <a:r>
              <a:rPr lang="ru-RU" sz="2700" b="1" dirty="0" smtClean="0">
                <a:latin typeface="+mn-lt"/>
              </a:rPr>
              <a:t/>
            </a:r>
            <a:br>
              <a:rPr lang="ru-RU" sz="2700" b="1" dirty="0" smtClean="0">
                <a:latin typeface="+mn-lt"/>
              </a:rPr>
            </a:br>
            <a:r>
              <a:rPr lang="ru-RU" sz="2400" b="1" dirty="0" smtClean="0">
                <a:latin typeface="+mn-lt"/>
              </a:rPr>
              <a:t/>
            </a:r>
            <a:br>
              <a:rPr lang="ru-RU" sz="2400" b="1" dirty="0" smtClean="0">
                <a:latin typeface="+mn-lt"/>
              </a:rPr>
            </a:br>
            <a:r>
              <a:rPr lang="ru-RU" sz="2400" b="1" dirty="0" smtClean="0">
                <a:latin typeface="+mn-lt"/>
              </a:rPr>
              <a:t/>
            </a:r>
            <a:br>
              <a:rPr lang="ru-RU" sz="2400" b="1" dirty="0" smtClean="0">
                <a:latin typeface="+mn-lt"/>
              </a:rPr>
            </a:br>
            <a:r>
              <a:rPr lang="ru-RU" sz="2400" b="1" dirty="0" smtClean="0">
                <a:latin typeface="+mn-lt"/>
              </a:rPr>
              <a:t/>
            </a:r>
            <a:br>
              <a:rPr lang="ru-RU" sz="2400" b="1" dirty="0" smtClean="0">
                <a:latin typeface="+mn-lt"/>
              </a:rPr>
            </a:br>
            <a:r>
              <a:rPr lang="ru-RU" sz="2400" b="1" dirty="0" smtClean="0">
                <a:latin typeface="+mn-lt"/>
              </a:rPr>
              <a:t/>
            </a:r>
            <a:br>
              <a:rPr lang="ru-RU" sz="2400" b="1" dirty="0" smtClean="0">
                <a:latin typeface="+mn-lt"/>
              </a:rPr>
            </a:br>
            <a:r>
              <a:rPr lang="ru-RU" sz="2400" b="1" dirty="0" smtClean="0">
                <a:latin typeface="+mn-lt"/>
              </a:rPr>
              <a:t/>
            </a:r>
            <a:br>
              <a:rPr lang="ru-RU" sz="2400" b="1" dirty="0" smtClean="0">
                <a:latin typeface="+mn-lt"/>
              </a:rPr>
            </a:br>
            <a:endParaRPr lang="ru-RU" sz="2400" dirty="0">
              <a:latin typeface="+mn-lt"/>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476672"/>
            <a:ext cx="8229600" cy="5616624"/>
          </a:xfrm>
        </p:spPr>
        <p:txBody>
          <a:bodyPr>
            <a:normAutofit/>
          </a:bodyPr>
          <a:lstStyle/>
          <a:p>
            <a:pPr algn="l"/>
            <a:r>
              <a:rPr lang="ru-RU" sz="2400" b="1" dirty="0" smtClean="0">
                <a:latin typeface="+mn-lt"/>
              </a:rPr>
              <a:t>   А, </a:t>
            </a:r>
            <a:r>
              <a:rPr lang="ru-RU" sz="2400" b="1" dirty="0" err="1" smtClean="0">
                <a:latin typeface="+mn-lt"/>
              </a:rPr>
              <a:t>оскільки</a:t>
            </a:r>
            <a:r>
              <a:rPr lang="ru-RU" sz="2400" b="1" dirty="0" smtClean="0">
                <a:latin typeface="+mn-lt"/>
              </a:rPr>
              <a:t>, </a:t>
            </a:r>
            <a:r>
              <a:rPr lang="ru-RU" sz="2400" b="1" dirty="0" err="1" smtClean="0">
                <a:latin typeface="+mn-lt"/>
              </a:rPr>
              <a:t>змінилася</a:t>
            </a:r>
            <a:r>
              <a:rPr lang="ru-RU" sz="2400" b="1" dirty="0" smtClean="0">
                <a:latin typeface="+mn-lt"/>
              </a:rPr>
              <a:t> </a:t>
            </a:r>
            <a:r>
              <a:rPr lang="ru-RU" sz="2400" b="1" dirty="0" err="1" smtClean="0">
                <a:latin typeface="+mn-lt"/>
              </a:rPr>
              <a:t>стратегія</a:t>
            </a:r>
            <a:r>
              <a:rPr lang="ru-RU" sz="2400" b="1" dirty="0" smtClean="0">
                <a:latin typeface="+mn-lt"/>
              </a:rPr>
              <a:t> </a:t>
            </a:r>
            <a:r>
              <a:rPr lang="ru-RU" sz="2400" b="1" dirty="0" err="1" smtClean="0">
                <a:latin typeface="+mn-lt"/>
              </a:rPr>
              <a:t>підготовки</a:t>
            </a:r>
            <a:r>
              <a:rPr lang="ru-RU" sz="2400" b="1" dirty="0" smtClean="0">
                <a:latin typeface="+mn-lt"/>
              </a:rPr>
              <a:t> </a:t>
            </a:r>
            <a:r>
              <a:rPr lang="ru-RU" sz="2400" b="1" dirty="0" err="1" smtClean="0">
                <a:latin typeface="+mn-lt"/>
              </a:rPr>
              <a:t>і</a:t>
            </a:r>
            <a:r>
              <a:rPr lang="ru-RU" sz="2400" b="1" dirty="0" smtClean="0">
                <a:latin typeface="+mn-lt"/>
              </a:rPr>
              <a:t> </a:t>
            </a:r>
            <a:r>
              <a:rPr lang="ru-RU" sz="2400" b="1" dirty="0" err="1" smtClean="0">
                <a:latin typeface="+mn-lt"/>
              </a:rPr>
              <a:t>перепідготовки</a:t>
            </a:r>
            <a:r>
              <a:rPr lang="ru-RU" sz="2400" b="1" dirty="0" smtClean="0">
                <a:latin typeface="+mn-lt"/>
              </a:rPr>
              <a:t> </a:t>
            </a:r>
            <a:r>
              <a:rPr lang="ru-RU" sz="2400" b="1" dirty="0" err="1" smtClean="0">
                <a:latin typeface="+mn-lt"/>
              </a:rPr>
              <a:t>бібліотечних</a:t>
            </a:r>
            <a:r>
              <a:rPr lang="ru-RU" sz="2400" b="1" dirty="0" smtClean="0">
                <a:latin typeface="+mn-lt"/>
              </a:rPr>
              <a:t> </a:t>
            </a:r>
            <a:r>
              <a:rPr lang="ru-RU" sz="2400" b="1" dirty="0" err="1" smtClean="0">
                <a:latin typeface="+mn-lt"/>
              </a:rPr>
              <a:t>кадрів</a:t>
            </a:r>
            <a:r>
              <a:rPr lang="ru-RU" sz="2400" b="1" dirty="0" smtClean="0">
                <a:latin typeface="+mn-lt"/>
              </a:rPr>
              <a:t>, то </a:t>
            </a:r>
            <a:r>
              <a:rPr lang="ru-RU" sz="2400" b="1" dirty="0" err="1" smtClean="0">
                <a:latin typeface="+mn-lt"/>
              </a:rPr>
              <a:t>звідси</a:t>
            </a:r>
            <a:r>
              <a:rPr lang="ru-RU" sz="2400" b="1" dirty="0" smtClean="0">
                <a:latin typeface="+mn-lt"/>
              </a:rPr>
              <a:t> </a:t>
            </a:r>
            <a:r>
              <a:rPr lang="ru-RU" sz="2400" b="1" dirty="0" err="1" smtClean="0">
                <a:latin typeface="+mn-lt"/>
              </a:rPr>
              <a:t>можливий</a:t>
            </a:r>
            <a:r>
              <a:rPr lang="ru-RU" sz="2400" b="1" dirty="0" smtClean="0">
                <a:latin typeface="+mn-lt"/>
              </a:rPr>
              <a:t> </a:t>
            </a:r>
            <a:r>
              <a:rPr lang="ru-RU" sz="2400" b="1" dirty="0" err="1" smtClean="0">
                <a:latin typeface="+mn-lt"/>
              </a:rPr>
              <a:t>прихід</a:t>
            </a:r>
            <a:r>
              <a:rPr lang="ru-RU" sz="2400" b="1" dirty="0" smtClean="0">
                <a:latin typeface="+mn-lt"/>
              </a:rPr>
              <a:t> </a:t>
            </a:r>
            <a:r>
              <a:rPr lang="ru-RU" sz="2400" b="1" dirty="0" err="1" smtClean="0">
                <a:latin typeface="+mn-lt"/>
              </a:rPr>
              <a:t>нових</a:t>
            </a:r>
            <a:r>
              <a:rPr lang="ru-RU" sz="2400" b="1" dirty="0" smtClean="0">
                <a:latin typeface="+mn-lt"/>
              </a:rPr>
              <a:t> людей </a:t>
            </a:r>
            <a:r>
              <a:rPr lang="ru-RU" sz="2400" b="1" dirty="0" err="1" smtClean="0">
                <a:latin typeface="+mn-lt"/>
              </a:rPr>
              <a:t>і</a:t>
            </a:r>
            <a:r>
              <a:rPr lang="ru-RU" sz="2400" b="1" dirty="0" smtClean="0">
                <a:latin typeface="+mn-lt"/>
              </a:rPr>
              <a:t> </a:t>
            </a:r>
            <a:r>
              <a:rPr lang="ru-RU" sz="2400" b="1" dirty="0" err="1" smtClean="0">
                <a:latin typeface="+mn-lt"/>
              </a:rPr>
              <a:t>нових</a:t>
            </a:r>
            <a:r>
              <a:rPr lang="ru-RU" sz="2400" b="1" dirty="0" smtClean="0">
                <a:latin typeface="+mn-lt"/>
              </a:rPr>
              <a:t> </a:t>
            </a:r>
            <a:r>
              <a:rPr lang="ru-RU" sz="2400" b="1" dirty="0" err="1" smtClean="0">
                <a:latin typeface="+mn-lt"/>
              </a:rPr>
              <a:t>ідей</a:t>
            </a:r>
            <a:r>
              <a:rPr lang="ru-RU" sz="2400" b="1" dirty="0" smtClean="0">
                <a:latin typeface="+mn-lt"/>
              </a:rPr>
              <a:t> у </a:t>
            </a:r>
            <a:r>
              <a:rPr lang="ru-RU" sz="2400" b="1" dirty="0" err="1" smtClean="0">
                <a:latin typeface="+mn-lt"/>
              </a:rPr>
              <a:t>бібліотеку</a:t>
            </a:r>
            <a:r>
              <a:rPr lang="ru-RU" sz="2400" b="1" dirty="0" smtClean="0">
                <a:latin typeface="+mn-lt"/>
              </a:rPr>
              <a:t>. </a:t>
            </a:r>
            <a:br>
              <a:rPr lang="ru-RU" sz="2400" b="1" dirty="0" smtClean="0">
                <a:latin typeface="+mn-lt"/>
              </a:rPr>
            </a:br>
            <a:r>
              <a:rPr lang="ru-RU" sz="2400" b="1" dirty="0" smtClean="0">
                <a:latin typeface="+mn-lt"/>
              </a:rPr>
              <a:t>   </a:t>
            </a:r>
            <a:r>
              <a:rPr lang="ru-RU" sz="2400" b="1" dirty="0" err="1" smtClean="0">
                <a:latin typeface="+mn-lt"/>
              </a:rPr>
              <a:t>Бібліотеки</a:t>
            </a:r>
            <a:r>
              <a:rPr lang="ru-RU" sz="2400" b="1" dirty="0" smtClean="0">
                <a:latin typeface="+mn-lt"/>
              </a:rPr>
              <a:t>  НУШ  </a:t>
            </a:r>
            <a:r>
              <a:rPr lang="ru-RU" sz="2400" b="1" dirty="0" err="1" smtClean="0">
                <a:latin typeface="+mn-lt"/>
              </a:rPr>
              <a:t>мають</a:t>
            </a:r>
            <a:r>
              <a:rPr lang="ru-RU" sz="2400" b="1" dirty="0" smtClean="0">
                <a:latin typeface="+mn-lt"/>
              </a:rPr>
              <a:t> </a:t>
            </a:r>
            <a:r>
              <a:rPr lang="ru-RU" sz="2400" b="1" dirty="0" err="1" smtClean="0">
                <a:latin typeface="+mn-lt"/>
              </a:rPr>
              <a:t>безмежні</a:t>
            </a:r>
            <a:r>
              <a:rPr lang="ru-RU" sz="2400" b="1" dirty="0" smtClean="0">
                <a:latin typeface="+mn-lt"/>
              </a:rPr>
              <a:t> </a:t>
            </a:r>
            <a:r>
              <a:rPr lang="ru-RU" sz="2400" b="1" dirty="0" err="1" smtClean="0">
                <a:latin typeface="+mn-lt"/>
              </a:rPr>
              <a:t>можливості</a:t>
            </a:r>
            <a:r>
              <a:rPr lang="ru-RU" sz="2400" b="1" dirty="0" smtClean="0">
                <a:latin typeface="+mn-lt"/>
              </a:rPr>
              <a:t>. </a:t>
            </a:r>
            <a:r>
              <a:rPr lang="ru-RU" sz="2400" b="1" dirty="0" err="1" smtClean="0">
                <a:latin typeface="+mn-lt"/>
              </a:rPr>
              <a:t>Хто</a:t>
            </a:r>
            <a:r>
              <a:rPr lang="ru-RU" sz="2400" b="1" dirty="0" smtClean="0">
                <a:latin typeface="+mn-lt"/>
              </a:rPr>
              <a:t> </a:t>
            </a:r>
            <a:r>
              <a:rPr lang="ru-RU" sz="2400" b="1" dirty="0" err="1" smtClean="0">
                <a:latin typeface="+mn-lt"/>
              </a:rPr>
              <a:t>ці</a:t>
            </a:r>
            <a:r>
              <a:rPr lang="ru-RU" sz="2400" b="1" dirty="0" smtClean="0">
                <a:latin typeface="+mn-lt"/>
              </a:rPr>
              <a:t> </a:t>
            </a:r>
            <a:r>
              <a:rPr lang="ru-RU" sz="2400" b="1" dirty="0" err="1" smtClean="0">
                <a:latin typeface="+mn-lt"/>
              </a:rPr>
              <a:t>безмежні</a:t>
            </a:r>
            <a:r>
              <a:rPr lang="ru-RU" sz="2400" b="1" dirty="0" smtClean="0">
                <a:latin typeface="+mn-lt"/>
              </a:rPr>
              <a:t> </a:t>
            </a:r>
            <a:r>
              <a:rPr lang="ru-RU" sz="2400" b="1" dirty="0" err="1" smtClean="0">
                <a:latin typeface="+mn-lt"/>
              </a:rPr>
              <a:t>можливості</a:t>
            </a:r>
            <a:r>
              <a:rPr lang="ru-RU" sz="2400" b="1" dirty="0" smtClean="0">
                <a:latin typeface="+mn-lt"/>
              </a:rPr>
              <a:t> </a:t>
            </a:r>
            <a:r>
              <a:rPr lang="ru-RU" sz="2400" b="1" dirty="0" err="1" smtClean="0">
                <a:latin typeface="+mn-lt"/>
              </a:rPr>
              <a:t>побачить</a:t>
            </a:r>
            <a:r>
              <a:rPr lang="ru-RU" sz="2400" b="1" dirty="0" smtClean="0">
                <a:latin typeface="+mn-lt"/>
              </a:rPr>
              <a:t> </a:t>
            </a:r>
            <a:r>
              <a:rPr lang="ru-RU" sz="2400" b="1" dirty="0" err="1" smtClean="0">
                <a:latin typeface="+mn-lt"/>
              </a:rPr>
              <a:t>і</a:t>
            </a:r>
            <a:r>
              <a:rPr lang="ru-RU" sz="2400" b="1" dirty="0" smtClean="0">
                <a:latin typeface="+mn-lt"/>
              </a:rPr>
              <a:t> </a:t>
            </a:r>
            <a:r>
              <a:rPr lang="ru-RU" sz="2400" b="1" dirty="0" err="1" smtClean="0">
                <a:latin typeface="+mn-lt"/>
              </a:rPr>
              <a:t>реалізує</a:t>
            </a:r>
            <a:r>
              <a:rPr lang="ru-RU" sz="2400" b="1" dirty="0" smtClean="0">
                <a:latin typeface="+mn-lt"/>
              </a:rPr>
              <a:t>, той </a:t>
            </a:r>
            <a:r>
              <a:rPr lang="ru-RU" sz="2400" b="1" dirty="0" err="1" smtClean="0">
                <a:latin typeface="+mn-lt"/>
              </a:rPr>
              <a:t>завжди</a:t>
            </a:r>
            <a:r>
              <a:rPr lang="ru-RU" sz="2400" b="1" dirty="0" smtClean="0">
                <a:latin typeface="+mn-lt"/>
              </a:rPr>
              <a:t> </a:t>
            </a:r>
            <a:r>
              <a:rPr lang="ru-RU" sz="2400" b="1" dirty="0" err="1" smtClean="0">
                <a:latin typeface="+mn-lt"/>
              </a:rPr>
              <a:t>допоможе</a:t>
            </a:r>
            <a:r>
              <a:rPr lang="ru-RU" sz="2400" b="1" dirty="0" smtClean="0">
                <a:latin typeface="+mn-lt"/>
              </a:rPr>
              <a:t> </a:t>
            </a:r>
            <a:r>
              <a:rPr lang="ru-RU" sz="2400" b="1" dirty="0" err="1" smtClean="0">
                <a:latin typeface="+mn-lt"/>
              </a:rPr>
              <a:t>своєму</a:t>
            </a:r>
            <a:r>
              <a:rPr lang="ru-RU" sz="2400" b="1" dirty="0" smtClean="0">
                <a:latin typeface="+mn-lt"/>
              </a:rPr>
              <a:t> </a:t>
            </a:r>
            <a:r>
              <a:rPr lang="ru-RU" sz="2400" b="1" dirty="0" err="1" smtClean="0">
                <a:latin typeface="+mn-lt"/>
              </a:rPr>
              <a:t>користувачу</a:t>
            </a:r>
            <a:r>
              <a:rPr lang="ru-RU" sz="2400" b="1" dirty="0" smtClean="0">
                <a:latin typeface="+mn-lt"/>
              </a:rPr>
              <a:t> </a:t>
            </a:r>
            <a:r>
              <a:rPr lang="ru-RU" sz="2400" b="1" dirty="0" err="1" smtClean="0">
                <a:latin typeface="+mn-lt"/>
              </a:rPr>
              <a:t>і</a:t>
            </a:r>
            <a:r>
              <a:rPr lang="ru-RU" sz="2400" b="1" dirty="0" smtClean="0">
                <a:latin typeface="+mn-lt"/>
              </a:rPr>
              <a:t>  </a:t>
            </a:r>
            <a:r>
              <a:rPr lang="ru-RU" sz="2400" b="1" dirty="0" err="1" smtClean="0">
                <a:latin typeface="+mn-lt"/>
              </a:rPr>
              <a:t>з</a:t>
            </a:r>
            <a:r>
              <a:rPr lang="ru-RU" sz="2400" b="1" dirty="0" smtClean="0">
                <a:latin typeface="+mn-lt"/>
              </a:rPr>
              <a:t> </a:t>
            </a:r>
            <a:r>
              <a:rPr lang="ru-RU" sz="2400" b="1" dirty="0" err="1" smtClean="0">
                <a:latin typeface="+mn-lt"/>
              </a:rPr>
              <a:t>будь-якого</a:t>
            </a:r>
            <a:r>
              <a:rPr lang="ru-RU" sz="2400" b="1" dirty="0" smtClean="0">
                <a:latin typeface="+mn-lt"/>
              </a:rPr>
              <a:t> </a:t>
            </a:r>
            <a:r>
              <a:rPr lang="ru-RU" sz="2400" b="1" dirty="0" err="1" smtClean="0">
                <a:latin typeface="+mn-lt"/>
              </a:rPr>
              <a:t>питання</a:t>
            </a:r>
            <a:r>
              <a:rPr lang="ru-RU" sz="2400" b="1" dirty="0" smtClean="0">
                <a:latin typeface="+mn-lt"/>
              </a:rPr>
              <a:t> </a:t>
            </a:r>
            <a:r>
              <a:rPr lang="ru-RU" sz="2400" b="1" dirty="0" err="1" smtClean="0">
                <a:latin typeface="+mn-lt"/>
              </a:rPr>
              <a:t>знайде</a:t>
            </a:r>
            <a:r>
              <a:rPr lang="ru-RU" sz="2400" b="1" dirty="0" smtClean="0">
                <a:latin typeface="+mn-lt"/>
              </a:rPr>
              <a:t> </a:t>
            </a:r>
            <a:r>
              <a:rPr lang="ru-RU" sz="2400" b="1" dirty="0" err="1" smtClean="0">
                <a:latin typeface="+mn-lt"/>
              </a:rPr>
              <a:t>вихід</a:t>
            </a:r>
            <a:r>
              <a:rPr lang="ru-RU" sz="2400" b="1" dirty="0" smtClean="0">
                <a:latin typeface="+mn-lt"/>
              </a:rPr>
              <a:t>.</a:t>
            </a:r>
            <a:br>
              <a:rPr lang="ru-RU" sz="2400" b="1" dirty="0" smtClean="0">
                <a:latin typeface="+mn-lt"/>
              </a:rPr>
            </a:br>
            <a:r>
              <a:rPr lang="ru-RU" sz="2400" b="1" dirty="0" smtClean="0">
                <a:latin typeface="+mn-lt"/>
              </a:rPr>
              <a:t>  </a:t>
            </a:r>
            <a:r>
              <a:rPr lang="ru-RU" sz="2400" b="1" dirty="0" err="1" smtClean="0">
                <a:latin typeface="+mn-lt"/>
              </a:rPr>
              <a:t>Сьогодні</a:t>
            </a:r>
            <a:r>
              <a:rPr lang="ru-RU" sz="2400" b="1" dirty="0" smtClean="0">
                <a:latin typeface="+mn-lt"/>
              </a:rPr>
              <a:t>, у </a:t>
            </a:r>
            <a:r>
              <a:rPr lang="ru-RU" sz="2400" b="1" dirty="0" err="1" smtClean="0">
                <a:latin typeface="+mn-lt"/>
              </a:rPr>
              <a:t>добу</a:t>
            </a:r>
            <a:r>
              <a:rPr lang="ru-RU" sz="2400" b="1" dirty="0" smtClean="0">
                <a:latin typeface="+mn-lt"/>
              </a:rPr>
              <a:t> </a:t>
            </a:r>
            <a:r>
              <a:rPr lang="ru-RU" sz="2400" b="1" dirty="0" err="1" smtClean="0">
                <a:latin typeface="+mn-lt"/>
              </a:rPr>
              <a:t>інтернету</a:t>
            </a:r>
            <a:r>
              <a:rPr lang="ru-RU" sz="2400" b="1" dirty="0" smtClean="0">
                <a:latin typeface="+mn-lt"/>
              </a:rPr>
              <a:t> та </a:t>
            </a:r>
            <a:r>
              <a:rPr lang="ru-RU" sz="2400" b="1" dirty="0" err="1" smtClean="0">
                <a:latin typeface="+mn-lt"/>
              </a:rPr>
              <a:t>розвитку</a:t>
            </a:r>
            <a:r>
              <a:rPr lang="ru-RU" sz="2400" b="1" dirty="0" smtClean="0">
                <a:latin typeface="+mn-lt"/>
              </a:rPr>
              <a:t> </a:t>
            </a:r>
            <a:r>
              <a:rPr lang="ru-RU" sz="2400" b="1" dirty="0" err="1" smtClean="0">
                <a:latin typeface="+mn-lt"/>
              </a:rPr>
              <a:t>технологій</a:t>
            </a:r>
            <a:r>
              <a:rPr lang="ru-RU" sz="2400" b="1" dirty="0" smtClean="0">
                <a:latin typeface="+mn-lt"/>
              </a:rPr>
              <a:t>, коли </a:t>
            </a:r>
            <a:r>
              <a:rPr lang="ru-RU" sz="2400" b="1" dirty="0" err="1" smtClean="0">
                <a:latin typeface="+mn-lt"/>
              </a:rPr>
              <a:t>навіть</a:t>
            </a:r>
            <a:r>
              <a:rPr lang="ru-RU" sz="2400" b="1" dirty="0" smtClean="0">
                <a:latin typeface="+mn-lt"/>
              </a:rPr>
              <a:t> </a:t>
            </a:r>
            <a:r>
              <a:rPr lang="ru-RU" sz="2400" b="1" dirty="0" err="1" smtClean="0">
                <a:latin typeface="+mn-lt"/>
              </a:rPr>
              <a:t>найвибагливішим</a:t>
            </a:r>
            <a:r>
              <a:rPr lang="ru-RU" sz="2400" b="1" dirty="0" smtClean="0">
                <a:latin typeface="+mn-lt"/>
              </a:rPr>
              <a:t> </a:t>
            </a:r>
            <a:r>
              <a:rPr lang="ru-RU" sz="2400" b="1" dirty="0" err="1" smtClean="0">
                <a:latin typeface="+mn-lt"/>
              </a:rPr>
              <a:t>читачам</a:t>
            </a:r>
            <a:r>
              <a:rPr lang="ru-RU" sz="2400" b="1" dirty="0" smtClean="0">
                <a:latin typeface="+mn-lt"/>
              </a:rPr>
              <a:t> </a:t>
            </a:r>
            <a:r>
              <a:rPr lang="ru-RU" sz="2400" b="1" dirty="0" err="1" smtClean="0">
                <a:latin typeface="+mn-lt"/>
              </a:rPr>
              <a:t>значно</a:t>
            </a:r>
            <a:r>
              <a:rPr lang="ru-RU" sz="2400" b="1" dirty="0" smtClean="0">
                <a:latin typeface="+mn-lt"/>
              </a:rPr>
              <a:t> </a:t>
            </a:r>
            <a:r>
              <a:rPr lang="ru-RU" sz="2400" b="1" dirty="0" err="1" smtClean="0">
                <a:latin typeface="+mn-lt"/>
              </a:rPr>
              <a:t>легше</a:t>
            </a:r>
            <a:r>
              <a:rPr lang="ru-RU" sz="2400" b="1" dirty="0" smtClean="0">
                <a:latin typeface="+mn-lt"/>
              </a:rPr>
              <a:t> </a:t>
            </a:r>
            <a:r>
              <a:rPr lang="ru-RU" sz="2400" b="1" dirty="0" err="1" smtClean="0">
                <a:latin typeface="+mn-lt"/>
              </a:rPr>
              <a:t>вдовольнити</a:t>
            </a:r>
            <a:r>
              <a:rPr lang="ru-RU" sz="2400" b="1" dirty="0" smtClean="0">
                <a:latin typeface="+mn-lt"/>
              </a:rPr>
              <a:t> </a:t>
            </a:r>
            <a:r>
              <a:rPr lang="ru-RU" sz="2400" b="1" dirty="0" err="1" smtClean="0">
                <a:latin typeface="+mn-lt"/>
              </a:rPr>
              <a:t>свої</a:t>
            </a:r>
            <a:r>
              <a:rPr lang="ru-RU" sz="2400" b="1" dirty="0" smtClean="0">
                <a:latin typeface="+mn-lt"/>
              </a:rPr>
              <a:t> </a:t>
            </a:r>
            <a:r>
              <a:rPr lang="ru-RU" sz="2400" b="1" dirty="0" err="1" smtClean="0">
                <a:latin typeface="+mn-lt"/>
              </a:rPr>
              <a:t>бажання</a:t>
            </a:r>
            <a:r>
              <a:rPr lang="ru-RU" sz="2400" b="1" dirty="0" smtClean="0">
                <a:latin typeface="+mn-lt"/>
              </a:rPr>
              <a:t>, </a:t>
            </a:r>
            <a:r>
              <a:rPr lang="ru-RU" sz="2400" b="1" dirty="0" err="1" smtClean="0">
                <a:latin typeface="+mn-lt"/>
              </a:rPr>
              <a:t>замовивши</a:t>
            </a:r>
            <a:r>
              <a:rPr lang="ru-RU" sz="2400" b="1" dirty="0" smtClean="0">
                <a:latin typeface="+mn-lt"/>
              </a:rPr>
              <a:t> книжку </a:t>
            </a:r>
            <a:r>
              <a:rPr lang="ru-RU" sz="2400" b="1" dirty="0" err="1" smtClean="0">
                <a:latin typeface="+mn-lt"/>
              </a:rPr>
              <a:t>онлайн</a:t>
            </a:r>
            <a:r>
              <a:rPr lang="ru-RU" sz="2400" b="1" dirty="0" smtClean="0">
                <a:latin typeface="+mn-lt"/>
              </a:rPr>
              <a:t>, </a:t>
            </a:r>
            <a:r>
              <a:rPr lang="ru-RU" sz="2400" b="1" dirty="0" err="1" smtClean="0">
                <a:latin typeface="+mn-lt"/>
              </a:rPr>
              <a:t>або</a:t>
            </a:r>
            <a:r>
              <a:rPr lang="ru-RU" sz="2400" b="1" dirty="0" smtClean="0">
                <a:latin typeface="+mn-lt"/>
              </a:rPr>
              <a:t> </a:t>
            </a:r>
            <a:r>
              <a:rPr lang="ru-RU" sz="2400" b="1" dirty="0" err="1" smtClean="0">
                <a:latin typeface="+mn-lt"/>
              </a:rPr>
              <a:t>елементарно</a:t>
            </a:r>
            <a:r>
              <a:rPr lang="ru-RU" sz="2400" b="1" dirty="0" smtClean="0">
                <a:latin typeface="+mn-lt"/>
              </a:rPr>
              <a:t> </a:t>
            </a:r>
            <a:r>
              <a:rPr lang="ru-RU" sz="2400" b="1" dirty="0" err="1" smtClean="0">
                <a:latin typeface="+mn-lt"/>
              </a:rPr>
              <a:t>завантаживши</a:t>
            </a:r>
            <a:r>
              <a:rPr lang="ru-RU" sz="2400" b="1" dirty="0" smtClean="0">
                <a:latin typeface="+mn-lt"/>
              </a:rPr>
              <a:t> </a:t>
            </a:r>
            <a:r>
              <a:rPr lang="ru-RU" sz="2400" b="1" dirty="0" err="1" smtClean="0">
                <a:latin typeface="+mn-lt"/>
              </a:rPr>
              <a:t>її</a:t>
            </a:r>
            <a:r>
              <a:rPr lang="ru-RU" sz="2400" b="1" dirty="0" smtClean="0">
                <a:latin typeface="+mn-lt"/>
              </a:rPr>
              <a:t> на </a:t>
            </a:r>
            <a:r>
              <a:rPr lang="ru-RU" sz="2400" b="1" dirty="0" err="1" smtClean="0">
                <a:latin typeface="+mn-lt"/>
              </a:rPr>
              <a:t>рідер</a:t>
            </a:r>
            <a:r>
              <a:rPr lang="ru-RU" sz="2400" b="1" dirty="0" smtClean="0">
                <a:latin typeface="+mn-lt"/>
              </a:rPr>
              <a:t>, телефон </a:t>
            </a:r>
            <a:r>
              <a:rPr lang="ru-RU" sz="2400" b="1" dirty="0" err="1" smtClean="0">
                <a:latin typeface="+mn-lt"/>
              </a:rPr>
              <a:t>чи</a:t>
            </a:r>
            <a:r>
              <a:rPr lang="ru-RU" sz="2400" b="1" dirty="0" smtClean="0">
                <a:latin typeface="+mn-lt"/>
              </a:rPr>
              <a:t> планшет, </a:t>
            </a:r>
            <a:r>
              <a:rPr lang="ru-RU" sz="2400" b="1" dirty="0" err="1" smtClean="0">
                <a:latin typeface="+mn-lt"/>
              </a:rPr>
              <a:t>шкільна</a:t>
            </a:r>
            <a:r>
              <a:rPr lang="ru-RU" sz="2400" b="1" dirty="0" smtClean="0">
                <a:latin typeface="+mn-lt"/>
              </a:rPr>
              <a:t> </a:t>
            </a:r>
            <a:r>
              <a:rPr lang="ru-RU" sz="2400" b="1" dirty="0" err="1" smtClean="0">
                <a:latin typeface="+mn-lt"/>
              </a:rPr>
              <a:t>бібліотека</a:t>
            </a:r>
            <a:r>
              <a:rPr lang="ru-RU" sz="2400" b="1" dirty="0" smtClean="0">
                <a:latin typeface="+mn-lt"/>
              </a:rPr>
              <a:t> просто не </a:t>
            </a:r>
            <a:r>
              <a:rPr lang="ru-RU" sz="2400" b="1" dirty="0" err="1" smtClean="0">
                <a:latin typeface="+mn-lt"/>
              </a:rPr>
              <a:t>може</a:t>
            </a:r>
            <a:r>
              <a:rPr lang="ru-RU" sz="2400" b="1" dirty="0" smtClean="0">
                <a:latin typeface="+mn-lt"/>
              </a:rPr>
              <a:t> </a:t>
            </a:r>
            <a:r>
              <a:rPr lang="ru-RU" sz="2400" b="1" dirty="0" err="1" smtClean="0">
                <a:latin typeface="+mn-lt"/>
              </a:rPr>
              <a:t>не</a:t>
            </a:r>
            <a:r>
              <a:rPr lang="ru-RU" sz="2400" b="1" dirty="0" smtClean="0">
                <a:latin typeface="+mn-lt"/>
              </a:rPr>
              <a:t> </a:t>
            </a:r>
            <a:r>
              <a:rPr lang="ru-RU" sz="2400" b="1" dirty="0" err="1" smtClean="0">
                <a:latin typeface="+mn-lt"/>
              </a:rPr>
              <a:t>змінюватися</a:t>
            </a:r>
            <a:r>
              <a:rPr lang="ru-RU" sz="2400" b="1" dirty="0" smtClean="0">
                <a:latin typeface="+mn-lt"/>
              </a:rPr>
              <a:t>. Особливо, </a:t>
            </a:r>
            <a:r>
              <a:rPr lang="ru-RU" sz="2400" b="1" dirty="0" err="1" smtClean="0">
                <a:latin typeface="+mn-lt"/>
              </a:rPr>
              <a:t>якщо</a:t>
            </a:r>
            <a:r>
              <a:rPr lang="ru-RU" sz="2400" b="1" dirty="0" smtClean="0">
                <a:latin typeface="+mn-lt"/>
              </a:rPr>
              <a:t> </a:t>
            </a:r>
            <a:r>
              <a:rPr lang="ru-RU" sz="2400" b="1" dirty="0" err="1" smtClean="0">
                <a:latin typeface="+mn-lt"/>
              </a:rPr>
              <a:t>мова</a:t>
            </a:r>
            <a:r>
              <a:rPr lang="ru-RU" sz="2400" b="1" dirty="0" smtClean="0">
                <a:latin typeface="+mn-lt"/>
              </a:rPr>
              <a:t> </a:t>
            </a:r>
            <a:r>
              <a:rPr lang="ru-RU" sz="2400" b="1" dirty="0" err="1" smtClean="0">
                <a:latin typeface="+mn-lt"/>
              </a:rPr>
              <a:t>йде</a:t>
            </a:r>
            <a:r>
              <a:rPr lang="ru-RU" sz="2400" b="1" dirty="0" smtClean="0">
                <a:latin typeface="+mn-lt"/>
              </a:rPr>
              <a:t> про </a:t>
            </a:r>
            <a:r>
              <a:rPr lang="ru-RU" sz="2400" b="1" dirty="0" err="1" smtClean="0">
                <a:latin typeface="+mn-lt"/>
              </a:rPr>
              <a:t>дитячу</a:t>
            </a:r>
            <a:r>
              <a:rPr lang="ru-RU" sz="2400" b="1" dirty="0" smtClean="0">
                <a:latin typeface="+mn-lt"/>
              </a:rPr>
              <a:t> </a:t>
            </a:r>
            <a:r>
              <a:rPr lang="ru-RU" sz="2400" b="1" dirty="0" err="1" smtClean="0">
                <a:latin typeface="+mn-lt"/>
              </a:rPr>
              <a:t>літературу</a:t>
            </a:r>
            <a:r>
              <a:rPr lang="ru-RU" sz="2400" b="1" dirty="0" smtClean="0">
                <a:latin typeface="+mn-lt"/>
              </a:rPr>
              <a:t>.</a:t>
            </a:r>
            <a:br>
              <a:rPr lang="ru-RU" sz="2400" b="1" dirty="0" smtClean="0">
                <a:latin typeface="+mn-lt"/>
              </a:rPr>
            </a:br>
            <a:endParaRPr lang="ru-RU" sz="2400" b="1" dirty="0">
              <a:latin typeface="+mn-lt"/>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476672"/>
            <a:ext cx="8229600" cy="5616624"/>
          </a:xfrm>
        </p:spPr>
        <p:txBody>
          <a:bodyPr>
            <a:normAutofit/>
          </a:bodyPr>
          <a:lstStyle/>
          <a:p>
            <a:pPr algn="l"/>
            <a:r>
              <a:rPr lang="uk-UA" sz="2400" b="1" dirty="0" smtClean="0">
                <a:latin typeface="+mn-lt"/>
              </a:rPr>
              <a:t>Адже для того, аби привчити малечу любити книгу, потрібно думати не лише про якість та кількість книжок, а й про казкову атмосферу, у якій відбувається знайомство з літературою. Така атмосфера й існує у нашій шкільній бібліотеці</a:t>
            </a:r>
            <a:r>
              <a:rPr lang="uk-UA" sz="2400" i="1" dirty="0" smtClean="0">
                <a:latin typeface="+mn-lt"/>
              </a:rPr>
              <a:t>.</a:t>
            </a:r>
            <a:r>
              <a:rPr lang="uk-UA" sz="2400" b="1" dirty="0" smtClean="0">
                <a:latin typeface="+mn-lt"/>
              </a:rPr>
              <a:t/>
            </a:r>
            <a:br>
              <a:rPr lang="uk-UA" sz="2400" b="1" dirty="0" smtClean="0">
                <a:latin typeface="+mn-lt"/>
              </a:rPr>
            </a:br>
            <a:r>
              <a:rPr lang="uk-UA" sz="2400" b="1" dirty="0" smtClean="0">
                <a:latin typeface="+mn-lt"/>
              </a:rPr>
              <a:t>   Бібліотеки НУШ мають бути у змозі справді надихати дітей. Їх головне завдання полягає у навчанні, що триває впродовж усього життя.        </a:t>
            </a:r>
            <a:br>
              <a:rPr lang="uk-UA" sz="2400" b="1" dirty="0" smtClean="0">
                <a:latin typeface="+mn-lt"/>
              </a:rPr>
            </a:br>
            <a:r>
              <a:rPr lang="uk-UA" sz="2400" b="1" dirty="0" smtClean="0">
                <a:latin typeface="+mn-lt"/>
              </a:rPr>
              <a:t>    Для бібліотек Нової Української школи стає необхідністю   </a:t>
            </a:r>
            <a:r>
              <a:rPr lang="ru-RU" sz="2400" b="1" dirty="0" err="1" smtClean="0">
                <a:latin typeface="+mn-lt"/>
              </a:rPr>
              <a:t>допомогти</a:t>
            </a:r>
            <a:r>
              <a:rPr lang="ru-RU" sz="2400" b="1" dirty="0" smtClean="0">
                <a:latin typeface="+mn-lt"/>
              </a:rPr>
              <a:t> </a:t>
            </a:r>
            <a:r>
              <a:rPr lang="ru-RU" sz="2400" b="1" dirty="0" err="1" smtClean="0">
                <a:latin typeface="+mn-lt"/>
              </a:rPr>
              <a:t>користувачеві</a:t>
            </a:r>
            <a:r>
              <a:rPr lang="ru-RU" sz="2400" b="1" dirty="0" smtClean="0">
                <a:latin typeface="+mn-lt"/>
              </a:rPr>
              <a:t> </a:t>
            </a:r>
            <a:r>
              <a:rPr lang="ru-RU" sz="2400" b="1" dirty="0" err="1" smtClean="0">
                <a:latin typeface="+mn-lt"/>
              </a:rPr>
              <a:t>впоратися</a:t>
            </a:r>
            <a:r>
              <a:rPr lang="ru-RU" sz="2400" b="1" dirty="0" smtClean="0">
                <a:latin typeface="+mn-lt"/>
              </a:rPr>
              <a:t> з </a:t>
            </a:r>
            <a:r>
              <a:rPr lang="ru-RU" sz="2400" b="1" dirty="0" err="1" smtClean="0">
                <a:latin typeface="+mn-lt"/>
              </a:rPr>
              <a:t>неймовірним</a:t>
            </a:r>
            <a:r>
              <a:rPr lang="ru-RU" sz="2400" b="1" dirty="0" smtClean="0">
                <a:latin typeface="+mn-lt"/>
              </a:rPr>
              <a:t> потоком </a:t>
            </a:r>
            <a:r>
              <a:rPr lang="ru-RU" sz="2400" b="1" dirty="0" err="1" smtClean="0">
                <a:latin typeface="+mn-lt"/>
              </a:rPr>
              <a:t>інформації</a:t>
            </a:r>
            <a:r>
              <a:rPr lang="ru-RU" sz="2400" b="1" dirty="0" smtClean="0">
                <a:latin typeface="+mn-lt"/>
              </a:rPr>
              <a:t>, </a:t>
            </a:r>
            <a:r>
              <a:rPr lang="ru-RU" sz="2400" b="1" dirty="0" err="1" smtClean="0">
                <a:latin typeface="+mn-lt"/>
              </a:rPr>
              <a:t>розпізнати</a:t>
            </a:r>
            <a:r>
              <a:rPr lang="ru-RU" sz="2400" b="1" dirty="0" smtClean="0">
                <a:latin typeface="+mn-lt"/>
              </a:rPr>
              <a:t> і </a:t>
            </a:r>
            <a:r>
              <a:rPr lang="ru-RU" sz="2400" b="1" dirty="0" err="1" smtClean="0">
                <a:latin typeface="+mn-lt"/>
              </a:rPr>
              <a:t>відібрати</a:t>
            </a:r>
            <a:r>
              <a:rPr lang="ru-RU" sz="2400" b="1" dirty="0" smtClean="0">
                <a:latin typeface="+mn-lt"/>
              </a:rPr>
              <a:t> </a:t>
            </a:r>
            <a:r>
              <a:rPr lang="ru-RU" sz="2400" b="1" dirty="0" err="1" smtClean="0">
                <a:latin typeface="+mn-lt"/>
              </a:rPr>
              <a:t>найякіснішу</a:t>
            </a:r>
            <a:r>
              <a:rPr lang="ru-RU" sz="2400" b="1" dirty="0" smtClean="0">
                <a:latin typeface="+mn-lt"/>
              </a:rPr>
              <a:t> і </a:t>
            </a:r>
            <a:r>
              <a:rPr lang="ru-RU" sz="2400" b="1" dirty="0" err="1" smtClean="0">
                <a:latin typeface="+mn-lt"/>
              </a:rPr>
              <a:t>надати</a:t>
            </a:r>
            <a:r>
              <a:rPr lang="ru-RU" sz="2400" b="1" dirty="0" smtClean="0">
                <a:latin typeface="+mn-lt"/>
              </a:rPr>
              <a:t> </a:t>
            </a:r>
            <a:r>
              <a:rPr lang="ru-RU" sz="2400" b="1" dirty="0" err="1" smtClean="0">
                <a:latin typeface="+mn-lt"/>
              </a:rPr>
              <a:t>її</a:t>
            </a:r>
            <a:r>
              <a:rPr lang="ru-RU" sz="2400" b="1" dirty="0" smtClean="0">
                <a:latin typeface="+mn-lt"/>
              </a:rPr>
              <a:t> в будь-</a:t>
            </a:r>
            <a:r>
              <a:rPr lang="ru-RU" sz="2400" b="1" dirty="0" err="1" smtClean="0">
                <a:latin typeface="+mn-lt"/>
              </a:rPr>
              <a:t>який</a:t>
            </a:r>
            <a:r>
              <a:rPr lang="ru-RU" sz="2400" b="1" dirty="0" smtClean="0">
                <a:latin typeface="+mn-lt"/>
              </a:rPr>
              <a:t> час в будь-</a:t>
            </a:r>
            <a:r>
              <a:rPr lang="ru-RU" sz="2400" b="1" dirty="0" err="1" smtClean="0">
                <a:latin typeface="+mn-lt"/>
              </a:rPr>
              <a:t>якому</a:t>
            </a:r>
            <a:r>
              <a:rPr lang="ru-RU" sz="2400" b="1" dirty="0" smtClean="0">
                <a:latin typeface="+mn-lt"/>
              </a:rPr>
              <a:t> </a:t>
            </a:r>
            <a:r>
              <a:rPr lang="ru-RU" sz="2400" b="1" dirty="0" err="1" smtClean="0">
                <a:latin typeface="+mn-lt"/>
              </a:rPr>
              <a:t>місці</a:t>
            </a:r>
            <a:r>
              <a:rPr lang="ru-RU" sz="2400" b="1" dirty="0" smtClean="0">
                <a:latin typeface="+mn-lt"/>
              </a:rPr>
              <a:t>, </a:t>
            </a:r>
            <a:r>
              <a:rPr lang="ru-RU" sz="2400" b="1" dirty="0" err="1" smtClean="0">
                <a:latin typeface="+mn-lt"/>
              </a:rPr>
              <a:t>щоб</a:t>
            </a:r>
            <a:r>
              <a:rPr lang="ru-RU" sz="2400" b="1" dirty="0" smtClean="0">
                <a:latin typeface="+mn-lt"/>
              </a:rPr>
              <a:t> </a:t>
            </a:r>
            <a:r>
              <a:rPr lang="ru-RU" sz="2400" b="1" dirty="0" err="1" smtClean="0">
                <a:latin typeface="+mn-lt"/>
              </a:rPr>
              <a:t>впоратися</a:t>
            </a:r>
            <a:r>
              <a:rPr lang="ru-RU" sz="2400" b="1" dirty="0" smtClean="0">
                <a:latin typeface="+mn-lt"/>
              </a:rPr>
              <a:t> з </a:t>
            </a:r>
            <a:r>
              <a:rPr lang="ru-RU" sz="2400" b="1" dirty="0" err="1" smtClean="0">
                <a:latin typeface="+mn-lt"/>
              </a:rPr>
              <a:t>конкуренцією</a:t>
            </a:r>
            <a:r>
              <a:rPr lang="ru-RU" sz="2400" b="1" dirty="0" smtClean="0">
                <a:latin typeface="+mn-lt"/>
              </a:rPr>
              <a:t> у </a:t>
            </a:r>
            <a:r>
              <a:rPr lang="ru-RU" sz="2400" b="1" dirty="0" err="1" smtClean="0">
                <a:latin typeface="+mn-lt"/>
              </a:rPr>
              <a:t>вигляді</a:t>
            </a:r>
            <a:r>
              <a:rPr lang="ru-RU" sz="2400" b="1" dirty="0" smtClean="0">
                <a:latin typeface="+mn-lt"/>
              </a:rPr>
              <a:t> </a:t>
            </a:r>
            <a:r>
              <a:rPr lang="ru-RU" sz="2400" b="1" dirty="0" err="1" smtClean="0">
                <a:latin typeface="+mn-lt"/>
              </a:rPr>
              <a:t>Інтернету</a:t>
            </a:r>
            <a:r>
              <a:rPr lang="ru-RU" sz="2400" b="1" dirty="0" smtClean="0">
                <a:latin typeface="+mn-lt"/>
              </a:rPr>
              <a:t>.  </a:t>
            </a:r>
            <a:r>
              <a:rPr lang="uk-UA" sz="2400" b="1" dirty="0" smtClean="0">
                <a:latin typeface="+mn-lt"/>
              </a:rPr>
              <a:t/>
            </a:r>
            <a:br>
              <a:rPr lang="uk-UA" sz="2400" b="1" dirty="0" smtClean="0">
                <a:latin typeface="+mn-lt"/>
              </a:rPr>
            </a:br>
            <a:r>
              <a:rPr lang="ru-RU" sz="2400" b="1" dirty="0" smtClean="0">
                <a:latin typeface="+mn-lt"/>
              </a:rPr>
              <a:t> </a:t>
            </a:r>
            <a:r>
              <a:rPr lang="uk-UA" sz="2400" b="1" dirty="0" smtClean="0">
                <a:latin typeface="+mn-lt"/>
              </a:rPr>
              <a:t/>
            </a:r>
            <a:br>
              <a:rPr lang="uk-UA" sz="2400" b="1" dirty="0" smtClean="0">
                <a:latin typeface="+mn-lt"/>
              </a:rPr>
            </a:br>
            <a:endParaRPr lang="ru-RU" sz="2400" b="1" dirty="0">
              <a:latin typeface="+mn-l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332656"/>
            <a:ext cx="8229600" cy="6264696"/>
          </a:xfrm>
        </p:spPr>
        <p:txBody>
          <a:bodyPr>
            <a:normAutofit fontScale="90000"/>
          </a:bodyPr>
          <a:lstStyle/>
          <a:p>
            <a:pPr algn="l"/>
            <a:r>
              <a:rPr lang="uk-UA" sz="2800" dirty="0" smtClean="0">
                <a:latin typeface="+mn-lt"/>
              </a:rPr>
              <a:t/>
            </a:r>
            <a:br>
              <a:rPr lang="uk-UA" sz="2800" dirty="0" smtClean="0">
                <a:latin typeface="+mn-lt"/>
              </a:rPr>
            </a:br>
            <a:r>
              <a:rPr lang="ru-RU" sz="2800" dirty="0" smtClean="0">
                <a:latin typeface="+mn-lt"/>
              </a:rPr>
              <a:t/>
            </a:r>
            <a:br>
              <a:rPr lang="ru-RU" sz="2800" dirty="0" smtClean="0">
                <a:latin typeface="+mn-lt"/>
              </a:rPr>
            </a:br>
            <a:r>
              <a:rPr lang="ru-RU" sz="2800" dirty="0" smtClean="0">
                <a:latin typeface="+mn-lt"/>
              </a:rPr>
              <a:t/>
            </a:r>
            <a:br>
              <a:rPr lang="ru-RU" sz="2800" dirty="0" smtClean="0">
                <a:latin typeface="+mn-lt"/>
              </a:rPr>
            </a:br>
            <a:r>
              <a:rPr lang="ru-RU" sz="2800" dirty="0" smtClean="0">
                <a:latin typeface="+mn-lt"/>
              </a:rPr>
              <a:t/>
            </a:r>
            <a:br>
              <a:rPr lang="ru-RU" sz="2800" dirty="0" smtClean="0">
                <a:latin typeface="+mn-lt"/>
              </a:rPr>
            </a:br>
            <a:r>
              <a:rPr lang="ru-RU" sz="2800" dirty="0" smtClean="0">
                <a:latin typeface="+mn-lt"/>
              </a:rPr>
              <a:t/>
            </a:r>
            <a:br>
              <a:rPr lang="ru-RU" sz="2800" dirty="0" smtClean="0">
                <a:latin typeface="+mn-lt"/>
              </a:rPr>
            </a:br>
            <a:r>
              <a:rPr lang="ru-RU" sz="2800" dirty="0" smtClean="0">
                <a:latin typeface="+mn-lt"/>
              </a:rPr>
              <a:t/>
            </a:r>
            <a:br>
              <a:rPr lang="ru-RU" sz="2800" dirty="0" smtClean="0">
                <a:latin typeface="+mn-lt"/>
              </a:rPr>
            </a:br>
            <a:r>
              <a:rPr lang="ru-RU" sz="2800" dirty="0" smtClean="0">
                <a:latin typeface="+mn-lt"/>
              </a:rPr>
              <a:t/>
            </a:r>
            <a:br>
              <a:rPr lang="ru-RU" sz="2800" dirty="0" smtClean="0">
                <a:latin typeface="+mn-lt"/>
              </a:rPr>
            </a:br>
            <a:r>
              <a:rPr lang="ru-RU" sz="2800" dirty="0" smtClean="0">
                <a:latin typeface="+mn-lt"/>
              </a:rPr>
              <a:t/>
            </a:r>
            <a:br>
              <a:rPr lang="ru-RU" sz="2800" dirty="0" smtClean="0">
                <a:latin typeface="+mn-lt"/>
              </a:rPr>
            </a:br>
            <a:r>
              <a:rPr lang="ru-RU" sz="2800" dirty="0" smtClean="0">
                <a:latin typeface="+mn-lt"/>
              </a:rPr>
              <a:t/>
            </a:r>
            <a:br>
              <a:rPr lang="ru-RU" sz="2800" dirty="0" smtClean="0">
                <a:latin typeface="+mn-lt"/>
              </a:rPr>
            </a:br>
            <a:r>
              <a:rPr lang="ru-RU" sz="2800" dirty="0" smtClean="0">
                <a:latin typeface="+mn-lt"/>
              </a:rPr>
              <a:t/>
            </a:r>
            <a:br>
              <a:rPr lang="ru-RU" sz="2800" dirty="0" smtClean="0">
                <a:latin typeface="+mn-lt"/>
              </a:rPr>
            </a:br>
            <a:r>
              <a:rPr lang="ru-RU" sz="2800" dirty="0" smtClean="0">
                <a:latin typeface="+mn-lt"/>
              </a:rPr>
              <a:t/>
            </a:r>
            <a:br>
              <a:rPr lang="ru-RU" sz="2800" dirty="0" smtClean="0">
                <a:latin typeface="+mn-lt"/>
              </a:rPr>
            </a:br>
            <a:r>
              <a:rPr lang="ru-RU" sz="2800" dirty="0" smtClean="0">
                <a:latin typeface="+mn-lt"/>
              </a:rPr>
              <a:t/>
            </a:r>
            <a:br>
              <a:rPr lang="ru-RU" sz="2800" dirty="0" smtClean="0">
                <a:latin typeface="+mn-lt"/>
              </a:rPr>
            </a:br>
            <a:r>
              <a:rPr lang="ru-RU" sz="2800" dirty="0" smtClean="0">
                <a:latin typeface="+mn-lt"/>
              </a:rPr>
              <a:t/>
            </a:r>
            <a:br>
              <a:rPr lang="ru-RU" sz="2800" dirty="0" smtClean="0">
                <a:latin typeface="+mn-lt"/>
              </a:rPr>
            </a:br>
            <a:r>
              <a:rPr lang="ru-RU" sz="3100" b="1" dirty="0" err="1" smtClean="0">
                <a:solidFill>
                  <a:srgbClr val="C00000"/>
                </a:solidFill>
                <a:latin typeface="+mn-lt"/>
              </a:rPr>
              <a:t>Бібліотека</a:t>
            </a:r>
            <a:r>
              <a:rPr lang="ru-RU" sz="3100" b="1" dirty="0" smtClean="0">
                <a:latin typeface="+mn-lt"/>
              </a:rPr>
              <a:t> – невеликий </a:t>
            </a:r>
            <a:r>
              <a:rPr lang="ru-RU" sz="3100" b="1" dirty="0" err="1" smtClean="0">
                <a:latin typeface="+mn-lt"/>
              </a:rPr>
              <a:t>острівець</a:t>
            </a:r>
            <a:r>
              <a:rPr lang="ru-RU" sz="3100" b="1" dirty="0" smtClean="0">
                <a:latin typeface="+mn-lt"/>
              </a:rPr>
              <a:t> у </a:t>
            </a:r>
            <a:r>
              <a:rPr lang="ru-RU" sz="3100" b="1" dirty="0" err="1" smtClean="0">
                <a:latin typeface="+mn-lt"/>
              </a:rPr>
              <a:t>бурхливому</a:t>
            </a:r>
            <a:r>
              <a:rPr lang="ru-RU" sz="3100" b="1" dirty="0" smtClean="0">
                <a:latin typeface="+mn-lt"/>
              </a:rPr>
              <a:t> </a:t>
            </a:r>
            <a:r>
              <a:rPr lang="ru-RU" sz="3100" b="1" dirty="0" err="1" smtClean="0">
                <a:latin typeface="+mn-lt"/>
              </a:rPr>
              <a:t>шкільному</a:t>
            </a:r>
            <a:r>
              <a:rPr lang="ru-RU" sz="3100" b="1" dirty="0" smtClean="0">
                <a:latin typeface="+mn-lt"/>
              </a:rPr>
              <a:t> </a:t>
            </a:r>
            <a:r>
              <a:rPr lang="ru-RU" sz="3100" b="1" dirty="0" err="1" smtClean="0">
                <a:latin typeface="+mn-lt"/>
              </a:rPr>
              <a:t>океані</a:t>
            </a:r>
            <a:r>
              <a:rPr lang="ru-RU" sz="3100" b="1" dirty="0" smtClean="0">
                <a:latin typeface="+mn-lt"/>
              </a:rPr>
              <a:t>, де тебе </a:t>
            </a:r>
            <a:r>
              <a:rPr lang="ru-RU" sz="3100" b="1" dirty="0" err="1" smtClean="0">
                <a:latin typeface="+mn-lt"/>
              </a:rPr>
              <a:t>завжди</a:t>
            </a:r>
            <a:r>
              <a:rPr lang="ru-RU" sz="3100" b="1" dirty="0" smtClean="0">
                <a:latin typeface="+mn-lt"/>
              </a:rPr>
              <a:t> </a:t>
            </a:r>
            <a:r>
              <a:rPr lang="ru-RU" sz="3100" b="1" dirty="0" err="1" smtClean="0">
                <a:latin typeface="+mn-lt"/>
              </a:rPr>
              <a:t>вислухають</a:t>
            </a:r>
            <a:r>
              <a:rPr lang="ru-RU" sz="3100" b="1" dirty="0" smtClean="0">
                <a:latin typeface="+mn-lt"/>
              </a:rPr>
              <a:t>, </a:t>
            </a:r>
            <a:r>
              <a:rPr lang="ru-RU" sz="3100" b="1" dirty="0" err="1" smtClean="0">
                <a:latin typeface="+mn-lt"/>
              </a:rPr>
              <a:t>дадуть</a:t>
            </a:r>
            <a:r>
              <a:rPr lang="ru-RU" sz="3100" b="1" dirty="0" smtClean="0">
                <a:latin typeface="+mn-lt"/>
              </a:rPr>
              <a:t> </a:t>
            </a:r>
            <a:r>
              <a:rPr lang="ru-RU" sz="3100" b="1" dirty="0" err="1" smtClean="0">
                <a:latin typeface="+mn-lt"/>
              </a:rPr>
              <a:t>пораду</a:t>
            </a:r>
            <a:r>
              <a:rPr lang="ru-RU" sz="3100" b="1" dirty="0" smtClean="0">
                <a:latin typeface="+mn-lt"/>
              </a:rPr>
              <a:t>, не </a:t>
            </a:r>
            <a:r>
              <a:rPr lang="ru-RU" sz="3100" b="1" dirty="0" err="1" smtClean="0">
                <a:latin typeface="+mn-lt"/>
              </a:rPr>
              <a:t>навязуючи</a:t>
            </a:r>
            <a:r>
              <a:rPr lang="ru-RU" sz="3100" b="1" dirty="0" smtClean="0">
                <a:latin typeface="+mn-lt"/>
              </a:rPr>
              <a:t> </a:t>
            </a:r>
            <a:r>
              <a:rPr lang="ru-RU" sz="3100" b="1" dirty="0" err="1" smtClean="0">
                <a:latin typeface="+mn-lt"/>
              </a:rPr>
              <a:t>своєї</a:t>
            </a:r>
            <a:r>
              <a:rPr lang="ru-RU" sz="3100" b="1" dirty="0" smtClean="0">
                <a:latin typeface="+mn-lt"/>
              </a:rPr>
              <a:t> думки, як для </a:t>
            </a:r>
            <a:r>
              <a:rPr lang="ru-RU" sz="3100" b="1" dirty="0" err="1" smtClean="0">
                <a:latin typeface="+mn-lt"/>
              </a:rPr>
              <a:t>учнів</a:t>
            </a:r>
            <a:r>
              <a:rPr lang="ru-RU" sz="3100" b="1" dirty="0" smtClean="0">
                <a:latin typeface="+mn-lt"/>
              </a:rPr>
              <a:t> так </a:t>
            </a:r>
            <a:r>
              <a:rPr lang="ru-RU" sz="3100" b="1" dirty="0" err="1" smtClean="0">
                <a:latin typeface="+mn-lt"/>
              </a:rPr>
              <a:t>і</a:t>
            </a:r>
            <a:r>
              <a:rPr lang="ru-RU" sz="3100" b="1" dirty="0" smtClean="0">
                <a:latin typeface="+mn-lt"/>
              </a:rPr>
              <a:t> для </a:t>
            </a:r>
            <a:r>
              <a:rPr lang="ru-RU" sz="3100" b="1" dirty="0" err="1" smtClean="0">
                <a:latin typeface="+mn-lt"/>
              </a:rPr>
              <a:t>вчителів</a:t>
            </a:r>
            <a:r>
              <a:rPr lang="ru-RU" sz="3100" b="1" dirty="0" smtClean="0">
                <a:latin typeface="+mn-lt"/>
              </a:rPr>
              <a:t>. Наша </a:t>
            </a:r>
            <a:r>
              <a:rPr lang="ru-RU" sz="3100" b="1" dirty="0" err="1" smtClean="0">
                <a:latin typeface="+mn-lt"/>
              </a:rPr>
              <a:t>бібліотека</a:t>
            </a:r>
            <a:r>
              <a:rPr lang="ru-RU" sz="3100" b="1" dirty="0" smtClean="0">
                <a:latin typeface="+mn-lt"/>
              </a:rPr>
              <a:t>  - </a:t>
            </a:r>
            <a:r>
              <a:rPr lang="ru-RU" sz="3100" b="1" dirty="0" err="1" smtClean="0">
                <a:latin typeface="+mn-lt"/>
              </a:rPr>
              <a:t>це</a:t>
            </a:r>
            <a:r>
              <a:rPr lang="ru-RU" sz="3100" b="1" dirty="0" smtClean="0">
                <a:latin typeface="+mn-lt"/>
              </a:rPr>
              <a:t> те </a:t>
            </a:r>
            <a:r>
              <a:rPr lang="ru-RU" sz="3100" b="1" dirty="0" err="1" smtClean="0">
                <a:latin typeface="+mn-lt"/>
              </a:rPr>
              <a:t>невичерпне</a:t>
            </a:r>
            <a:r>
              <a:rPr lang="ru-RU" sz="3100" b="1" dirty="0" smtClean="0">
                <a:latin typeface="+mn-lt"/>
              </a:rPr>
              <a:t> </a:t>
            </a:r>
            <a:r>
              <a:rPr lang="ru-RU" sz="3100" b="1" dirty="0" err="1" smtClean="0">
                <a:latin typeface="+mn-lt"/>
              </a:rPr>
              <a:t>джерело</a:t>
            </a:r>
            <a:r>
              <a:rPr lang="ru-RU" sz="3100" b="1" dirty="0" smtClean="0">
                <a:latin typeface="+mn-lt"/>
              </a:rPr>
              <a:t> </a:t>
            </a:r>
            <a:r>
              <a:rPr lang="ru-RU" sz="3100" b="1" dirty="0" err="1" smtClean="0">
                <a:latin typeface="+mn-lt"/>
              </a:rPr>
              <a:t>інформації</a:t>
            </a:r>
            <a:r>
              <a:rPr lang="ru-RU" sz="3100" b="1" dirty="0" smtClean="0">
                <a:latin typeface="+mn-lt"/>
              </a:rPr>
              <a:t>, де </a:t>
            </a:r>
            <a:r>
              <a:rPr lang="ru-RU" sz="3100" b="1" dirty="0" err="1" smtClean="0">
                <a:latin typeface="+mn-lt"/>
              </a:rPr>
              <a:t>можна</a:t>
            </a:r>
            <a:r>
              <a:rPr lang="ru-RU" sz="3100" b="1" dirty="0" smtClean="0">
                <a:latin typeface="+mn-lt"/>
              </a:rPr>
              <a:t> не </a:t>
            </a:r>
            <a:r>
              <a:rPr lang="ru-RU" sz="3100" b="1" dirty="0" err="1" smtClean="0">
                <a:latin typeface="+mn-lt"/>
              </a:rPr>
              <a:t>лише</a:t>
            </a:r>
            <a:r>
              <a:rPr lang="ru-RU" sz="3100" b="1" dirty="0" smtClean="0">
                <a:latin typeface="+mn-lt"/>
              </a:rPr>
              <a:t> </a:t>
            </a:r>
            <a:r>
              <a:rPr lang="ru-RU" sz="3100" b="1" dirty="0" err="1" smtClean="0">
                <a:latin typeface="+mn-lt"/>
              </a:rPr>
              <a:t>поповнити</a:t>
            </a:r>
            <a:r>
              <a:rPr lang="ru-RU" sz="3100" b="1" dirty="0" smtClean="0">
                <a:latin typeface="+mn-lt"/>
              </a:rPr>
              <a:t> </a:t>
            </a:r>
            <a:r>
              <a:rPr lang="ru-RU" sz="3100" b="1" dirty="0" err="1" smtClean="0">
                <a:latin typeface="+mn-lt"/>
              </a:rPr>
              <a:t>свої</a:t>
            </a:r>
            <a:r>
              <a:rPr lang="ru-RU" sz="3100" b="1" dirty="0" smtClean="0">
                <a:latin typeface="+mn-lt"/>
              </a:rPr>
              <a:t> </a:t>
            </a:r>
            <a:r>
              <a:rPr lang="ru-RU" sz="3100" b="1" dirty="0" err="1" smtClean="0">
                <a:latin typeface="+mn-lt"/>
              </a:rPr>
              <a:t>знання</a:t>
            </a:r>
            <a:r>
              <a:rPr lang="ru-RU" sz="3100" b="1" dirty="0" smtClean="0">
                <a:latin typeface="+mn-lt"/>
              </a:rPr>
              <a:t>, </a:t>
            </a:r>
            <a:r>
              <a:rPr lang="ru-RU" sz="3100" b="1" dirty="0" err="1" smtClean="0">
                <a:latin typeface="+mn-lt"/>
              </a:rPr>
              <a:t>але</a:t>
            </a:r>
            <a:r>
              <a:rPr lang="ru-RU" sz="3100" b="1" dirty="0" smtClean="0">
                <a:latin typeface="+mn-lt"/>
              </a:rPr>
              <a:t> </a:t>
            </a:r>
            <a:r>
              <a:rPr lang="ru-RU" sz="3100" b="1" dirty="0" err="1" smtClean="0">
                <a:latin typeface="+mn-lt"/>
              </a:rPr>
              <a:t>й</a:t>
            </a:r>
            <a:r>
              <a:rPr lang="ru-RU" sz="3100" b="1" dirty="0" smtClean="0">
                <a:latin typeface="+mn-lt"/>
              </a:rPr>
              <a:t> </a:t>
            </a:r>
            <a:r>
              <a:rPr lang="ru-RU" sz="3100" b="1" dirty="0" err="1" smtClean="0">
                <a:latin typeface="+mn-lt"/>
              </a:rPr>
              <a:t>відпочити</a:t>
            </a:r>
            <a:r>
              <a:rPr lang="ru-RU" sz="3100" b="1" dirty="0" smtClean="0">
                <a:latin typeface="+mn-lt"/>
              </a:rPr>
              <a:t>, </a:t>
            </a:r>
            <a:r>
              <a:rPr lang="ru-RU" sz="3100" b="1" dirty="0" err="1" smtClean="0">
                <a:latin typeface="+mn-lt"/>
              </a:rPr>
              <a:t>поспілкуватись</a:t>
            </a:r>
            <a:r>
              <a:rPr lang="ru-RU" sz="3100" b="1" dirty="0" smtClean="0">
                <a:latin typeface="+mn-lt"/>
              </a:rPr>
              <a:t> </a:t>
            </a:r>
            <a:r>
              <a:rPr lang="ru-RU" sz="3100" b="1" dirty="0" err="1" smtClean="0">
                <a:latin typeface="+mn-lt"/>
              </a:rPr>
              <a:t>із</a:t>
            </a:r>
            <a:r>
              <a:rPr lang="ru-RU" sz="3100" b="1" dirty="0" smtClean="0">
                <a:latin typeface="+mn-lt"/>
              </a:rPr>
              <a:t> </a:t>
            </a:r>
            <a:r>
              <a:rPr lang="ru-RU" sz="3100" b="1" dirty="0" err="1" smtClean="0">
                <a:latin typeface="+mn-lt"/>
              </a:rPr>
              <a:t>однодумцями</a:t>
            </a:r>
            <a:r>
              <a:rPr lang="ru-RU" sz="3100" b="1" dirty="0" smtClean="0">
                <a:latin typeface="+mn-lt"/>
              </a:rPr>
              <a:t>  та </a:t>
            </a:r>
            <a:r>
              <a:rPr lang="ru-RU" sz="3100" b="1" dirty="0" err="1" smtClean="0">
                <a:latin typeface="+mn-lt"/>
              </a:rPr>
              <a:t>опонентами</a:t>
            </a:r>
            <a:r>
              <a:rPr lang="ru-RU" sz="3100" b="1" dirty="0" smtClean="0">
                <a:latin typeface="+mn-lt"/>
              </a:rPr>
              <a:t>, </a:t>
            </a:r>
            <a:r>
              <a:rPr lang="ru-RU" sz="3100" b="1" dirty="0" err="1" smtClean="0">
                <a:latin typeface="+mn-lt"/>
              </a:rPr>
              <a:t>висловити</a:t>
            </a:r>
            <a:r>
              <a:rPr lang="ru-RU" sz="3100" b="1" dirty="0" smtClean="0">
                <a:latin typeface="+mn-lt"/>
              </a:rPr>
              <a:t> </a:t>
            </a:r>
            <a:r>
              <a:rPr lang="ru-RU" sz="3100" b="1" dirty="0" err="1" smtClean="0">
                <a:latin typeface="+mn-lt"/>
              </a:rPr>
              <a:t>найнеймовірніші</a:t>
            </a:r>
            <a:r>
              <a:rPr lang="ru-RU" sz="3100" b="1" dirty="0" smtClean="0">
                <a:latin typeface="+mn-lt"/>
              </a:rPr>
              <a:t> погляди </a:t>
            </a:r>
            <a:r>
              <a:rPr lang="ru-RU" sz="3100" b="1" dirty="0" err="1" smtClean="0">
                <a:latin typeface="+mn-lt"/>
              </a:rPr>
              <a:t>з</a:t>
            </a:r>
            <a:r>
              <a:rPr lang="ru-RU" sz="3100" b="1" dirty="0" smtClean="0">
                <a:latin typeface="+mn-lt"/>
              </a:rPr>
              <a:t> </a:t>
            </a:r>
            <a:r>
              <a:rPr lang="ru-RU" sz="3100" b="1" dirty="0" err="1" smtClean="0">
                <a:latin typeface="+mn-lt"/>
              </a:rPr>
              <a:t>упевненістю</a:t>
            </a:r>
            <a:r>
              <a:rPr lang="ru-RU" sz="3100" b="1" dirty="0" smtClean="0">
                <a:latin typeface="+mn-lt"/>
              </a:rPr>
              <a:t>, </a:t>
            </a:r>
            <a:r>
              <a:rPr lang="ru-RU" sz="3100" b="1" dirty="0" err="1" smtClean="0">
                <a:latin typeface="+mn-lt"/>
              </a:rPr>
              <a:t>що</a:t>
            </a:r>
            <a:r>
              <a:rPr lang="ru-RU" sz="3100" b="1" dirty="0" smtClean="0">
                <a:latin typeface="+mn-lt"/>
              </a:rPr>
              <a:t> вони не </a:t>
            </a:r>
            <a:r>
              <a:rPr lang="ru-RU" sz="3100" b="1" dirty="0" err="1" smtClean="0">
                <a:latin typeface="+mn-lt"/>
              </a:rPr>
              <a:t>будуть</a:t>
            </a:r>
            <a:r>
              <a:rPr lang="ru-RU" sz="3100" b="1" dirty="0" smtClean="0">
                <a:latin typeface="+mn-lt"/>
              </a:rPr>
              <a:t> </a:t>
            </a:r>
            <a:r>
              <a:rPr lang="ru-RU" sz="3100" b="1" dirty="0" err="1" smtClean="0">
                <a:latin typeface="+mn-lt"/>
              </a:rPr>
              <a:t>осміяні</a:t>
            </a:r>
            <a:r>
              <a:rPr lang="ru-RU" sz="3100" b="1" dirty="0" smtClean="0">
                <a:latin typeface="+mn-lt"/>
              </a:rPr>
              <a:t> </a:t>
            </a:r>
            <a:r>
              <a:rPr lang="ru-RU" sz="3100" b="1" dirty="0" err="1" smtClean="0">
                <a:latin typeface="+mn-lt"/>
              </a:rPr>
              <a:t>чи</a:t>
            </a:r>
            <a:r>
              <a:rPr lang="ru-RU" sz="3100" b="1" dirty="0" smtClean="0">
                <a:latin typeface="+mn-lt"/>
              </a:rPr>
              <a:t> </a:t>
            </a:r>
            <a:r>
              <a:rPr lang="ru-RU" sz="3100" b="1" dirty="0" err="1" smtClean="0">
                <a:latin typeface="+mn-lt"/>
              </a:rPr>
              <a:t>заборонені</a:t>
            </a:r>
            <a:r>
              <a:rPr lang="ru-RU" sz="3100" b="1" dirty="0" smtClean="0">
                <a:latin typeface="+mn-lt"/>
              </a:rPr>
              <a:t>.</a:t>
            </a:r>
            <a:r>
              <a:rPr lang="ru-RU" sz="2800" b="1" dirty="0" smtClean="0">
                <a:latin typeface="+mn-lt"/>
              </a:rPr>
              <a:t/>
            </a:r>
            <a:br>
              <a:rPr lang="ru-RU" sz="2800" b="1" dirty="0" smtClean="0">
                <a:latin typeface="+mn-lt"/>
              </a:rPr>
            </a:br>
            <a:r>
              <a:rPr lang="ru-RU" sz="2800" b="1" dirty="0" smtClean="0">
                <a:latin typeface="+mn-lt"/>
              </a:rPr>
              <a:t/>
            </a:r>
            <a:br>
              <a:rPr lang="ru-RU" sz="2800" b="1" dirty="0" smtClean="0">
                <a:latin typeface="+mn-lt"/>
              </a:rPr>
            </a:br>
            <a:r>
              <a:rPr lang="ru-RU" sz="2800" b="1" dirty="0" smtClean="0">
                <a:latin typeface="+mn-lt"/>
              </a:rPr>
              <a:t/>
            </a:r>
            <a:br>
              <a:rPr lang="ru-RU" sz="2800" b="1" dirty="0" smtClean="0">
                <a:latin typeface="+mn-lt"/>
              </a:rPr>
            </a:br>
            <a:r>
              <a:rPr lang="ru-RU" sz="2800" b="1" dirty="0" smtClean="0">
                <a:latin typeface="+mn-lt"/>
              </a:rPr>
              <a:t/>
            </a:r>
            <a:br>
              <a:rPr lang="ru-RU" sz="2800" b="1" dirty="0" smtClean="0">
                <a:latin typeface="+mn-lt"/>
              </a:rPr>
            </a:br>
            <a:r>
              <a:rPr lang="ru-RU" sz="2800" b="1" dirty="0" smtClean="0">
                <a:latin typeface="+mn-lt"/>
              </a:rPr>
              <a:t/>
            </a:r>
            <a:br>
              <a:rPr lang="ru-RU" sz="2800" b="1" dirty="0" smtClean="0">
                <a:latin typeface="+mn-lt"/>
              </a:rPr>
            </a:br>
            <a:r>
              <a:rPr lang="ru-RU" sz="2800" b="1" dirty="0" smtClean="0">
                <a:latin typeface="+mn-lt"/>
              </a:rPr>
              <a:t/>
            </a:r>
            <a:br>
              <a:rPr lang="ru-RU" sz="2800" b="1" dirty="0" smtClean="0">
                <a:latin typeface="+mn-lt"/>
              </a:rPr>
            </a:br>
            <a:r>
              <a:rPr lang="ru-RU" sz="2800" b="1" dirty="0" smtClean="0">
                <a:latin typeface="+mn-lt"/>
              </a:rPr>
              <a:t/>
            </a:r>
            <a:br>
              <a:rPr lang="ru-RU" sz="2800" b="1" dirty="0" smtClean="0">
                <a:latin typeface="+mn-lt"/>
              </a:rPr>
            </a:br>
            <a:r>
              <a:rPr lang="ru-RU" sz="2800" b="1" dirty="0" smtClean="0">
                <a:latin typeface="+mn-lt"/>
              </a:rPr>
              <a:t/>
            </a:r>
            <a:br>
              <a:rPr lang="ru-RU" sz="2800" b="1" dirty="0" smtClean="0">
                <a:latin typeface="+mn-lt"/>
              </a:rPr>
            </a:br>
            <a:r>
              <a:rPr lang="ru-RU" sz="2800" b="1" dirty="0" smtClean="0">
                <a:latin typeface="+mn-lt"/>
              </a:rPr>
              <a:t/>
            </a:r>
            <a:br>
              <a:rPr lang="ru-RU" sz="2800" b="1" dirty="0" smtClean="0">
                <a:latin typeface="+mn-lt"/>
              </a:rPr>
            </a:br>
            <a:r>
              <a:rPr lang="ru-RU" sz="2800" b="1" dirty="0" smtClean="0">
                <a:latin typeface="+mn-lt"/>
              </a:rPr>
              <a:t/>
            </a:r>
            <a:br>
              <a:rPr lang="ru-RU" sz="2800" b="1" dirty="0" smtClean="0">
                <a:latin typeface="+mn-lt"/>
              </a:rPr>
            </a:br>
            <a:r>
              <a:rPr lang="ru-RU" sz="2800" b="1" dirty="0" smtClean="0">
                <a:latin typeface="+mn-lt"/>
              </a:rPr>
              <a:t> </a:t>
            </a:r>
            <a:br>
              <a:rPr lang="ru-RU" sz="2800" b="1" dirty="0" smtClean="0">
                <a:latin typeface="+mn-lt"/>
              </a:rPr>
            </a:br>
            <a:r>
              <a:rPr lang="ru-RU" sz="2800" dirty="0" smtClean="0">
                <a:latin typeface="+mn-lt"/>
              </a:rPr>
              <a:t/>
            </a:r>
            <a:br>
              <a:rPr lang="ru-RU" sz="2800" dirty="0" smtClean="0">
                <a:latin typeface="+mn-lt"/>
              </a:rPr>
            </a:br>
            <a:r>
              <a:rPr lang="ru-RU" sz="2800" dirty="0" smtClean="0">
                <a:latin typeface="+mn-lt"/>
              </a:rPr>
              <a:t/>
            </a:r>
            <a:br>
              <a:rPr lang="ru-RU" sz="2800" dirty="0" smtClean="0">
                <a:latin typeface="+mn-lt"/>
              </a:rPr>
            </a:br>
            <a:r>
              <a:rPr lang="ru-RU" sz="2800" dirty="0" smtClean="0">
                <a:latin typeface="+mn-lt"/>
              </a:rPr>
              <a:t/>
            </a:r>
            <a:br>
              <a:rPr lang="ru-RU" sz="2800" dirty="0" smtClean="0">
                <a:latin typeface="+mn-lt"/>
              </a:rPr>
            </a:br>
            <a:r>
              <a:rPr lang="ru-RU" sz="2800" dirty="0" smtClean="0">
                <a:latin typeface="+mn-lt"/>
              </a:rPr>
              <a:t/>
            </a:r>
            <a:br>
              <a:rPr lang="ru-RU" sz="2800" dirty="0" smtClean="0">
                <a:latin typeface="+mn-lt"/>
              </a:rPr>
            </a:br>
            <a:r>
              <a:rPr lang="ru-RU" sz="2800" dirty="0" smtClean="0">
                <a:latin typeface="+mn-lt"/>
              </a:rPr>
              <a:t/>
            </a:r>
            <a:br>
              <a:rPr lang="ru-RU" sz="2800" dirty="0" smtClean="0">
                <a:latin typeface="+mn-lt"/>
              </a:rPr>
            </a:br>
            <a:r>
              <a:rPr lang="ru-RU" sz="2800" dirty="0" smtClean="0">
                <a:latin typeface="+mn-lt"/>
              </a:rPr>
              <a:t/>
            </a:r>
            <a:br>
              <a:rPr lang="ru-RU" sz="2800" dirty="0" smtClean="0">
                <a:latin typeface="+mn-lt"/>
              </a:rPr>
            </a:br>
            <a:endParaRPr lang="ru-RU" sz="2800" dirty="0">
              <a:latin typeface="+mn-lt"/>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476672"/>
            <a:ext cx="8229600" cy="5616624"/>
          </a:xfrm>
        </p:spPr>
        <p:txBody>
          <a:bodyPr>
            <a:normAutofit/>
          </a:bodyPr>
          <a:lstStyle/>
          <a:p>
            <a:pPr algn="l"/>
            <a:r>
              <a:rPr lang="ru-RU" sz="2400" b="1" dirty="0" smtClean="0">
                <a:latin typeface="+mn-lt"/>
              </a:rPr>
              <a:t>З </a:t>
            </a:r>
            <a:r>
              <a:rPr lang="ru-RU" sz="2400" b="1" dirty="0" err="1" smtClean="0">
                <a:latin typeface="+mn-lt"/>
              </a:rPr>
              <a:t>огляду</a:t>
            </a:r>
            <a:r>
              <a:rPr lang="ru-RU" sz="2400" b="1" dirty="0" smtClean="0">
                <a:latin typeface="+mn-lt"/>
              </a:rPr>
              <a:t> на </a:t>
            </a:r>
            <a:r>
              <a:rPr lang="ru-RU" sz="2400" b="1" dirty="0" err="1" smtClean="0">
                <a:latin typeface="+mn-lt"/>
              </a:rPr>
              <a:t>передовий</a:t>
            </a:r>
            <a:r>
              <a:rPr lang="ru-RU" sz="2400" b="1" dirty="0" smtClean="0">
                <a:latin typeface="+mn-lt"/>
              </a:rPr>
              <a:t> </a:t>
            </a:r>
            <a:r>
              <a:rPr lang="ru-RU" sz="2400" b="1" dirty="0" err="1" smtClean="0">
                <a:latin typeface="+mn-lt"/>
              </a:rPr>
              <a:t>досвід</a:t>
            </a:r>
            <a:r>
              <a:rPr lang="ru-RU" sz="2400" b="1" dirty="0" smtClean="0">
                <a:latin typeface="+mn-lt"/>
              </a:rPr>
              <a:t>, </a:t>
            </a:r>
            <a:r>
              <a:rPr lang="ru-RU" sz="2400" b="1" dirty="0" err="1" smtClean="0">
                <a:latin typeface="+mn-lt"/>
              </a:rPr>
              <a:t>нині</a:t>
            </a:r>
            <a:r>
              <a:rPr lang="ru-RU" sz="2400" b="1" dirty="0" smtClean="0">
                <a:latin typeface="+mn-lt"/>
              </a:rPr>
              <a:t> </a:t>
            </a:r>
            <a:r>
              <a:rPr lang="ru-RU" sz="2400" b="1" dirty="0" err="1" smtClean="0">
                <a:latin typeface="+mn-lt"/>
              </a:rPr>
              <a:t>бібліотека</a:t>
            </a:r>
            <a:r>
              <a:rPr lang="ru-RU" sz="2400" b="1" dirty="0" smtClean="0">
                <a:latin typeface="+mn-lt"/>
              </a:rPr>
              <a:t> – </a:t>
            </a:r>
            <a:r>
              <a:rPr lang="ru-RU" sz="2400" b="1" dirty="0" err="1" smtClean="0">
                <a:latin typeface="+mn-lt"/>
              </a:rPr>
              <a:t>це</a:t>
            </a:r>
            <a:r>
              <a:rPr lang="ru-RU" sz="2400" b="1" dirty="0" smtClean="0">
                <a:latin typeface="+mn-lt"/>
              </a:rPr>
              <a:t> не мертва </a:t>
            </a:r>
            <a:r>
              <a:rPr lang="ru-RU" sz="2400" b="1" dirty="0" err="1" smtClean="0">
                <a:latin typeface="+mn-lt"/>
              </a:rPr>
              <a:t>тиша</a:t>
            </a:r>
            <a:r>
              <a:rPr lang="ru-RU" sz="2400" b="1" dirty="0" smtClean="0">
                <a:latin typeface="+mn-lt"/>
              </a:rPr>
              <a:t> </a:t>
            </a:r>
            <a:r>
              <a:rPr lang="ru-RU" sz="2400" b="1" dirty="0" err="1" smtClean="0">
                <a:latin typeface="+mn-lt"/>
              </a:rPr>
              <a:t>і</a:t>
            </a:r>
            <a:r>
              <a:rPr lang="ru-RU" sz="2400" b="1" dirty="0" smtClean="0">
                <a:latin typeface="+mn-lt"/>
              </a:rPr>
              <a:t> </a:t>
            </a:r>
            <a:r>
              <a:rPr lang="ru-RU" sz="2400" b="1" dirty="0" err="1" smtClean="0">
                <a:latin typeface="+mn-lt"/>
              </a:rPr>
              <a:t>запилені</a:t>
            </a:r>
            <a:r>
              <a:rPr lang="ru-RU" sz="2400" b="1" dirty="0" smtClean="0">
                <a:latin typeface="+mn-lt"/>
              </a:rPr>
              <a:t> </a:t>
            </a:r>
            <a:r>
              <a:rPr lang="ru-RU" sz="2400" b="1" dirty="0" err="1" smtClean="0">
                <a:latin typeface="+mn-lt"/>
              </a:rPr>
              <a:t>полиці</a:t>
            </a:r>
            <a:r>
              <a:rPr lang="ru-RU" sz="2400" b="1" dirty="0" smtClean="0">
                <a:latin typeface="+mn-lt"/>
              </a:rPr>
              <a:t>. </a:t>
            </a:r>
            <a:r>
              <a:rPr lang="ru-RU" sz="2400" b="1" dirty="0" err="1" smtClean="0">
                <a:latin typeface="+mn-lt"/>
              </a:rPr>
              <a:t>Це</a:t>
            </a:r>
            <a:r>
              <a:rPr lang="ru-RU" sz="2400" b="1" dirty="0" smtClean="0">
                <a:latin typeface="+mn-lt"/>
              </a:rPr>
              <a:t> </a:t>
            </a:r>
            <a:r>
              <a:rPr lang="ru-RU" sz="2400" b="1" dirty="0" err="1" smtClean="0">
                <a:latin typeface="+mn-lt"/>
              </a:rPr>
              <a:t>місце</a:t>
            </a:r>
            <a:r>
              <a:rPr lang="ru-RU" sz="2400" b="1" dirty="0" smtClean="0">
                <a:latin typeface="+mn-lt"/>
              </a:rPr>
              <a:t> де </a:t>
            </a:r>
            <a:r>
              <a:rPr lang="ru-RU" sz="2400" b="1" dirty="0" err="1" smtClean="0">
                <a:latin typeface="+mn-lt"/>
              </a:rPr>
              <a:t>кожен</a:t>
            </a:r>
            <a:r>
              <a:rPr lang="ru-RU" sz="2400" b="1" dirty="0" smtClean="0">
                <a:latin typeface="+mn-lt"/>
              </a:rPr>
              <a:t> повинен </a:t>
            </a:r>
            <a:r>
              <a:rPr lang="ru-RU" sz="2400" b="1" dirty="0" err="1" smtClean="0">
                <a:latin typeface="+mn-lt"/>
              </a:rPr>
              <a:t>знайти</a:t>
            </a:r>
            <a:r>
              <a:rPr lang="ru-RU" sz="2400" b="1" dirty="0" smtClean="0">
                <a:latin typeface="+mn-lt"/>
              </a:rPr>
              <a:t> для себе </a:t>
            </a:r>
            <a:r>
              <a:rPr lang="ru-RU" sz="2400" b="1" dirty="0" err="1" smtClean="0">
                <a:latin typeface="+mn-lt"/>
              </a:rPr>
              <a:t>щось</a:t>
            </a:r>
            <a:r>
              <a:rPr lang="ru-RU" sz="2400" b="1" dirty="0" smtClean="0">
                <a:latin typeface="+mn-lt"/>
              </a:rPr>
              <a:t> </a:t>
            </a:r>
            <a:r>
              <a:rPr lang="ru-RU" sz="2400" b="1" dirty="0" err="1" smtClean="0">
                <a:latin typeface="+mn-lt"/>
              </a:rPr>
              <a:t>цікаве</a:t>
            </a:r>
            <a:r>
              <a:rPr lang="ru-RU" sz="2400" b="1" dirty="0" smtClean="0">
                <a:latin typeface="+mn-lt"/>
              </a:rPr>
              <a:t>, де </a:t>
            </a:r>
            <a:r>
              <a:rPr lang="ru-RU" sz="2400" b="1" dirty="0" err="1" smtClean="0">
                <a:latin typeface="+mn-lt"/>
              </a:rPr>
              <a:t>повинні</a:t>
            </a:r>
            <a:r>
              <a:rPr lang="ru-RU" sz="2400" b="1" dirty="0" smtClean="0">
                <a:latin typeface="+mn-lt"/>
              </a:rPr>
              <a:t> </a:t>
            </a:r>
            <a:r>
              <a:rPr lang="ru-RU" sz="2400" b="1" dirty="0" err="1" smtClean="0">
                <a:latin typeface="+mn-lt"/>
              </a:rPr>
              <a:t>генеруватися</a:t>
            </a:r>
            <a:r>
              <a:rPr lang="ru-RU" sz="2400" b="1" dirty="0" smtClean="0">
                <a:latin typeface="+mn-lt"/>
              </a:rPr>
              <a:t> </a:t>
            </a:r>
            <a:r>
              <a:rPr lang="ru-RU" sz="2400" b="1" dirty="0" err="1" smtClean="0">
                <a:latin typeface="+mn-lt"/>
              </a:rPr>
              <a:t>нові</a:t>
            </a:r>
            <a:r>
              <a:rPr lang="ru-RU" sz="2400" b="1" dirty="0" smtClean="0">
                <a:latin typeface="+mn-lt"/>
              </a:rPr>
              <a:t> </a:t>
            </a:r>
            <a:r>
              <a:rPr lang="ru-RU" sz="2400" b="1" dirty="0" err="1" smtClean="0">
                <a:latin typeface="+mn-lt"/>
              </a:rPr>
              <a:t>ідеї</a:t>
            </a:r>
            <a:r>
              <a:rPr lang="ru-RU" sz="2400" b="1" dirty="0" smtClean="0">
                <a:latin typeface="+mn-lt"/>
              </a:rPr>
              <a:t>, </a:t>
            </a:r>
            <a:r>
              <a:rPr lang="ru-RU" sz="2400" b="1" dirty="0" err="1" smtClean="0">
                <a:latin typeface="+mn-lt"/>
              </a:rPr>
              <a:t>де</a:t>
            </a:r>
            <a:r>
              <a:rPr lang="ru-RU" sz="2400" b="1" dirty="0" smtClean="0">
                <a:latin typeface="+mn-lt"/>
              </a:rPr>
              <a:t> </a:t>
            </a:r>
            <a:r>
              <a:rPr lang="ru-RU" sz="2400" b="1" dirty="0" err="1" smtClean="0">
                <a:latin typeface="+mn-lt"/>
              </a:rPr>
              <a:t>має</a:t>
            </a:r>
            <a:r>
              <a:rPr lang="ru-RU" sz="2400" b="1" dirty="0" smtClean="0">
                <a:latin typeface="+mn-lt"/>
              </a:rPr>
              <a:t> </a:t>
            </a:r>
            <a:r>
              <a:rPr lang="ru-RU" sz="2400" b="1" dirty="0" err="1" smtClean="0">
                <a:latin typeface="+mn-lt"/>
              </a:rPr>
              <a:t>вирувати</a:t>
            </a:r>
            <a:r>
              <a:rPr lang="ru-RU" sz="2400" b="1" dirty="0" smtClean="0">
                <a:latin typeface="+mn-lt"/>
              </a:rPr>
              <a:t> </a:t>
            </a:r>
            <a:r>
              <a:rPr lang="ru-RU" sz="2400" b="1" dirty="0" err="1" smtClean="0">
                <a:latin typeface="+mn-lt"/>
              </a:rPr>
              <a:t>життя</a:t>
            </a:r>
            <a:r>
              <a:rPr lang="ru-RU" sz="2400" b="1" dirty="0" smtClean="0">
                <a:latin typeface="+mn-lt"/>
              </a:rPr>
              <a:t>, а в </a:t>
            </a:r>
            <a:r>
              <a:rPr lang="ru-RU" sz="2400" b="1" dirty="0" err="1" smtClean="0">
                <a:latin typeface="+mn-lt"/>
              </a:rPr>
              <a:t>дискусіях</a:t>
            </a:r>
            <a:r>
              <a:rPr lang="ru-RU" sz="2400" b="1" dirty="0" smtClean="0">
                <a:latin typeface="+mn-lt"/>
              </a:rPr>
              <a:t> </a:t>
            </a:r>
            <a:r>
              <a:rPr lang="ru-RU" sz="2400" b="1" dirty="0" err="1" smtClean="0">
                <a:latin typeface="+mn-lt"/>
              </a:rPr>
              <a:t>має</a:t>
            </a:r>
            <a:r>
              <a:rPr lang="ru-RU" sz="2400" b="1" dirty="0" smtClean="0">
                <a:latin typeface="+mn-lt"/>
              </a:rPr>
              <a:t> </a:t>
            </a:r>
            <a:r>
              <a:rPr lang="ru-RU" sz="2400" b="1" dirty="0" err="1" smtClean="0">
                <a:latin typeface="+mn-lt"/>
              </a:rPr>
              <a:t>народжуватися</a:t>
            </a:r>
            <a:r>
              <a:rPr lang="ru-RU" sz="2400" b="1" dirty="0" smtClean="0">
                <a:latin typeface="+mn-lt"/>
              </a:rPr>
              <a:t> </a:t>
            </a:r>
            <a:r>
              <a:rPr lang="ru-RU" sz="2400" b="1" dirty="0" err="1" smtClean="0">
                <a:latin typeface="+mn-lt"/>
              </a:rPr>
              <a:t>істина</a:t>
            </a:r>
            <a:r>
              <a:rPr lang="ru-RU" sz="2400" b="1" dirty="0" smtClean="0">
                <a:latin typeface="+mn-lt"/>
              </a:rPr>
              <a:t>.  </a:t>
            </a:r>
            <a:br>
              <a:rPr lang="ru-RU" sz="2400" b="1" dirty="0" smtClean="0">
                <a:latin typeface="+mn-lt"/>
              </a:rPr>
            </a:br>
            <a:r>
              <a:rPr lang="ru-RU" sz="2400" b="1" dirty="0" smtClean="0">
                <a:latin typeface="+mn-lt"/>
              </a:rPr>
              <a:t>  Символ </a:t>
            </a:r>
            <a:r>
              <a:rPr lang="ru-RU" sz="2400" b="1" dirty="0" err="1" smtClean="0">
                <a:latin typeface="+mn-lt"/>
              </a:rPr>
              <a:t>бібліотеки</a:t>
            </a:r>
            <a:r>
              <a:rPr lang="ru-RU" sz="2400" b="1" dirty="0" smtClean="0">
                <a:latin typeface="+mn-lt"/>
              </a:rPr>
              <a:t> в </a:t>
            </a:r>
            <a:r>
              <a:rPr lang="ru-RU" sz="2400" b="1" dirty="0" err="1" smtClean="0">
                <a:latin typeface="+mn-lt"/>
              </a:rPr>
              <a:t>її</a:t>
            </a:r>
            <a:r>
              <a:rPr lang="ru-RU" sz="2400" b="1" dirty="0" smtClean="0">
                <a:latin typeface="+mn-lt"/>
              </a:rPr>
              <a:t> </a:t>
            </a:r>
            <a:r>
              <a:rPr lang="ru-RU" sz="2400" b="1" dirty="0" err="1" smtClean="0">
                <a:latin typeface="+mn-lt"/>
              </a:rPr>
              <a:t>головній</a:t>
            </a:r>
            <a:r>
              <a:rPr lang="ru-RU" sz="2400" b="1" dirty="0" smtClean="0">
                <a:latin typeface="+mn-lt"/>
              </a:rPr>
              <a:t> </a:t>
            </a:r>
            <a:r>
              <a:rPr lang="ru-RU" sz="2400" b="1" dirty="0" err="1" smtClean="0">
                <a:latin typeface="+mn-lt"/>
              </a:rPr>
              <a:t>місії</a:t>
            </a:r>
            <a:r>
              <a:rPr lang="ru-RU" sz="2400" b="1" dirty="0" smtClean="0">
                <a:latin typeface="+mn-lt"/>
              </a:rPr>
              <a:t> – </a:t>
            </a:r>
            <a:r>
              <a:rPr lang="ru-RU" sz="2400" b="1" dirty="0" err="1" smtClean="0">
                <a:latin typeface="+mn-lt"/>
              </a:rPr>
              <a:t>давати</a:t>
            </a:r>
            <a:r>
              <a:rPr lang="ru-RU" sz="2400" b="1" dirty="0" smtClean="0">
                <a:latin typeface="+mn-lt"/>
              </a:rPr>
              <a:t> </a:t>
            </a:r>
            <a:r>
              <a:rPr lang="ru-RU" sz="2400" b="1" dirty="0" err="1" smtClean="0">
                <a:latin typeface="+mn-lt"/>
              </a:rPr>
              <a:t>учням</a:t>
            </a:r>
            <a:r>
              <a:rPr lang="ru-RU" sz="2400" b="1" dirty="0" smtClean="0">
                <a:latin typeface="+mn-lt"/>
              </a:rPr>
              <a:t> </a:t>
            </a:r>
            <a:r>
              <a:rPr lang="ru-RU" sz="2400" b="1" dirty="0" err="1" smtClean="0">
                <a:latin typeface="+mn-lt"/>
              </a:rPr>
              <a:t>простір</a:t>
            </a:r>
            <a:r>
              <a:rPr lang="ru-RU" sz="2400" b="1" dirty="0" smtClean="0">
                <a:latin typeface="+mn-lt"/>
              </a:rPr>
              <a:t> для </a:t>
            </a:r>
            <a:r>
              <a:rPr lang="ru-RU" sz="2400" b="1" dirty="0" err="1" smtClean="0">
                <a:latin typeface="+mn-lt"/>
              </a:rPr>
              <a:t>саморозвитку</a:t>
            </a:r>
            <a:r>
              <a:rPr lang="ru-RU" sz="2400" b="1" dirty="0" smtClean="0">
                <a:latin typeface="+mn-lt"/>
              </a:rPr>
              <a:t>. </a:t>
            </a:r>
            <a:r>
              <a:rPr lang="ru-RU" sz="2400" b="1" dirty="0" err="1" smtClean="0">
                <a:latin typeface="+mn-lt"/>
              </a:rPr>
              <a:t>Простір</a:t>
            </a:r>
            <a:r>
              <a:rPr lang="ru-RU" sz="2400" b="1" dirty="0" smtClean="0">
                <a:latin typeface="+mn-lt"/>
              </a:rPr>
              <a:t> один – </a:t>
            </a:r>
            <a:r>
              <a:rPr lang="ru-RU" sz="2400" b="1" dirty="0" err="1" smtClean="0">
                <a:latin typeface="+mn-lt"/>
              </a:rPr>
              <a:t>діти</a:t>
            </a:r>
            <a:r>
              <a:rPr lang="ru-RU" sz="2400" b="1" dirty="0" smtClean="0">
                <a:latin typeface="+mn-lt"/>
              </a:rPr>
              <a:t> </a:t>
            </a:r>
            <a:r>
              <a:rPr lang="ru-RU" sz="2400" b="1" dirty="0" err="1" smtClean="0">
                <a:latin typeface="+mn-lt"/>
              </a:rPr>
              <a:t>різні</a:t>
            </a:r>
            <a:r>
              <a:rPr lang="ru-RU" sz="2400" b="1" dirty="0" smtClean="0">
                <a:latin typeface="+mn-lt"/>
              </a:rPr>
              <a:t>, </a:t>
            </a:r>
            <a:r>
              <a:rPr lang="ru-RU" sz="2400" b="1" dirty="0" err="1" smtClean="0">
                <a:latin typeface="+mn-lt"/>
              </a:rPr>
              <a:t>але</a:t>
            </a:r>
            <a:r>
              <a:rPr lang="ru-RU" sz="2400" b="1" dirty="0" smtClean="0">
                <a:latin typeface="+mn-lt"/>
              </a:rPr>
              <a:t> </a:t>
            </a:r>
            <a:r>
              <a:rPr lang="ru-RU" sz="2400" b="1" dirty="0" err="1" smtClean="0">
                <a:latin typeface="+mn-lt"/>
              </a:rPr>
              <a:t>ніхто</a:t>
            </a:r>
            <a:r>
              <a:rPr lang="ru-RU" sz="2400" b="1" dirty="0" smtClean="0">
                <a:latin typeface="+mn-lt"/>
              </a:rPr>
              <a:t> не </a:t>
            </a:r>
            <a:r>
              <a:rPr lang="ru-RU" sz="2400" b="1" dirty="0" err="1" smtClean="0">
                <a:latin typeface="+mn-lt"/>
              </a:rPr>
              <a:t>заважає</a:t>
            </a:r>
            <a:r>
              <a:rPr lang="ru-RU" sz="2400" b="1" dirty="0" smtClean="0">
                <a:latin typeface="+mn-lt"/>
              </a:rPr>
              <a:t> один одному, а </a:t>
            </a:r>
            <a:r>
              <a:rPr lang="ru-RU" sz="2400" b="1" dirty="0" err="1" smtClean="0">
                <a:latin typeface="+mn-lt"/>
              </a:rPr>
              <a:t>навпаки</a:t>
            </a:r>
            <a:r>
              <a:rPr lang="ru-RU" sz="2400" b="1" dirty="0" smtClean="0">
                <a:latin typeface="+mn-lt"/>
              </a:rPr>
              <a:t> </a:t>
            </a:r>
            <a:r>
              <a:rPr lang="ru-RU" sz="2400" b="1" dirty="0" err="1" smtClean="0">
                <a:latin typeface="+mn-lt"/>
              </a:rPr>
              <a:t>своєю</a:t>
            </a:r>
            <a:r>
              <a:rPr lang="ru-RU" sz="2400" b="1" dirty="0" smtClean="0">
                <a:latin typeface="+mn-lt"/>
              </a:rPr>
              <a:t> </a:t>
            </a:r>
            <a:r>
              <a:rPr lang="ru-RU" sz="2400" b="1" dirty="0" err="1" smtClean="0">
                <a:latin typeface="+mn-lt"/>
              </a:rPr>
              <a:t>присутністю</a:t>
            </a:r>
            <a:r>
              <a:rPr lang="ru-RU" sz="2400" b="1" dirty="0" smtClean="0">
                <a:latin typeface="+mn-lt"/>
              </a:rPr>
              <a:t> </a:t>
            </a:r>
            <a:r>
              <a:rPr lang="ru-RU" sz="2400" b="1" dirty="0" err="1" smtClean="0">
                <a:latin typeface="+mn-lt"/>
              </a:rPr>
              <a:t>додають</a:t>
            </a:r>
            <a:r>
              <a:rPr lang="ru-RU" sz="2400" b="1" dirty="0" smtClean="0">
                <a:latin typeface="+mn-lt"/>
              </a:rPr>
              <a:t> </a:t>
            </a:r>
            <a:r>
              <a:rPr lang="ru-RU" sz="2400" b="1" dirty="0" err="1" smtClean="0">
                <a:latin typeface="+mn-lt"/>
              </a:rPr>
              <a:t>необхідне</a:t>
            </a:r>
            <a:r>
              <a:rPr lang="ru-RU" sz="2400" b="1" dirty="0" smtClean="0">
                <a:latin typeface="+mn-lt"/>
              </a:rPr>
              <a:t> </a:t>
            </a:r>
            <a:r>
              <a:rPr lang="ru-RU" sz="2400" b="1" dirty="0" err="1" smtClean="0">
                <a:latin typeface="+mn-lt"/>
              </a:rPr>
              <a:t>відчуття</a:t>
            </a:r>
            <a:r>
              <a:rPr lang="ru-RU" sz="2400" b="1" dirty="0" smtClean="0">
                <a:latin typeface="+mn-lt"/>
              </a:rPr>
              <a:t> </a:t>
            </a:r>
            <a:r>
              <a:rPr lang="ru-RU" sz="2400" b="1" dirty="0" err="1" smtClean="0">
                <a:latin typeface="+mn-lt"/>
              </a:rPr>
              <a:t>соціалізації</a:t>
            </a:r>
            <a:r>
              <a:rPr lang="ru-RU" sz="2400" b="1" dirty="0" smtClean="0">
                <a:latin typeface="+mn-lt"/>
              </a:rPr>
              <a:t>.</a:t>
            </a:r>
            <a:br>
              <a:rPr lang="ru-RU" sz="2400" b="1" dirty="0" smtClean="0">
                <a:latin typeface="+mn-lt"/>
              </a:rPr>
            </a:br>
            <a:r>
              <a:rPr lang="ru-RU" sz="2400" b="1" dirty="0" smtClean="0">
                <a:latin typeface="+mn-lt"/>
              </a:rPr>
              <a:t>   </a:t>
            </a:r>
            <a:r>
              <a:rPr lang="ru-RU" sz="2400" b="1" dirty="0" err="1" smtClean="0">
                <a:latin typeface="+mn-lt"/>
              </a:rPr>
              <a:t>Досить</a:t>
            </a:r>
            <a:r>
              <a:rPr lang="ru-RU" sz="2400" b="1" dirty="0" smtClean="0">
                <a:latin typeface="+mn-lt"/>
              </a:rPr>
              <a:t> </a:t>
            </a:r>
            <a:r>
              <a:rPr lang="ru-RU" sz="2400" b="1" dirty="0" err="1" smtClean="0">
                <a:latin typeface="+mn-lt"/>
              </a:rPr>
              <a:t>ймовірно</a:t>
            </a:r>
            <a:r>
              <a:rPr lang="ru-RU" sz="2400" b="1" dirty="0" smtClean="0">
                <a:latin typeface="+mn-lt"/>
              </a:rPr>
              <a:t>, </a:t>
            </a:r>
            <a:r>
              <a:rPr lang="ru-RU" sz="2400" b="1" dirty="0" err="1" smtClean="0">
                <a:latin typeface="+mn-lt"/>
              </a:rPr>
              <a:t>що</a:t>
            </a:r>
            <a:r>
              <a:rPr lang="ru-RU" sz="2400" b="1" dirty="0" smtClean="0">
                <a:latin typeface="+mn-lt"/>
              </a:rPr>
              <a:t> в </a:t>
            </a:r>
            <a:r>
              <a:rPr lang="ru-RU" sz="2400" b="1" dirty="0" err="1" smtClean="0">
                <a:latin typeface="+mn-lt"/>
              </a:rPr>
              <a:t>сучасному</a:t>
            </a:r>
            <a:r>
              <a:rPr lang="ru-RU" sz="2400" b="1" dirty="0" smtClean="0">
                <a:latin typeface="+mn-lt"/>
              </a:rPr>
              <a:t> «</a:t>
            </a:r>
            <a:r>
              <a:rPr lang="ru-RU" sz="2400" b="1" dirty="0" err="1" smtClean="0">
                <a:latin typeface="+mn-lt"/>
              </a:rPr>
              <a:t>кіберсвіті</a:t>
            </a:r>
            <a:r>
              <a:rPr lang="ru-RU" sz="2400" b="1" dirty="0" smtClean="0">
                <a:latin typeface="+mn-lt"/>
              </a:rPr>
              <a:t>», </a:t>
            </a:r>
            <a:r>
              <a:rPr lang="ru-RU" sz="2400" b="1" dirty="0" err="1" smtClean="0">
                <a:latin typeface="+mn-lt"/>
              </a:rPr>
              <a:t>саме</a:t>
            </a:r>
            <a:r>
              <a:rPr lang="ru-RU" sz="2400" b="1" dirty="0" smtClean="0">
                <a:latin typeface="+mn-lt"/>
              </a:rPr>
              <a:t> </a:t>
            </a:r>
            <a:r>
              <a:rPr lang="ru-RU" sz="2400" b="1" dirty="0" err="1" smtClean="0">
                <a:latin typeface="+mn-lt"/>
              </a:rPr>
              <a:t>бібліотека</a:t>
            </a:r>
            <a:r>
              <a:rPr lang="ru-RU" sz="2400" b="1" dirty="0" smtClean="0">
                <a:latin typeface="+mn-lt"/>
              </a:rPr>
              <a:t> </a:t>
            </a:r>
            <a:r>
              <a:rPr lang="ru-RU" sz="2400" b="1" dirty="0" err="1" smtClean="0">
                <a:latin typeface="+mn-lt"/>
              </a:rPr>
              <a:t>має</a:t>
            </a:r>
            <a:r>
              <a:rPr lang="ru-RU" sz="2400" b="1" dirty="0" smtClean="0">
                <a:latin typeface="+mn-lt"/>
              </a:rPr>
              <a:t> стати простором комфорту для </a:t>
            </a:r>
            <a:r>
              <a:rPr lang="ru-RU" sz="2400" b="1" dirty="0" err="1" smtClean="0">
                <a:latin typeface="+mn-lt"/>
              </a:rPr>
              <a:t>дітей</a:t>
            </a:r>
            <a:r>
              <a:rPr lang="ru-RU" sz="2400" b="1" dirty="0" smtClean="0">
                <a:latin typeface="+mn-lt"/>
              </a:rPr>
              <a:t> </a:t>
            </a:r>
            <a:r>
              <a:rPr lang="ru-RU" sz="2400" b="1" dirty="0" err="1" smtClean="0">
                <a:latin typeface="+mn-lt"/>
              </a:rPr>
              <a:t>різного</a:t>
            </a:r>
            <a:r>
              <a:rPr lang="ru-RU" sz="2400" b="1" dirty="0" smtClean="0">
                <a:latin typeface="+mn-lt"/>
              </a:rPr>
              <a:t> </a:t>
            </a:r>
            <a:r>
              <a:rPr lang="ru-RU" sz="2400" b="1" dirty="0" err="1" smtClean="0">
                <a:latin typeface="+mn-lt"/>
              </a:rPr>
              <a:t>віку</a:t>
            </a:r>
            <a:r>
              <a:rPr lang="ru-RU" sz="2400" b="1" dirty="0" smtClean="0">
                <a:latin typeface="+mn-lt"/>
              </a:rPr>
              <a:t> </a:t>
            </a:r>
            <a:r>
              <a:rPr lang="ru-RU" sz="2400" b="1" dirty="0" err="1" smtClean="0">
                <a:latin typeface="+mn-lt"/>
              </a:rPr>
              <a:t>і</a:t>
            </a:r>
            <a:r>
              <a:rPr lang="ru-RU" sz="2400" b="1" dirty="0" smtClean="0">
                <a:latin typeface="+mn-lt"/>
              </a:rPr>
              <a:t> </a:t>
            </a:r>
            <a:r>
              <a:rPr lang="ru-RU" sz="2400" b="1" dirty="0" err="1" smtClean="0">
                <a:latin typeface="+mn-lt"/>
              </a:rPr>
              <a:t>стимулювати</a:t>
            </a:r>
            <a:r>
              <a:rPr lang="ru-RU" sz="2400" b="1" dirty="0" smtClean="0">
                <a:latin typeface="+mn-lt"/>
              </a:rPr>
              <a:t> </a:t>
            </a:r>
            <a:r>
              <a:rPr lang="ru-RU" sz="2400" b="1" dirty="0" err="1" smtClean="0">
                <a:latin typeface="+mn-lt"/>
              </a:rPr>
              <a:t>їх</a:t>
            </a:r>
            <a:r>
              <a:rPr lang="ru-RU" sz="2400" b="1" dirty="0" smtClean="0">
                <a:latin typeface="+mn-lt"/>
              </a:rPr>
              <a:t> до </a:t>
            </a:r>
            <a:r>
              <a:rPr lang="ru-RU" sz="2400" b="1" dirty="0" err="1" smtClean="0">
                <a:latin typeface="+mn-lt"/>
              </a:rPr>
              <a:t>самовдосконалення</a:t>
            </a:r>
            <a:r>
              <a:rPr lang="ru-RU" sz="2400" b="1" dirty="0" smtClean="0">
                <a:latin typeface="+mn-lt"/>
              </a:rPr>
              <a:t>.</a:t>
            </a:r>
            <a:endParaRPr lang="ru-RU" sz="2400" b="1" dirty="0">
              <a:latin typeface="+mn-lt"/>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332656"/>
            <a:ext cx="8229600" cy="5832648"/>
          </a:xfrm>
        </p:spPr>
        <p:txBody>
          <a:bodyPr>
            <a:normAutofit fontScale="90000"/>
          </a:bodyPr>
          <a:lstStyle/>
          <a:p>
            <a:pPr algn="l" fontAlgn="base"/>
            <a:r>
              <a:rPr lang="ru-RU" sz="2400" b="1" dirty="0" smtClean="0">
                <a:latin typeface="+mn-lt"/>
              </a:rPr>
              <a:t>      </a:t>
            </a:r>
            <a:br>
              <a:rPr lang="ru-RU" sz="2400" b="1" dirty="0" smtClean="0">
                <a:latin typeface="+mn-lt"/>
              </a:rPr>
            </a:br>
            <a:r>
              <a:rPr lang="ru-RU" sz="2700" b="1" dirty="0" smtClean="0">
                <a:solidFill>
                  <a:srgbClr val="C00000"/>
                </a:solidFill>
                <a:latin typeface="+mn-lt"/>
              </a:rPr>
              <a:t>ШБІЦ у НУШ- </a:t>
            </a:r>
            <a:r>
              <a:rPr lang="ru-RU" sz="2700" b="1" dirty="0" err="1" smtClean="0">
                <a:solidFill>
                  <a:srgbClr val="C00000"/>
                </a:solidFill>
                <a:latin typeface="+mn-lt"/>
              </a:rPr>
              <a:t>всеохоплююча</a:t>
            </a:r>
            <a:r>
              <a:rPr lang="ru-RU" sz="2700" b="1" dirty="0" smtClean="0">
                <a:solidFill>
                  <a:srgbClr val="C00000"/>
                </a:solidFill>
                <a:latin typeface="+mn-lt"/>
              </a:rPr>
              <a:t> система </a:t>
            </a:r>
            <a:r>
              <a:rPr lang="ru-RU" sz="2700" b="1" dirty="0" err="1" smtClean="0">
                <a:solidFill>
                  <a:srgbClr val="C00000"/>
                </a:solidFill>
                <a:latin typeface="+mn-lt"/>
              </a:rPr>
              <a:t>пошуку</a:t>
            </a:r>
            <a:r>
              <a:rPr lang="ru-RU" sz="2700" b="1" dirty="0" smtClean="0">
                <a:latin typeface="+mn-lt"/>
              </a:rPr>
              <a:t/>
            </a:r>
            <a:br>
              <a:rPr lang="ru-RU" sz="2700" b="1" dirty="0" smtClean="0">
                <a:latin typeface="+mn-lt"/>
              </a:rPr>
            </a:br>
            <a:r>
              <a:rPr lang="ru-RU" sz="2700" b="1" dirty="0" err="1" smtClean="0">
                <a:latin typeface="+mn-lt"/>
              </a:rPr>
              <a:t>Сьогодні</a:t>
            </a:r>
            <a:r>
              <a:rPr lang="ru-RU" sz="2700" b="1" dirty="0" smtClean="0">
                <a:latin typeface="+mn-lt"/>
              </a:rPr>
              <a:t>, </a:t>
            </a:r>
            <a:r>
              <a:rPr lang="ru-RU" sz="2700" b="1" dirty="0" err="1" smtClean="0">
                <a:latin typeface="+mn-lt"/>
              </a:rPr>
              <a:t>щоб</a:t>
            </a:r>
            <a:r>
              <a:rPr lang="ru-RU" sz="2700" b="1" dirty="0" smtClean="0">
                <a:latin typeface="+mn-lt"/>
              </a:rPr>
              <a:t> </a:t>
            </a:r>
            <a:r>
              <a:rPr lang="ru-RU" sz="2700" b="1" dirty="0" err="1" smtClean="0">
                <a:latin typeface="+mn-lt"/>
              </a:rPr>
              <a:t>знайти</a:t>
            </a:r>
            <a:r>
              <a:rPr lang="ru-RU" sz="2700" b="1" dirty="0" smtClean="0">
                <a:latin typeface="+mn-lt"/>
              </a:rPr>
              <a:t> </a:t>
            </a:r>
            <a:r>
              <a:rPr lang="ru-RU" sz="2700" b="1" dirty="0" err="1" smtClean="0">
                <a:latin typeface="+mn-lt"/>
              </a:rPr>
              <a:t>необхідну</a:t>
            </a:r>
            <a:r>
              <a:rPr lang="ru-RU" sz="2700" b="1" dirty="0" smtClean="0">
                <a:latin typeface="+mn-lt"/>
              </a:rPr>
              <a:t> книгу </a:t>
            </a:r>
            <a:r>
              <a:rPr lang="ru-RU" sz="2700" b="1" dirty="0" err="1" smtClean="0">
                <a:latin typeface="+mn-lt"/>
              </a:rPr>
              <a:t>або</a:t>
            </a:r>
            <a:r>
              <a:rPr lang="ru-RU" sz="2700" b="1" dirty="0" smtClean="0">
                <a:latin typeface="+mn-lt"/>
              </a:rPr>
              <a:t> </a:t>
            </a:r>
            <a:r>
              <a:rPr lang="ru-RU" sz="2700" b="1" dirty="0" err="1" smtClean="0">
                <a:latin typeface="+mn-lt"/>
              </a:rPr>
              <a:t>статтю</a:t>
            </a:r>
            <a:r>
              <a:rPr lang="ru-RU" sz="2700" b="1" dirty="0" smtClean="0">
                <a:latin typeface="+mn-lt"/>
              </a:rPr>
              <a:t> в </a:t>
            </a:r>
            <a:r>
              <a:rPr lang="ru-RU" sz="2700" b="1" dirty="0" err="1" smtClean="0">
                <a:latin typeface="+mn-lt"/>
              </a:rPr>
              <a:t>електронному</a:t>
            </a:r>
            <a:r>
              <a:rPr lang="ru-RU" sz="2700" b="1" dirty="0" smtClean="0">
                <a:latin typeface="+mn-lt"/>
              </a:rPr>
              <a:t> </a:t>
            </a:r>
            <a:r>
              <a:rPr lang="ru-RU" sz="2700" b="1" dirty="0" err="1" smtClean="0">
                <a:latin typeface="+mn-lt"/>
              </a:rPr>
              <a:t>форматі</a:t>
            </a:r>
            <a:r>
              <a:rPr lang="ru-RU" sz="2700" b="1" dirty="0" smtClean="0">
                <a:latin typeface="+mn-lt"/>
              </a:rPr>
              <a:t>, часто </a:t>
            </a:r>
            <a:r>
              <a:rPr lang="ru-RU" sz="2700" b="1" dirty="0" err="1" smtClean="0">
                <a:latin typeface="+mn-lt"/>
              </a:rPr>
              <a:t>потрібно</a:t>
            </a:r>
            <a:r>
              <a:rPr lang="ru-RU" sz="2700" b="1" dirty="0" smtClean="0">
                <a:latin typeface="+mn-lt"/>
              </a:rPr>
              <a:t> </a:t>
            </a:r>
            <a:r>
              <a:rPr lang="ru-RU" sz="2700" b="1" dirty="0" err="1" smtClean="0">
                <a:latin typeface="+mn-lt"/>
              </a:rPr>
              <a:t>перерити</a:t>
            </a:r>
            <a:r>
              <a:rPr lang="ru-RU" sz="2700" b="1" dirty="0" smtClean="0">
                <a:latin typeface="+mn-lt"/>
              </a:rPr>
              <a:t> </a:t>
            </a:r>
            <a:r>
              <a:rPr lang="ru-RU" sz="2700" b="1" dirty="0" err="1" smtClean="0">
                <a:latin typeface="+mn-lt"/>
              </a:rPr>
              <a:t>безліч</a:t>
            </a:r>
            <a:r>
              <a:rPr lang="ru-RU" sz="2700" b="1" dirty="0" smtClean="0">
                <a:latin typeface="+mn-lt"/>
              </a:rPr>
              <a:t> </a:t>
            </a:r>
            <a:r>
              <a:rPr lang="ru-RU" sz="2700" b="1" dirty="0" err="1" smtClean="0">
                <a:latin typeface="+mn-lt"/>
              </a:rPr>
              <a:t>сайтів</a:t>
            </a:r>
            <a:r>
              <a:rPr lang="ru-RU" sz="2700" b="1" dirty="0" smtClean="0">
                <a:latin typeface="+mn-lt"/>
              </a:rPr>
              <a:t> (у тому </a:t>
            </a:r>
            <a:r>
              <a:rPr lang="ru-RU" sz="2700" b="1" dirty="0" err="1" smtClean="0">
                <a:latin typeface="+mn-lt"/>
              </a:rPr>
              <a:t>числі</a:t>
            </a:r>
            <a:r>
              <a:rPr lang="ru-RU" sz="2700" b="1" dirty="0" smtClean="0">
                <a:latin typeface="+mn-lt"/>
              </a:rPr>
              <a:t> </a:t>
            </a:r>
            <a:r>
              <a:rPr lang="ru-RU" sz="2700" b="1" dirty="0" err="1" smtClean="0">
                <a:latin typeface="+mn-lt"/>
              </a:rPr>
              <a:t>сумнівного</a:t>
            </a:r>
            <a:r>
              <a:rPr lang="ru-RU" sz="2700" b="1" dirty="0" smtClean="0">
                <a:latin typeface="+mn-lt"/>
              </a:rPr>
              <a:t> </a:t>
            </a:r>
            <a:r>
              <a:rPr lang="ru-RU" sz="2700" b="1" dirty="0" err="1" smtClean="0">
                <a:latin typeface="+mn-lt"/>
              </a:rPr>
              <a:t>змісту</a:t>
            </a:r>
            <a:r>
              <a:rPr lang="ru-RU" sz="2700" b="1" dirty="0" smtClean="0">
                <a:latin typeface="+mn-lt"/>
              </a:rPr>
              <a:t>). І </a:t>
            </a:r>
            <a:r>
              <a:rPr lang="ru-RU" sz="2700" b="1" dirty="0" err="1" smtClean="0">
                <a:latin typeface="+mn-lt"/>
              </a:rPr>
              <a:t>навіть</a:t>
            </a:r>
            <a:r>
              <a:rPr lang="ru-RU" sz="2700" b="1" dirty="0" smtClean="0">
                <a:latin typeface="+mn-lt"/>
              </a:rPr>
              <a:t> при </a:t>
            </a:r>
            <a:r>
              <a:rPr lang="ru-RU" sz="2700" b="1" dirty="0" err="1" smtClean="0">
                <a:latin typeface="+mn-lt"/>
              </a:rPr>
              <a:t>цьому</a:t>
            </a:r>
            <a:r>
              <a:rPr lang="ru-RU" sz="2700" b="1" dirty="0" smtClean="0">
                <a:latin typeface="+mn-lt"/>
              </a:rPr>
              <a:t> </a:t>
            </a:r>
            <a:r>
              <a:rPr lang="ru-RU" sz="2700" b="1" dirty="0" err="1" smtClean="0">
                <a:latin typeface="+mn-lt"/>
              </a:rPr>
              <a:t>немає</a:t>
            </a:r>
            <a:r>
              <a:rPr lang="ru-RU" sz="2700" b="1" dirty="0" smtClean="0">
                <a:latin typeface="+mn-lt"/>
              </a:rPr>
              <a:t> </a:t>
            </a:r>
            <a:r>
              <a:rPr lang="ru-RU" sz="2700" b="1" dirty="0" err="1" smtClean="0">
                <a:latin typeface="+mn-lt"/>
              </a:rPr>
              <a:t>гарантії</a:t>
            </a:r>
            <a:r>
              <a:rPr lang="ru-RU" sz="2700" b="1" dirty="0" smtClean="0">
                <a:latin typeface="+mn-lt"/>
              </a:rPr>
              <a:t> </a:t>
            </a:r>
            <a:r>
              <a:rPr lang="ru-RU" sz="2700" b="1" dirty="0" err="1" smtClean="0">
                <a:latin typeface="+mn-lt"/>
              </a:rPr>
              <a:t>успіху</a:t>
            </a:r>
            <a:r>
              <a:rPr lang="ru-RU" sz="2700" b="1" dirty="0" smtClean="0">
                <a:latin typeface="+mn-lt"/>
              </a:rPr>
              <a:t>. Тим часом, </a:t>
            </a:r>
            <a:r>
              <a:rPr lang="ru-RU" sz="2700" b="1" dirty="0" err="1" smtClean="0">
                <a:latin typeface="+mn-lt"/>
              </a:rPr>
              <a:t>можливо</a:t>
            </a:r>
            <a:r>
              <a:rPr lang="ru-RU" sz="2700" b="1" dirty="0" smtClean="0">
                <a:latin typeface="+mn-lt"/>
              </a:rPr>
              <a:t>, </a:t>
            </a:r>
            <a:r>
              <a:rPr lang="ru-RU" sz="2700" b="1" dirty="0" err="1" smtClean="0">
                <a:latin typeface="+mn-lt"/>
              </a:rPr>
              <a:t>зовсім</a:t>
            </a:r>
            <a:r>
              <a:rPr lang="ru-RU" sz="2700" b="1" dirty="0" smtClean="0">
                <a:latin typeface="+mn-lt"/>
              </a:rPr>
              <a:t> не </a:t>
            </a:r>
            <a:r>
              <a:rPr lang="ru-RU" sz="2700" b="1" dirty="0" err="1" smtClean="0">
                <a:latin typeface="+mn-lt"/>
              </a:rPr>
              <a:t>обов’язково</a:t>
            </a:r>
            <a:r>
              <a:rPr lang="ru-RU" sz="2700" b="1" dirty="0" smtClean="0">
                <a:latin typeface="+mn-lt"/>
              </a:rPr>
              <a:t> </a:t>
            </a:r>
            <a:r>
              <a:rPr lang="ru-RU" sz="2700" b="1" dirty="0" err="1" smtClean="0">
                <a:latin typeface="+mn-lt"/>
              </a:rPr>
              <a:t>концентрувати</a:t>
            </a:r>
            <a:r>
              <a:rPr lang="ru-RU" sz="2700" b="1" dirty="0" smtClean="0">
                <a:latin typeface="+mn-lt"/>
              </a:rPr>
              <a:t> весь </a:t>
            </a:r>
            <a:r>
              <a:rPr lang="ru-RU" sz="2700" b="1" dirty="0" err="1" smtClean="0">
                <a:latin typeface="+mn-lt"/>
              </a:rPr>
              <a:t>світовий</a:t>
            </a:r>
            <a:r>
              <a:rPr lang="ru-RU" sz="2700" b="1" dirty="0" smtClean="0">
                <a:latin typeface="+mn-lt"/>
              </a:rPr>
              <a:t> </a:t>
            </a:r>
            <a:r>
              <a:rPr lang="ru-RU" sz="2700" b="1" dirty="0" err="1" smtClean="0">
                <a:latin typeface="+mn-lt"/>
              </a:rPr>
              <a:t>книжковий</a:t>
            </a:r>
            <a:r>
              <a:rPr lang="ru-RU" sz="2700" b="1" dirty="0" smtClean="0">
                <a:latin typeface="+mn-lt"/>
              </a:rPr>
              <a:t> фонд в </a:t>
            </a:r>
            <a:r>
              <a:rPr lang="ru-RU" sz="2700" b="1" dirty="0" err="1" smtClean="0">
                <a:latin typeface="+mn-lt"/>
              </a:rPr>
              <a:t>єдиному</a:t>
            </a:r>
            <a:r>
              <a:rPr lang="ru-RU" sz="2700" b="1" dirty="0" smtClean="0">
                <a:latin typeface="+mn-lt"/>
              </a:rPr>
              <a:t> цифровому </a:t>
            </a:r>
            <a:r>
              <a:rPr lang="ru-RU" sz="2700" b="1" dirty="0" err="1" smtClean="0">
                <a:latin typeface="+mn-lt"/>
              </a:rPr>
              <a:t>сховищі</a:t>
            </a:r>
            <a:r>
              <a:rPr lang="ru-RU" sz="2700" b="1" dirty="0" smtClean="0">
                <a:latin typeface="+mn-lt"/>
              </a:rPr>
              <a:t>. </a:t>
            </a:r>
            <a:r>
              <a:rPr lang="ru-RU" sz="2700" b="1" dirty="0" err="1" smtClean="0">
                <a:latin typeface="+mn-lt"/>
              </a:rPr>
              <a:t>Інформація</a:t>
            </a:r>
            <a:r>
              <a:rPr lang="ru-RU" sz="2700" b="1" dirty="0" smtClean="0">
                <a:latin typeface="+mn-lt"/>
              </a:rPr>
              <a:t> </a:t>
            </a:r>
            <a:r>
              <a:rPr lang="ru-RU" sz="2700" b="1" dirty="0" err="1" smtClean="0">
                <a:latin typeface="+mn-lt"/>
              </a:rPr>
              <a:t>цілком</a:t>
            </a:r>
            <a:r>
              <a:rPr lang="ru-RU" sz="2700" b="1" dirty="0" smtClean="0">
                <a:latin typeface="+mn-lt"/>
              </a:rPr>
              <a:t> </a:t>
            </a:r>
            <a:r>
              <a:rPr lang="ru-RU" sz="2700" b="1" dirty="0" err="1" smtClean="0">
                <a:latin typeface="+mn-lt"/>
              </a:rPr>
              <a:t>може</a:t>
            </a:r>
            <a:r>
              <a:rPr lang="ru-RU" sz="2700" b="1" dirty="0" smtClean="0">
                <a:latin typeface="+mn-lt"/>
              </a:rPr>
              <a:t> </a:t>
            </a:r>
            <a:r>
              <a:rPr lang="ru-RU" sz="2700" b="1" dirty="0" err="1" smtClean="0">
                <a:latin typeface="+mn-lt"/>
              </a:rPr>
              <a:t>зберігатися</a:t>
            </a:r>
            <a:r>
              <a:rPr lang="ru-RU" sz="2700" b="1" dirty="0" smtClean="0">
                <a:latin typeface="+mn-lt"/>
              </a:rPr>
              <a:t> на </a:t>
            </a:r>
            <a:r>
              <a:rPr lang="ru-RU" sz="2700" b="1" dirty="0" err="1" smtClean="0">
                <a:latin typeface="+mn-lt"/>
              </a:rPr>
              <a:t>безлічі</a:t>
            </a:r>
            <a:r>
              <a:rPr lang="ru-RU" sz="2700" b="1" dirty="0" smtClean="0">
                <a:latin typeface="+mn-lt"/>
              </a:rPr>
              <a:t> </a:t>
            </a:r>
            <a:r>
              <a:rPr lang="ru-RU" sz="2700" b="1" dirty="0" err="1" smtClean="0">
                <a:latin typeface="+mn-lt"/>
              </a:rPr>
              <a:t>бібліотечних</a:t>
            </a:r>
            <a:r>
              <a:rPr lang="ru-RU" sz="2700" b="1" dirty="0" smtClean="0">
                <a:latin typeface="+mn-lt"/>
              </a:rPr>
              <a:t> </a:t>
            </a:r>
            <a:r>
              <a:rPr lang="ru-RU" sz="2700" b="1" dirty="0" err="1" smtClean="0">
                <a:latin typeface="+mn-lt"/>
              </a:rPr>
              <a:t>серверів</a:t>
            </a:r>
            <a:r>
              <a:rPr lang="ru-RU" sz="2700" b="1" dirty="0" smtClean="0">
                <a:latin typeface="+mn-lt"/>
              </a:rPr>
              <a:t>, </a:t>
            </a:r>
            <a:r>
              <a:rPr lang="ru-RU" sz="2700" b="1" dirty="0" err="1" smtClean="0">
                <a:latin typeface="+mn-lt"/>
              </a:rPr>
              <a:t>розкиданих</a:t>
            </a:r>
            <a:r>
              <a:rPr lang="ru-RU" sz="2700" b="1" dirty="0" smtClean="0">
                <a:latin typeface="+mn-lt"/>
              </a:rPr>
              <a:t> по </a:t>
            </a:r>
            <a:r>
              <a:rPr lang="ru-RU" sz="2700" b="1" dirty="0" err="1" smtClean="0">
                <a:latin typeface="+mn-lt"/>
              </a:rPr>
              <a:t>всій</a:t>
            </a:r>
            <a:r>
              <a:rPr lang="ru-RU" sz="2700" b="1" dirty="0" smtClean="0">
                <a:latin typeface="+mn-lt"/>
              </a:rPr>
              <a:t> </a:t>
            </a:r>
            <a:r>
              <a:rPr lang="ru-RU" sz="2700" b="1" dirty="0" err="1" smtClean="0">
                <a:latin typeface="+mn-lt"/>
              </a:rPr>
              <a:t>земній</a:t>
            </a:r>
            <a:r>
              <a:rPr lang="ru-RU" sz="2700" b="1" dirty="0" smtClean="0">
                <a:latin typeface="+mn-lt"/>
              </a:rPr>
              <a:t> </a:t>
            </a:r>
            <a:r>
              <a:rPr lang="ru-RU" sz="2700" b="1" dirty="0" err="1" smtClean="0">
                <a:latin typeface="+mn-lt"/>
              </a:rPr>
              <a:t>кулі</a:t>
            </a:r>
            <a:r>
              <a:rPr lang="ru-RU" sz="2700" b="1" dirty="0" smtClean="0">
                <a:latin typeface="+mn-lt"/>
              </a:rPr>
              <a:t>, </a:t>
            </a:r>
            <a:r>
              <a:rPr lang="ru-RU" sz="2700" b="1" dirty="0" err="1" smtClean="0">
                <a:latin typeface="+mn-lt"/>
              </a:rPr>
              <a:t>але</a:t>
            </a:r>
            <a:r>
              <a:rPr lang="ru-RU" sz="2700" b="1" dirty="0" smtClean="0">
                <a:latin typeface="+mn-lt"/>
              </a:rPr>
              <a:t> при </a:t>
            </a:r>
            <a:r>
              <a:rPr lang="ru-RU" sz="2700" b="1" dirty="0" err="1" smtClean="0">
                <a:latin typeface="+mn-lt"/>
              </a:rPr>
              <a:t>цьому</a:t>
            </a:r>
            <a:r>
              <a:rPr lang="ru-RU" sz="2700" b="1" dirty="0" smtClean="0">
                <a:latin typeface="+mn-lt"/>
              </a:rPr>
              <a:t> </a:t>
            </a:r>
            <a:r>
              <a:rPr lang="ru-RU" sz="2700" b="1" dirty="0" err="1" smtClean="0">
                <a:latin typeface="+mn-lt"/>
              </a:rPr>
              <a:t>індексуватися</a:t>
            </a:r>
            <a:r>
              <a:rPr lang="ru-RU" sz="2700" b="1" dirty="0" smtClean="0">
                <a:latin typeface="+mn-lt"/>
              </a:rPr>
              <a:t> </a:t>
            </a:r>
            <a:r>
              <a:rPr lang="ru-RU" sz="2700" b="1" dirty="0" err="1" smtClean="0">
                <a:latin typeface="+mn-lt"/>
              </a:rPr>
              <a:t>єдиною</a:t>
            </a:r>
            <a:r>
              <a:rPr lang="ru-RU" sz="2700" b="1" dirty="0" smtClean="0">
                <a:latin typeface="+mn-lt"/>
              </a:rPr>
              <a:t> </a:t>
            </a:r>
            <a:r>
              <a:rPr lang="ru-RU" sz="2700" b="1" dirty="0" err="1" smtClean="0">
                <a:latin typeface="+mn-lt"/>
              </a:rPr>
              <a:t>загальнодоступною</a:t>
            </a:r>
            <a:r>
              <a:rPr lang="ru-RU" sz="2700" b="1" dirty="0" smtClean="0">
                <a:latin typeface="+mn-lt"/>
              </a:rPr>
              <a:t> </a:t>
            </a:r>
            <a:r>
              <a:rPr lang="ru-RU" sz="2700" b="1" dirty="0" err="1" smtClean="0">
                <a:latin typeface="+mn-lt"/>
              </a:rPr>
              <a:t>пошуковою</a:t>
            </a:r>
            <a:r>
              <a:rPr lang="ru-RU" sz="2700" b="1" dirty="0" smtClean="0">
                <a:latin typeface="+mn-lt"/>
              </a:rPr>
              <a:t> системою, </a:t>
            </a:r>
            <a:r>
              <a:rPr lang="ru-RU" sz="2700" b="1" dirty="0" err="1" smtClean="0">
                <a:latin typeface="+mn-lt"/>
              </a:rPr>
              <a:t>здатною</a:t>
            </a:r>
            <a:r>
              <a:rPr lang="ru-RU" sz="2700" b="1" dirty="0" smtClean="0">
                <a:latin typeface="+mn-lt"/>
              </a:rPr>
              <a:t> </a:t>
            </a:r>
            <a:r>
              <a:rPr lang="ru-RU" sz="2700" b="1" dirty="0" err="1" smtClean="0">
                <a:latin typeface="+mn-lt"/>
              </a:rPr>
              <a:t>видати</a:t>
            </a:r>
            <a:r>
              <a:rPr lang="ru-RU" sz="2700" b="1" dirty="0" smtClean="0">
                <a:latin typeface="+mn-lt"/>
              </a:rPr>
              <a:t> </a:t>
            </a:r>
            <a:r>
              <a:rPr lang="ru-RU" sz="2700" b="1" dirty="0" err="1" smtClean="0">
                <a:latin typeface="+mn-lt"/>
              </a:rPr>
              <a:t>потрібні</a:t>
            </a:r>
            <a:r>
              <a:rPr lang="ru-RU" sz="2700" b="1" dirty="0" smtClean="0">
                <a:latin typeface="+mn-lt"/>
              </a:rPr>
              <a:t> </a:t>
            </a:r>
            <a:r>
              <a:rPr lang="ru-RU" sz="2700" b="1" dirty="0" err="1" smtClean="0">
                <a:latin typeface="+mn-lt"/>
              </a:rPr>
              <a:t>дані</a:t>
            </a:r>
            <a:r>
              <a:rPr lang="ru-RU" sz="2700" b="1" dirty="0" smtClean="0">
                <a:latin typeface="+mn-lt"/>
              </a:rPr>
              <a:t> на </a:t>
            </a:r>
            <a:r>
              <a:rPr lang="ru-RU" sz="2700" b="1" dirty="0" err="1" smtClean="0">
                <a:latin typeface="+mn-lt"/>
              </a:rPr>
              <a:t>першій</a:t>
            </a:r>
            <a:r>
              <a:rPr lang="ru-RU" sz="2700" b="1" dirty="0" smtClean="0">
                <a:latin typeface="+mn-lt"/>
              </a:rPr>
              <a:t> же </a:t>
            </a:r>
            <a:r>
              <a:rPr lang="ru-RU" sz="2700" b="1" dirty="0" err="1" smtClean="0">
                <a:latin typeface="+mn-lt"/>
              </a:rPr>
              <a:t>сторінці</a:t>
            </a:r>
            <a:r>
              <a:rPr lang="ru-RU" sz="2700" b="1" dirty="0" smtClean="0">
                <a:latin typeface="+mn-lt"/>
              </a:rPr>
              <a:t>. </a:t>
            </a:r>
            <a:r>
              <a:rPr lang="ru-RU" sz="2700" b="1" dirty="0" err="1" smtClean="0">
                <a:latin typeface="+mn-lt"/>
              </a:rPr>
              <a:t>Пошукові</a:t>
            </a:r>
            <a:r>
              <a:rPr lang="ru-RU" sz="2700" b="1" dirty="0" smtClean="0">
                <a:latin typeface="+mn-lt"/>
              </a:rPr>
              <a:t> </a:t>
            </a:r>
            <a:r>
              <a:rPr lang="ru-RU" sz="2700" b="1" dirty="0" err="1" smtClean="0">
                <a:latin typeface="+mn-lt"/>
              </a:rPr>
              <a:t>системи</a:t>
            </a:r>
            <a:r>
              <a:rPr lang="ru-RU" sz="2700" b="1" dirty="0" smtClean="0">
                <a:latin typeface="+mn-lt"/>
              </a:rPr>
              <a:t> </a:t>
            </a:r>
            <a:r>
              <a:rPr lang="ru-RU" sz="2700" b="1" dirty="0" err="1" smtClean="0">
                <a:latin typeface="+mn-lt"/>
              </a:rPr>
              <a:t>загального</a:t>
            </a:r>
            <a:r>
              <a:rPr lang="ru-RU" sz="2700" b="1" dirty="0" smtClean="0">
                <a:latin typeface="+mn-lt"/>
              </a:rPr>
              <a:t> </a:t>
            </a:r>
            <a:r>
              <a:rPr lang="ru-RU" sz="2700" b="1" dirty="0" err="1" smtClean="0">
                <a:latin typeface="+mn-lt"/>
              </a:rPr>
              <a:t>призначення</a:t>
            </a:r>
            <a:r>
              <a:rPr lang="ru-RU" sz="2700" b="1" dirty="0" smtClean="0">
                <a:latin typeface="+mn-lt"/>
              </a:rPr>
              <a:t> на </a:t>
            </a:r>
            <a:r>
              <a:rPr lang="ru-RU" sz="2700" b="1" dirty="0" err="1" smtClean="0">
                <a:latin typeface="+mn-lt"/>
              </a:rPr>
              <a:t>зразок</a:t>
            </a:r>
            <a:r>
              <a:rPr lang="ru-RU" sz="2700" b="1" dirty="0" smtClean="0">
                <a:latin typeface="+mn-lt"/>
              </a:rPr>
              <a:t> </a:t>
            </a:r>
            <a:r>
              <a:rPr lang="en-US" sz="2700" b="1" dirty="0" smtClean="0">
                <a:latin typeface="+mn-lt"/>
              </a:rPr>
              <a:t>Google </a:t>
            </a:r>
            <a:r>
              <a:rPr lang="ru-RU" sz="2700" b="1" dirty="0" err="1" smtClean="0">
                <a:latin typeface="+mn-lt"/>
              </a:rPr>
              <a:t>впевнено</a:t>
            </a:r>
            <a:r>
              <a:rPr lang="ru-RU" sz="2700" b="1" dirty="0" smtClean="0">
                <a:latin typeface="+mn-lt"/>
              </a:rPr>
              <a:t> </a:t>
            </a:r>
            <a:r>
              <a:rPr lang="ru-RU" sz="2700" b="1" dirty="0" err="1" smtClean="0">
                <a:latin typeface="+mn-lt"/>
              </a:rPr>
              <a:t>рухаються</a:t>
            </a:r>
            <a:r>
              <a:rPr lang="ru-RU" sz="2700" b="1" dirty="0" smtClean="0">
                <a:latin typeface="+mn-lt"/>
              </a:rPr>
              <a:t> в </a:t>
            </a:r>
            <a:r>
              <a:rPr lang="ru-RU" sz="2700" b="1" dirty="0" err="1" smtClean="0">
                <a:latin typeface="+mn-lt"/>
              </a:rPr>
              <a:t>цьому</a:t>
            </a:r>
            <a:r>
              <a:rPr lang="ru-RU" sz="2700" b="1" dirty="0" smtClean="0">
                <a:latin typeface="+mn-lt"/>
              </a:rPr>
              <a:t> </a:t>
            </a:r>
            <a:r>
              <a:rPr lang="ru-RU" sz="2700" b="1" dirty="0" err="1" smtClean="0">
                <a:latin typeface="+mn-lt"/>
              </a:rPr>
              <a:t>напрямку</a:t>
            </a:r>
            <a:r>
              <a:rPr lang="ru-RU" sz="2700" b="1" dirty="0" smtClean="0">
                <a:latin typeface="+mn-lt"/>
              </a:rPr>
              <a:t>,     </a:t>
            </a:r>
            <a:r>
              <a:rPr lang="ru-RU" sz="2700" b="1" dirty="0" err="1" smtClean="0">
                <a:latin typeface="+mn-lt"/>
              </a:rPr>
              <a:t>хоча</a:t>
            </a:r>
            <a:r>
              <a:rPr lang="ru-RU" sz="2700" b="1" dirty="0" smtClean="0">
                <a:latin typeface="+mn-lt"/>
              </a:rPr>
              <a:t> </a:t>
            </a:r>
            <a:r>
              <a:rPr lang="ru-RU" sz="2700" b="1" dirty="0" err="1" smtClean="0">
                <a:latin typeface="+mn-lt"/>
              </a:rPr>
              <a:t>і</a:t>
            </a:r>
            <a:r>
              <a:rPr lang="ru-RU" sz="2700" b="1" dirty="0" smtClean="0">
                <a:latin typeface="+mn-lt"/>
              </a:rPr>
              <a:t> </a:t>
            </a:r>
            <a:r>
              <a:rPr lang="ru-RU" sz="2700" b="1" dirty="0" err="1" smtClean="0">
                <a:latin typeface="+mn-lt"/>
              </a:rPr>
              <a:t>далекі</a:t>
            </a:r>
            <a:r>
              <a:rPr lang="ru-RU" sz="2700" b="1" dirty="0" smtClean="0">
                <a:latin typeface="+mn-lt"/>
              </a:rPr>
              <a:t> </a:t>
            </a:r>
            <a:r>
              <a:rPr lang="ru-RU" sz="2700" b="1" dirty="0" err="1" smtClean="0">
                <a:latin typeface="+mn-lt"/>
              </a:rPr>
              <a:t>поки</a:t>
            </a:r>
            <a:r>
              <a:rPr lang="ru-RU" sz="2700" b="1" dirty="0" smtClean="0">
                <a:latin typeface="+mn-lt"/>
              </a:rPr>
              <a:t> </a:t>
            </a:r>
            <a:r>
              <a:rPr lang="ru-RU" sz="2700" b="1" dirty="0" err="1" smtClean="0">
                <a:latin typeface="+mn-lt"/>
              </a:rPr>
              <a:t>що</a:t>
            </a:r>
            <a:r>
              <a:rPr lang="ru-RU" sz="2700" b="1" dirty="0" smtClean="0">
                <a:latin typeface="+mn-lt"/>
              </a:rPr>
              <a:t> </a:t>
            </a:r>
            <a:r>
              <a:rPr lang="ru-RU" sz="2700" b="1" dirty="0" err="1" smtClean="0">
                <a:latin typeface="+mn-lt"/>
              </a:rPr>
              <a:t>від</a:t>
            </a:r>
            <a:r>
              <a:rPr lang="ru-RU" sz="2700" b="1" dirty="0" smtClean="0">
                <a:latin typeface="+mn-lt"/>
              </a:rPr>
              <a:t> </a:t>
            </a:r>
            <a:r>
              <a:rPr lang="ru-RU" sz="2700" b="1" dirty="0" err="1" smtClean="0">
                <a:latin typeface="+mn-lt"/>
              </a:rPr>
              <a:t>ідеалу</a:t>
            </a:r>
            <a:r>
              <a:rPr lang="ru-RU" sz="2700" b="1" dirty="0" smtClean="0">
                <a:latin typeface="+mn-lt"/>
              </a:rPr>
              <a:t>.</a:t>
            </a:r>
            <a:r>
              <a:rPr lang="ru-RU" sz="2400" b="1" dirty="0" smtClean="0">
                <a:latin typeface="+mn-lt"/>
              </a:rPr>
              <a:t/>
            </a:r>
            <a:br>
              <a:rPr lang="ru-RU" sz="2400" b="1" dirty="0" smtClean="0">
                <a:latin typeface="+mn-lt"/>
              </a:rPr>
            </a:br>
            <a:r>
              <a:rPr lang="ru-RU" sz="2400" dirty="0" smtClean="0">
                <a:latin typeface="+mn-lt"/>
              </a:rPr>
              <a:t/>
            </a:r>
            <a:br>
              <a:rPr lang="ru-RU" sz="2400" dirty="0" smtClean="0">
                <a:latin typeface="+mn-lt"/>
              </a:rPr>
            </a:br>
            <a:endParaRPr lang="ru-RU" sz="2400" b="1" dirty="0">
              <a:latin typeface="+mn-lt"/>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88640"/>
            <a:ext cx="8229600" cy="5904656"/>
          </a:xfrm>
        </p:spPr>
        <p:txBody>
          <a:bodyPr>
            <a:normAutofit fontScale="90000"/>
          </a:bodyPr>
          <a:lstStyle/>
          <a:p>
            <a:pPr algn="l"/>
            <a:r>
              <a:rPr lang="ru-RU" sz="2400" b="1" dirty="0" smtClean="0">
                <a:latin typeface="+mn-lt"/>
              </a:rPr>
              <a:t>                 </a:t>
            </a:r>
            <a:br>
              <a:rPr lang="ru-RU" sz="2400" b="1" dirty="0" smtClean="0">
                <a:latin typeface="+mn-lt"/>
              </a:rPr>
            </a:br>
            <a:r>
              <a:rPr lang="ru-RU" sz="2400" b="1" dirty="0" smtClean="0">
                <a:latin typeface="+mn-lt"/>
              </a:rPr>
              <a:t>                  </a:t>
            </a:r>
            <a:r>
              <a:rPr lang="ru-RU" sz="2700" b="1" dirty="0" err="1" smtClean="0">
                <a:solidFill>
                  <a:srgbClr val="C00000"/>
                </a:solidFill>
                <a:latin typeface="+mn-lt"/>
              </a:rPr>
              <a:t>Мультиформатне</a:t>
            </a:r>
            <a:r>
              <a:rPr lang="ru-RU" sz="2700" b="1" dirty="0" smtClean="0">
                <a:solidFill>
                  <a:srgbClr val="C00000"/>
                </a:solidFill>
                <a:latin typeface="+mn-lt"/>
              </a:rPr>
              <a:t> </a:t>
            </a:r>
            <a:r>
              <a:rPr lang="ru-RU" sz="2700" b="1" dirty="0" err="1" smtClean="0">
                <a:solidFill>
                  <a:srgbClr val="C00000"/>
                </a:solidFill>
                <a:latin typeface="+mn-lt"/>
              </a:rPr>
              <a:t>медіасередовище</a:t>
            </a:r>
            <a:r>
              <a:rPr lang="ru-RU" sz="2700" b="1" dirty="0" smtClean="0">
                <a:latin typeface="+mn-lt"/>
              </a:rPr>
              <a:t/>
            </a:r>
            <a:br>
              <a:rPr lang="ru-RU" sz="2700" b="1" dirty="0" smtClean="0">
                <a:latin typeface="+mn-lt"/>
              </a:rPr>
            </a:br>
            <a:r>
              <a:rPr lang="ru-RU" sz="2700" b="1" dirty="0" err="1" smtClean="0">
                <a:latin typeface="+mn-lt"/>
              </a:rPr>
              <a:t>Говорячи</a:t>
            </a:r>
            <a:r>
              <a:rPr lang="ru-RU" sz="2700" b="1" dirty="0" smtClean="0">
                <a:latin typeface="+mn-lt"/>
              </a:rPr>
              <a:t> про </a:t>
            </a:r>
            <a:r>
              <a:rPr lang="ru-RU" sz="2700" b="1" dirty="0" err="1" smtClean="0">
                <a:latin typeface="+mn-lt"/>
              </a:rPr>
              <a:t>бібліотеку</a:t>
            </a:r>
            <a:r>
              <a:rPr lang="ru-RU" sz="2700" b="1" dirty="0" smtClean="0">
                <a:latin typeface="+mn-lt"/>
              </a:rPr>
              <a:t>, ми </a:t>
            </a:r>
            <a:r>
              <a:rPr lang="ru-RU" sz="2700" b="1" dirty="0" err="1" smtClean="0">
                <a:latin typeface="+mn-lt"/>
              </a:rPr>
              <a:t>традиційно</a:t>
            </a:r>
            <a:r>
              <a:rPr lang="ru-RU" sz="2700" b="1" dirty="0" smtClean="0">
                <a:latin typeface="+mn-lt"/>
              </a:rPr>
              <a:t> </a:t>
            </a:r>
            <a:r>
              <a:rPr lang="ru-RU" sz="2700" b="1" dirty="0" err="1" smtClean="0">
                <a:latin typeface="+mn-lt"/>
              </a:rPr>
              <a:t>маємо</a:t>
            </a:r>
            <a:r>
              <a:rPr lang="ru-RU" sz="2700" b="1" dirty="0" smtClean="0">
                <a:latin typeface="+mn-lt"/>
              </a:rPr>
              <a:t> на </a:t>
            </a:r>
            <a:r>
              <a:rPr lang="ru-RU" sz="2700" b="1" dirty="0" err="1" smtClean="0">
                <a:latin typeface="+mn-lt"/>
              </a:rPr>
              <a:t>увазі</a:t>
            </a:r>
            <a:r>
              <a:rPr lang="ru-RU" sz="2700" b="1" dirty="0" smtClean="0">
                <a:latin typeface="+mn-lt"/>
              </a:rPr>
              <a:t> </a:t>
            </a:r>
            <a:r>
              <a:rPr lang="ru-RU" sz="2700" b="1" dirty="0" err="1" smtClean="0">
                <a:latin typeface="+mn-lt"/>
              </a:rPr>
              <a:t>сховище</a:t>
            </a:r>
            <a:r>
              <a:rPr lang="ru-RU" sz="2700" b="1" dirty="0" smtClean="0">
                <a:latin typeface="+mn-lt"/>
              </a:rPr>
              <a:t> </a:t>
            </a:r>
            <a:r>
              <a:rPr lang="ru-RU" sz="2700" b="1" dirty="0" err="1" smtClean="0">
                <a:latin typeface="+mn-lt"/>
              </a:rPr>
              <a:t>насамперед</a:t>
            </a:r>
            <a:r>
              <a:rPr lang="ru-RU" sz="2700" b="1" dirty="0" smtClean="0">
                <a:latin typeface="+mn-lt"/>
              </a:rPr>
              <a:t> </a:t>
            </a:r>
            <a:r>
              <a:rPr lang="ru-RU" sz="2700" b="1" dirty="0" err="1" smtClean="0">
                <a:latin typeface="+mn-lt"/>
              </a:rPr>
              <a:t>текстів</a:t>
            </a:r>
            <a:r>
              <a:rPr lang="ru-RU" sz="2700" b="1" dirty="0" smtClean="0">
                <a:latin typeface="+mn-lt"/>
              </a:rPr>
              <a:t>. </a:t>
            </a:r>
            <a:r>
              <a:rPr lang="ru-RU" sz="2700" b="1" dirty="0" err="1" smtClean="0">
                <a:latin typeface="+mn-lt"/>
              </a:rPr>
              <a:t>Між</a:t>
            </a:r>
            <a:r>
              <a:rPr lang="ru-RU" sz="2700" b="1" dirty="0" smtClean="0">
                <a:latin typeface="+mn-lt"/>
              </a:rPr>
              <a:t> </a:t>
            </a:r>
            <a:r>
              <a:rPr lang="ru-RU" sz="2700" b="1" dirty="0" err="1" smtClean="0">
                <a:latin typeface="+mn-lt"/>
              </a:rPr>
              <a:t>тим</a:t>
            </a:r>
            <a:r>
              <a:rPr lang="ru-RU" sz="2700" b="1" dirty="0" smtClean="0">
                <a:latin typeface="+mn-lt"/>
              </a:rPr>
              <a:t>, в </a:t>
            </a:r>
            <a:r>
              <a:rPr lang="ru-RU" sz="2700" b="1" dirty="0" err="1" smtClean="0">
                <a:latin typeface="+mn-lt"/>
              </a:rPr>
              <a:t>сучасному</a:t>
            </a:r>
            <a:r>
              <a:rPr lang="ru-RU" sz="2700" b="1" dirty="0" smtClean="0">
                <a:latin typeface="+mn-lt"/>
              </a:rPr>
              <a:t> </a:t>
            </a:r>
            <a:r>
              <a:rPr lang="ru-RU" sz="2700" b="1" dirty="0" err="1" smtClean="0">
                <a:latin typeface="+mn-lt"/>
              </a:rPr>
              <a:t>світі</a:t>
            </a:r>
            <a:r>
              <a:rPr lang="ru-RU" sz="2700" b="1" dirty="0" smtClean="0">
                <a:latin typeface="+mn-lt"/>
              </a:rPr>
              <a:t> </a:t>
            </a:r>
            <a:r>
              <a:rPr lang="ru-RU" sz="2700" b="1" dirty="0" err="1" smtClean="0">
                <a:latin typeface="+mn-lt"/>
              </a:rPr>
              <a:t>накопичується</a:t>
            </a:r>
            <a:r>
              <a:rPr lang="ru-RU" sz="2700" b="1" dirty="0" smtClean="0">
                <a:latin typeface="+mn-lt"/>
              </a:rPr>
              <a:t> все </a:t>
            </a:r>
            <a:r>
              <a:rPr lang="ru-RU" sz="2700" b="1" dirty="0" err="1" smtClean="0">
                <a:latin typeface="+mn-lt"/>
              </a:rPr>
              <a:t>більше</a:t>
            </a:r>
            <a:r>
              <a:rPr lang="ru-RU" sz="2700" b="1" dirty="0" smtClean="0">
                <a:latin typeface="+mn-lt"/>
              </a:rPr>
              <a:t> </a:t>
            </a:r>
            <a:r>
              <a:rPr lang="ru-RU" sz="2700" b="1" dirty="0" err="1" smtClean="0">
                <a:latin typeface="+mn-lt"/>
              </a:rPr>
              <a:t>мультимедійної</a:t>
            </a:r>
            <a:r>
              <a:rPr lang="ru-RU" sz="2700" b="1" dirty="0" smtClean="0">
                <a:latin typeface="+mn-lt"/>
              </a:rPr>
              <a:t> </a:t>
            </a:r>
            <a:r>
              <a:rPr lang="ru-RU" sz="2700" b="1" dirty="0" err="1" smtClean="0">
                <a:latin typeface="+mn-lt"/>
              </a:rPr>
              <a:t>інформації</a:t>
            </a:r>
            <a:r>
              <a:rPr lang="ru-RU" sz="2700" b="1" dirty="0" smtClean="0">
                <a:latin typeface="+mn-lt"/>
              </a:rPr>
              <a:t> – </a:t>
            </a:r>
            <a:r>
              <a:rPr lang="ru-RU" sz="2700" b="1" dirty="0" err="1" smtClean="0">
                <a:latin typeface="+mn-lt"/>
              </a:rPr>
              <a:t>зображень</a:t>
            </a:r>
            <a:r>
              <a:rPr lang="ru-RU" sz="2700" b="1" dirty="0" smtClean="0">
                <a:latin typeface="+mn-lt"/>
              </a:rPr>
              <a:t>, </a:t>
            </a:r>
            <a:r>
              <a:rPr lang="ru-RU" sz="2700" b="1" dirty="0" err="1" smtClean="0">
                <a:latin typeface="+mn-lt"/>
              </a:rPr>
              <a:t>аудіо</a:t>
            </a:r>
            <a:r>
              <a:rPr lang="ru-RU" sz="2700" b="1" dirty="0" smtClean="0">
                <a:latin typeface="+mn-lt"/>
              </a:rPr>
              <a:t>- </a:t>
            </a:r>
            <a:r>
              <a:rPr lang="ru-RU" sz="2700" b="1" dirty="0" err="1" smtClean="0">
                <a:latin typeface="+mn-lt"/>
              </a:rPr>
              <a:t>і</a:t>
            </a:r>
            <a:r>
              <a:rPr lang="ru-RU" sz="2700" b="1" dirty="0" smtClean="0">
                <a:latin typeface="+mn-lt"/>
              </a:rPr>
              <a:t> </a:t>
            </a:r>
            <a:r>
              <a:rPr lang="ru-RU" sz="2700" b="1" dirty="0" err="1" smtClean="0">
                <a:latin typeface="+mn-lt"/>
              </a:rPr>
              <a:t>відеозаписів</a:t>
            </a:r>
            <a:r>
              <a:rPr lang="ru-RU" sz="2700" b="1" dirty="0" smtClean="0">
                <a:latin typeface="+mn-lt"/>
              </a:rPr>
              <a:t>. </a:t>
            </a:r>
            <a:r>
              <a:rPr lang="ru-RU" sz="2700" b="1" dirty="0" err="1" smtClean="0">
                <a:latin typeface="+mn-lt"/>
              </a:rPr>
              <a:t>Логічно</a:t>
            </a:r>
            <a:r>
              <a:rPr lang="ru-RU" sz="2700" b="1" dirty="0" smtClean="0">
                <a:latin typeface="+mn-lt"/>
              </a:rPr>
              <a:t> </a:t>
            </a:r>
            <a:r>
              <a:rPr lang="ru-RU" sz="2700" b="1" dirty="0" err="1" smtClean="0">
                <a:latin typeface="+mn-lt"/>
              </a:rPr>
              <a:t>припустити</a:t>
            </a:r>
            <a:r>
              <a:rPr lang="ru-RU" sz="2700" b="1" dirty="0" smtClean="0">
                <a:latin typeface="+mn-lt"/>
              </a:rPr>
              <a:t>, </a:t>
            </a:r>
            <a:r>
              <a:rPr lang="ru-RU" sz="2700" b="1" dirty="0" err="1" smtClean="0">
                <a:latin typeface="+mn-lt"/>
              </a:rPr>
              <a:t>що</a:t>
            </a:r>
            <a:r>
              <a:rPr lang="ru-RU" sz="2700" b="1" dirty="0" smtClean="0">
                <a:latin typeface="+mn-lt"/>
              </a:rPr>
              <a:t> в </a:t>
            </a:r>
            <a:r>
              <a:rPr lang="ru-RU" sz="2700" b="1" dirty="0" err="1" smtClean="0">
                <a:latin typeface="+mn-lt"/>
              </a:rPr>
              <a:t>бібліотеці</a:t>
            </a:r>
            <a:r>
              <a:rPr lang="ru-RU" sz="2700" b="1" dirty="0" smtClean="0">
                <a:latin typeface="+mn-lt"/>
              </a:rPr>
              <a:t> </a:t>
            </a:r>
            <a:r>
              <a:rPr lang="ru-RU" sz="2700" b="1" dirty="0" err="1" smtClean="0">
                <a:latin typeface="+mn-lt"/>
              </a:rPr>
              <a:t>майбутнього</a:t>
            </a:r>
            <a:r>
              <a:rPr lang="ru-RU" sz="2700" b="1" dirty="0" smtClean="0">
                <a:latin typeface="+mn-lt"/>
              </a:rPr>
              <a:t> </a:t>
            </a:r>
            <a:r>
              <a:rPr lang="ru-RU" sz="2700" b="1" dirty="0" err="1" smtClean="0">
                <a:latin typeface="+mn-lt"/>
              </a:rPr>
              <a:t>дані</a:t>
            </a:r>
            <a:r>
              <a:rPr lang="ru-RU" sz="2700" b="1" dirty="0" smtClean="0">
                <a:latin typeface="+mn-lt"/>
              </a:rPr>
              <a:t> </a:t>
            </a:r>
            <a:r>
              <a:rPr lang="ru-RU" sz="2700" b="1" dirty="0" err="1" smtClean="0">
                <a:latin typeface="+mn-lt"/>
              </a:rPr>
              <a:t>в</a:t>
            </a:r>
            <a:r>
              <a:rPr lang="ru-RU" sz="2700" b="1" dirty="0" smtClean="0">
                <a:latin typeface="+mn-lt"/>
              </a:rPr>
              <a:t> </a:t>
            </a:r>
            <a:r>
              <a:rPr lang="ru-RU" sz="2700" b="1" dirty="0" err="1" smtClean="0">
                <a:latin typeface="+mn-lt"/>
              </a:rPr>
              <a:t>різних</a:t>
            </a:r>
            <a:r>
              <a:rPr lang="ru-RU" sz="2700" b="1" dirty="0" smtClean="0">
                <a:latin typeface="+mn-lt"/>
              </a:rPr>
              <a:t> форматах </a:t>
            </a:r>
            <a:r>
              <a:rPr lang="ru-RU" sz="2700" b="1" dirty="0" err="1" smtClean="0">
                <a:latin typeface="+mn-lt"/>
              </a:rPr>
              <a:t>будуть</a:t>
            </a:r>
            <a:r>
              <a:rPr lang="ru-RU" sz="2700" b="1" dirty="0" smtClean="0">
                <a:latin typeface="+mn-lt"/>
              </a:rPr>
              <a:t> </a:t>
            </a:r>
            <a:r>
              <a:rPr lang="ru-RU" sz="2700" b="1" dirty="0" err="1" smtClean="0">
                <a:latin typeface="+mn-lt"/>
              </a:rPr>
              <a:t>органічно</a:t>
            </a:r>
            <a:r>
              <a:rPr lang="ru-RU" sz="2700" b="1" dirty="0" smtClean="0">
                <a:latin typeface="+mn-lt"/>
              </a:rPr>
              <a:t> </a:t>
            </a:r>
            <a:r>
              <a:rPr lang="ru-RU" sz="2700" b="1" dirty="0" err="1" smtClean="0">
                <a:latin typeface="+mn-lt"/>
              </a:rPr>
              <a:t>пов’язані</a:t>
            </a:r>
            <a:r>
              <a:rPr lang="ru-RU" sz="2700" b="1" dirty="0" smtClean="0">
                <a:latin typeface="+mn-lt"/>
              </a:rPr>
              <a:t>.</a:t>
            </a:r>
            <a:br>
              <a:rPr lang="ru-RU" sz="2700" b="1" dirty="0" smtClean="0">
                <a:latin typeface="+mn-lt"/>
              </a:rPr>
            </a:br>
            <a:r>
              <a:rPr lang="ru-RU" sz="2700" b="1" dirty="0" err="1" smtClean="0">
                <a:latin typeface="+mn-lt"/>
              </a:rPr>
              <a:t>Наприклад</a:t>
            </a:r>
            <a:r>
              <a:rPr lang="ru-RU" sz="2700" b="1" dirty="0" smtClean="0">
                <a:latin typeface="+mn-lt"/>
              </a:rPr>
              <a:t>, </a:t>
            </a:r>
            <a:r>
              <a:rPr lang="ru-RU" sz="2700" b="1" dirty="0" err="1" smtClean="0">
                <a:latin typeface="+mn-lt"/>
              </a:rPr>
              <a:t>користувачеві</a:t>
            </a:r>
            <a:r>
              <a:rPr lang="ru-RU" sz="2700" b="1" dirty="0" smtClean="0">
                <a:latin typeface="+mn-lt"/>
              </a:rPr>
              <a:t>, </a:t>
            </a:r>
            <a:r>
              <a:rPr lang="ru-RU" sz="2700" b="1" dirty="0" err="1" smtClean="0">
                <a:latin typeface="+mn-lt"/>
              </a:rPr>
              <a:t>що</a:t>
            </a:r>
            <a:r>
              <a:rPr lang="ru-RU" sz="2700" b="1" dirty="0" smtClean="0">
                <a:latin typeface="+mn-lt"/>
              </a:rPr>
              <a:t> </a:t>
            </a:r>
            <a:r>
              <a:rPr lang="ru-RU" sz="2700" b="1" dirty="0" err="1" smtClean="0">
                <a:latin typeface="+mn-lt"/>
              </a:rPr>
              <a:t>шукає</a:t>
            </a:r>
            <a:r>
              <a:rPr lang="ru-RU" sz="2700" b="1" dirty="0" smtClean="0">
                <a:latin typeface="+mn-lt"/>
              </a:rPr>
              <a:t> В. </a:t>
            </a:r>
            <a:r>
              <a:rPr lang="ru-RU" sz="2700" b="1" dirty="0" err="1" smtClean="0">
                <a:latin typeface="+mn-lt"/>
              </a:rPr>
              <a:t>Нестайка</a:t>
            </a:r>
            <a:r>
              <a:rPr lang="ru-RU" sz="2700" b="1" dirty="0" smtClean="0">
                <a:latin typeface="+mn-lt"/>
              </a:rPr>
              <a:t> «</a:t>
            </a:r>
            <a:r>
              <a:rPr lang="ru-RU" sz="2700" b="1" dirty="0" err="1" smtClean="0">
                <a:latin typeface="+mn-lt"/>
              </a:rPr>
              <a:t>Тореадори</a:t>
            </a:r>
            <a:r>
              <a:rPr lang="ru-RU" sz="2700" b="1" dirty="0" smtClean="0">
                <a:latin typeface="+mn-lt"/>
              </a:rPr>
              <a:t> </a:t>
            </a:r>
            <a:r>
              <a:rPr lang="ru-RU" sz="2700" b="1" dirty="0" err="1" smtClean="0">
                <a:latin typeface="+mn-lt"/>
              </a:rPr>
              <a:t>із</a:t>
            </a:r>
            <a:r>
              <a:rPr lang="ru-RU" sz="2700" b="1" dirty="0" smtClean="0">
                <a:latin typeface="+mn-lt"/>
              </a:rPr>
              <a:t> </a:t>
            </a:r>
            <a:r>
              <a:rPr lang="ru-RU" sz="2700" b="1" dirty="0" err="1" smtClean="0">
                <a:latin typeface="+mn-lt"/>
              </a:rPr>
              <a:t>Васюківки</a:t>
            </a:r>
            <a:r>
              <a:rPr lang="ru-RU" sz="2700" b="1" dirty="0" smtClean="0">
                <a:latin typeface="+mn-lt"/>
              </a:rPr>
              <a:t>» буде </a:t>
            </a:r>
            <a:r>
              <a:rPr lang="ru-RU" sz="2700" b="1" dirty="0" err="1" smtClean="0">
                <a:latin typeface="+mn-lt"/>
              </a:rPr>
              <a:t>запропонований</a:t>
            </a:r>
            <a:r>
              <a:rPr lang="ru-RU" sz="2700" b="1" dirty="0" smtClean="0">
                <a:latin typeface="+mn-lt"/>
              </a:rPr>
              <a:t> не </a:t>
            </a:r>
            <a:r>
              <a:rPr lang="ru-RU" sz="2700" b="1" dirty="0" err="1" smtClean="0">
                <a:latin typeface="+mn-lt"/>
              </a:rPr>
              <a:t>тільки</a:t>
            </a:r>
            <a:r>
              <a:rPr lang="ru-RU" sz="2700" b="1" dirty="0" smtClean="0">
                <a:latin typeface="+mn-lt"/>
              </a:rPr>
              <a:t> текст книги в </a:t>
            </a:r>
            <a:r>
              <a:rPr lang="ru-RU" sz="2700" b="1" dirty="0" err="1" smtClean="0">
                <a:latin typeface="+mn-lt"/>
              </a:rPr>
              <a:t>електронному</a:t>
            </a:r>
            <a:r>
              <a:rPr lang="ru-RU" sz="2700" b="1" dirty="0" smtClean="0">
                <a:latin typeface="+mn-lt"/>
              </a:rPr>
              <a:t> </a:t>
            </a:r>
            <a:r>
              <a:rPr lang="ru-RU" sz="2700" b="1" dirty="0" err="1" smtClean="0">
                <a:latin typeface="+mn-lt"/>
              </a:rPr>
              <a:t>форматі</a:t>
            </a:r>
            <a:r>
              <a:rPr lang="ru-RU" sz="2700" b="1" dirty="0" smtClean="0">
                <a:latin typeface="+mn-lt"/>
              </a:rPr>
              <a:t>, а </a:t>
            </a:r>
            <a:r>
              <a:rPr lang="ru-RU" sz="2700" b="1" dirty="0" err="1" smtClean="0">
                <a:latin typeface="+mn-lt"/>
              </a:rPr>
              <a:t>й</a:t>
            </a:r>
            <a:r>
              <a:rPr lang="ru-RU" sz="2700" b="1" dirty="0" smtClean="0">
                <a:latin typeface="+mn-lt"/>
              </a:rPr>
              <a:t> </a:t>
            </a:r>
            <a:r>
              <a:rPr lang="ru-RU" sz="2700" b="1" dirty="0" err="1" smtClean="0">
                <a:latin typeface="+mn-lt"/>
              </a:rPr>
              <a:t>ілюстрований</a:t>
            </a:r>
            <a:r>
              <a:rPr lang="ru-RU" sz="2700" b="1" dirty="0" smtClean="0">
                <a:latin typeface="+mn-lt"/>
              </a:rPr>
              <a:t> </a:t>
            </a:r>
            <a:r>
              <a:rPr lang="ru-RU" sz="2700" b="1" dirty="0" err="1" smtClean="0">
                <a:latin typeface="+mn-lt"/>
              </a:rPr>
              <a:t>путівник</a:t>
            </a:r>
            <a:r>
              <a:rPr lang="ru-RU" sz="2700" b="1" dirty="0" smtClean="0">
                <a:latin typeface="+mn-lt"/>
              </a:rPr>
              <a:t> до </a:t>
            </a:r>
            <a:r>
              <a:rPr lang="ru-RU" sz="2700" b="1" dirty="0" err="1" smtClean="0">
                <a:latin typeface="+mn-lt"/>
              </a:rPr>
              <a:t>неї</a:t>
            </a:r>
            <a:r>
              <a:rPr lang="ru-RU" sz="2700" b="1" dirty="0" smtClean="0">
                <a:latin typeface="+mn-lt"/>
              </a:rPr>
              <a:t>, </a:t>
            </a:r>
            <a:r>
              <a:rPr lang="ru-RU" sz="2700" b="1" dirty="0" err="1" smtClean="0">
                <a:latin typeface="+mn-lt"/>
              </a:rPr>
              <a:t>однойменний</a:t>
            </a:r>
            <a:r>
              <a:rPr lang="ru-RU" sz="2700" b="1" dirty="0" smtClean="0">
                <a:latin typeface="+mn-lt"/>
              </a:rPr>
              <a:t> </a:t>
            </a:r>
            <a:r>
              <a:rPr lang="ru-RU" sz="2700" b="1" dirty="0" err="1" smtClean="0">
                <a:latin typeface="+mn-lt"/>
              </a:rPr>
              <a:t>фільм</a:t>
            </a:r>
            <a:r>
              <a:rPr lang="ru-RU" sz="2700" b="1" dirty="0" smtClean="0">
                <a:latin typeface="+mn-lt"/>
              </a:rPr>
              <a:t>, </a:t>
            </a:r>
            <a:r>
              <a:rPr lang="ru-RU" sz="2700" b="1" dirty="0" err="1" smtClean="0">
                <a:latin typeface="+mn-lt"/>
              </a:rPr>
              <a:t>аудіокнига</a:t>
            </a:r>
            <a:r>
              <a:rPr lang="ru-RU" sz="2700" b="1" dirty="0" smtClean="0">
                <a:latin typeface="+mn-lt"/>
              </a:rPr>
              <a:t>, </a:t>
            </a:r>
            <a:r>
              <a:rPr lang="ru-RU" sz="2700" b="1" dirty="0" err="1" smtClean="0">
                <a:latin typeface="+mn-lt"/>
              </a:rPr>
              <a:t>форуми</a:t>
            </a:r>
            <a:r>
              <a:rPr lang="ru-RU" sz="2700" b="1" dirty="0" smtClean="0">
                <a:latin typeface="+mn-lt"/>
              </a:rPr>
              <a:t> </a:t>
            </a:r>
            <a:r>
              <a:rPr lang="ru-RU" sz="2700" b="1" dirty="0" err="1" smtClean="0">
                <a:latin typeface="+mn-lt"/>
              </a:rPr>
              <a:t>фан-клубу</a:t>
            </a:r>
            <a:r>
              <a:rPr lang="ru-RU" sz="2700" b="1" dirty="0" smtClean="0">
                <a:latin typeface="+mn-lt"/>
              </a:rPr>
              <a:t> </a:t>
            </a:r>
            <a:r>
              <a:rPr lang="ru-RU" sz="2700" b="1" dirty="0" err="1" smtClean="0">
                <a:latin typeface="+mn-lt"/>
              </a:rPr>
              <a:t>читачів</a:t>
            </a:r>
            <a:r>
              <a:rPr lang="ru-RU" sz="2700" b="1" dirty="0" smtClean="0">
                <a:latin typeface="+mn-lt"/>
              </a:rPr>
              <a:t> </a:t>
            </a:r>
            <a:r>
              <a:rPr lang="ru-RU" sz="2700" b="1" dirty="0" err="1" smtClean="0">
                <a:latin typeface="+mn-lt"/>
              </a:rPr>
              <a:t>і</a:t>
            </a:r>
            <a:r>
              <a:rPr lang="ru-RU" sz="2700" b="1" dirty="0" smtClean="0">
                <a:latin typeface="+mn-lt"/>
              </a:rPr>
              <a:t> т.д. А </a:t>
            </a:r>
            <a:r>
              <a:rPr lang="ru-RU" sz="2700" b="1" dirty="0" err="1" smtClean="0">
                <a:latin typeface="+mn-lt"/>
              </a:rPr>
              <a:t>якщо</a:t>
            </a:r>
            <a:r>
              <a:rPr lang="ru-RU" sz="2700" b="1" dirty="0" smtClean="0">
                <a:latin typeface="+mn-lt"/>
              </a:rPr>
              <a:t> </a:t>
            </a:r>
            <a:r>
              <a:rPr lang="ru-RU" sz="2700" b="1" dirty="0" err="1" smtClean="0">
                <a:latin typeface="+mn-lt"/>
              </a:rPr>
              <a:t>якийсь</a:t>
            </a:r>
            <a:r>
              <a:rPr lang="ru-RU" sz="2700" b="1" dirty="0" smtClean="0">
                <a:latin typeface="+mn-lt"/>
              </a:rPr>
              <a:t> </a:t>
            </a:r>
            <a:r>
              <a:rPr lang="ru-RU" sz="2700" b="1" dirty="0" err="1" smtClean="0">
                <a:latin typeface="+mn-lt"/>
              </a:rPr>
              <a:t>твір</a:t>
            </a:r>
            <a:r>
              <a:rPr lang="ru-RU" sz="2700" b="1" dirty="0" smtClean="0">
                <a:latin typeface="+mn-lt"/>
              </a:rPr>
              <a:t> </a:t>
            </a:r>
            <a:r>
              <a:rPr lang="ru-RU" sz="2700" b="1" dirty="0" err="1" smtClean="0">
                <a:latin typeface="+mn-lt"/>
              </a:rPr>
              <a:t>ще</a:t>
            </a:r>
            <a:r>
              <a:rPr lang="ru-RU" sz="2700" b="1" dirty="0" smtClean="0">
                <a:latin typeface="+mn-lt"/>
              </a:rPr>
              <a:t> не </a:t>
            </a:r>
            <a:r>
              <a:rPr lang="ru-RU" sz="2700" b="1" dirty="0" err="1" smtClean="0">
                <a:latin typeface="+mn-lt"/>
              </a:rPr>
              <a:t>було</a:t>
            </a:r>
            <a:r>
              <a:rPr lang="ru-RU" sz="2700" b="1" dirty="0" smtClean="0">
                <a:latin typeface="+mn-lt"/>
              </a:rPr>
              <a:t> переведено у формат </a:t>
            </a:r>
            <a:r>
              <a:rPr lang="ru-RU" sz="2700" b="1" dirty="0" err="1" smtClean="0">
                <a:latin typeface="+mn-lt"/>
              </a:rPr>
              <a:t>аудіокниги</a:t>
            </a:r>
            <a:r>
              <a:rPr lang="ru-RU" sz="2700" b="1" dirty="0" smtClean="0">
                <a:latin typeface="+mn-lt"/>
              </a:rPr>
              <a:t> </a:t>
            </a:r>
            <a:r>
              <a:rPr lang="ru-RU" sz="2700" b="1" dirty="0" err="1" smtClean="0">
                <a:latin typeface="+mn-lt"/>
              </a:rPr>
              <a:t>професійними</a:t>
            </a:r>
            <a:r>
              <a:rPr lang="ru-RU" sz="2700" b="1" dirty="0" smtClean="0">
                <a:latin typeface="+mn-lt"/>
              </a:rPr>
              <a:t> </a:t>
            </a:r>
            <a:r>
              <a:rPr lang="ru-RU" sz="2700" b="1" dirty="0" err="1" smtClean="0">
                <a:latin typeface="+mn-lt"/>
              </a:rPr>
              <a:t>акторами</a:t>
            </a:r>
            <a:r>
              <a:rPr lang="ru-RU" sz="2700" b="1" dirty="0" smtClean="0">
                <a:latin typeface="+mn-lt"/>
              </a:rPr>
              <a:t>, то </a:t>
            </a:r>
            <a:r>
              <a:rPr lang="ru-RU" sz="2700" b="1" dirty="0" err="1" smtClean="0">
                <a:latin typeface="+mn-lt"/>
              </a:rPr>
              <a:t>автоматизована</a:t>
            </a:r>
            <a:r>
              <a:rPr lang="ru-RU" sz="2700" b="1" dirty="0" smtClean="0">
                <a:latin typeface="+mn-lt"/>
              </a:rPr>
              <a:t> система (в “</a:t>
            </a:r>
            <a:r>
              <a:rPr lang="ru-RU" sz="2700" b="1" dirty="0" err="1" smtClean="0">
                <a:latin typeface="+mn-lt"/>
              </a:rPr>
              <a:t>хмарі</a:t>
            </a:r>
            <a:r>
              <a:rPr lang="ru-RU" sz="2700" b="1" dirty="0" smtClean="0">
                <a:latin typeface="+mn-lt"/>
              </a:rPr>
              <a:t>” </a:t>
            </a:r>
            <a:r>
              <a:rPr lang="ru-RU" sz="2700" b="1" dirty="0" err="1" smtClean="0">
                <a:latin typeface="+mn-lt"/>
              </a:rPr>
              <a:t>або</a:t>
            </a:r>
            <a:r>
              <a:rPr lang="ru-RU" sz="2700" b="1" dirty="0" smtClean="0">
                <a:latin typeface="+mn-lt"/>
              </a:rPr>
              <a:t> на персональному </a:t>
            </a:r>
            <a:r>
              <a:rPr lang="ru-RU" sz="2700" b="1" dirty="0" err="1" smtClean="0">
                <a:latin typeface="+mn-lt"/>
              </a:rPr>
              <a:t>рідері</a:t>
            </a:r>
            <a:r>
              <a:rPr lang="ru-RU" sz="2700" b="1" dirty="0" smtClean="0">
                <a:latin typeface="+mn-lt"/>
              </a:rPr>
              <a:t>) </a:t>
            </a:r>
            <a:r>
              <a:rPr lang="ru-RU" sz="2700" b="1" dirty="0" err="1" smtClean="0">
                <a:latin typeface="+mn-lt"/>
              </a:rPr>
              <a:t>зробить</a:t>
            </a:r>
            <a:r>
              <a:rPr lang="ru-RU" sz="2700" b="1" dirty="0" smtClean="0">
                <a:latin typeface="+mn-lt"/>
              </a:rPr>
              <a:t> </a:t>
            </a:r>
            <a:r>
              <a:rPr lang="ru-RU" sz="2700" b="1" dirty="0" err="1" smtClean="0">
                <a:latin typeface="+mn-lt"/>
              </a:rPr>
              <a:t>це</a:t>
            </a:r>
            <a:r>
              <a:rPr lang="ru-RU" sz="2700" b="1" dirty="0" smtClean="0">
                <a:latin typeface="+mn-lt"/>
              </a:rPr>
              <a:t>, </a:t>
            </a:r>
            <a:r>
              <a:rPr lang="ru-RU" sz="2700" b="1" dirty="0" err="1" smtClean="0">
                <a:latin typeface="+mn-lt"/>
              </a:rPr>
              <a:t>причому</a:t>
            </a:r>
            <a:r>
              <a:rPr lang="ru-RU" sz="2700" b="1" dirty="0" smtClean="0">
                <a:latin typeface="+mn-lt"/>
              </a:rPr>
              <a:t> не </a:t>
            </a:r>
            <a:r>
              <a:rPr lang="ru-RU" sz="2700" b="1" dirty="0" err="1" smtClean="0">
                <a:latin typeface="+mn-lt"/>
              </a:rPr>
              <a:t>бентежачи</a:t>
            </a:r>
            <a:r>
              <a:rPr lang="ru-RU" sz="2700" b="1" dirty="0" smtClean="0">
                <a:latin typeface="+mn-lt"/>
              </a:rPr>
              <a:t> </a:t>
            </a:r>
            <a:r>
              <a:rPr lang="ru-RU" sz="2700" b="1" dirty="0" err="1" smtClean="0">
                <a:latin typeface="+mn-lt"/>
              </a:rPr>
              <a:t>монотонністю</a:t>
            </a:r>
            <a:r>
              <a:rPr lang="ru-RU" sz="2700" b="1" dirty="0" smtClean="0">
                <a:latin typeface="+mn-lt"/>
              </a:rPr>
              <a:t> “машинного </a:t>
            </a:r>
            <a:r>
              <a:rPr lang="ru-RU" sz="2400" b="1" dirty="0" err="1" smtClean="0">
                <a:latin typeface="+mn-lt"/>
              </a:rPr>
              <a:t>озвучування</a:t>
            </a:r>
            <a:r>
              <a:rPr lang="ru-RU" sz="2400" b="1" dirty="0" smtClean="0">
                <a:latin typeface="+mn-lt"/>
              </a:rPr>
              <a:t>”.</a:t>
            </a:r>
            <a:br>
              <a:rPr lang="ru-RU" sz="2400" b="1" dirty="0" smtClean="0">
                <a:latin typeface="+mn-lt"/>
              </a:rPr>
            </a:br>
            <a:endParaRPr lang="ru-RU" sz="2400" dirty="0">
              <a:latin typeface="+mn-lt"/>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476672"/>
            <a:ext cx="8229600" cy="5688632"/>
          </a:xfrm>
        </p:spPr>
        <p:txBody>
          <a:bodyPr>
            <a:normAutofit fontScale="90000"/>
          </a:bodyPr>
          <a:lstStyle/>
          <a:p>
            <a:pPr algn="l"/>
            <a:r>
              <a:rPr lang="ru-RU" sz="2700" b="1" dirty="0" smtClean="0">
                <a:latin typeface="+mn-lt"/>
              </a:rPr>
              <a:t>Та все ж </a:t>
            </a:r>
            <a:r>
              <a:rPr lang="ru-RU" sz="2700" b="1" dirty="0" err="1" smtClean="0">
                <a:latin typeface="+mn-lt"/>
              </a:rPr>
              <a:t>бібліотека</a:t>
            </a:r>
            <a:r>
              <a:rPr lang="ru-RU" sz="2700" b="1" dirty="0" smtClean="0">
                <a:latin typeface="+mn-lt"/>
              </a:rPr>
              <a:t> НУШ  </a:t>
            </a:r>
            <a:r>
              <a:rPr lang="ru-RU" sz="2700" b="1" dirty="0" err="1" smtClean="0">
                <a:latin typeface="+mn-lt"/>
              </a:rPr>
              <a:t>має</a:t>
            </a:r>
            <a:r>
              <a:rPr lang="ru-RU" sz="2700" b="1" dirty="0" smtClean="0">
                <a:latin typeface="+mn-lt"/>
              </a:rPr>
              <a:t> </a:t>
            </a:r>
            <a:r>
              <a:rPr lang="ru-RU" sz="2700" b="1" dirty="0" err="1" smtClean="0">
                <a:latin typeface="+mn-lt"/>
              </a:rPr>
              <a:t>мати</a:t>
            </a:r>
            <a:r>
              <a:rPr lang="ru-RU" sz="2700" b="1" dirty="0" smtClean="0">
                <a:latin typeface="+mn-lt"/>
              </a:rPr>
              <a:t>  свою </a:t>
            </a:r>
            <a:r>
              <a:rPr lang="ru-RU" sz="2700" b="1" dirty="0" err="1" smtClean="0">
                <a:latin typeface="+mn-lt"/>
              </a:rPr>
              <a:t>стратегію</a:t>
            </a:r>
            <a:r>
              <a:rPr lang="ru-RU" sz="2700" b="1" dirty="0" smtClean="0">
                <a:latin typeface="+mn-lt"/>
              </a:rPr>
              <a:t> </a:t>
            </a:r>
            <a:r>
              <a:rPr lang="ru-RU" sz="2700" b="1" dirty="0" err="1" smtClean="0">
                <a:latin typeface="+mn-lt"/>
              </a:rPr>
              <a:t>і</a:t>
            </a:r>
            <a:r>
              <a:rPr lang="ru-RU" sz="2700" b="1" dirty="0" smtClean="0">
                <a:latin typeface="+mn-lt"/>
              </a:rPr>
              <a:t> </a:t>
            </a:r>
            <a:r>
              <a:rPr lang="ru-RU" sz="2700" b="1" dirty="0" err="1" smtClean="0">
                <a:latin typeface="+mn-lt"/>
              </a:rPr>
              <a:t>програму</a:t>
            </a:r>
            <a:r>
              <a:rPr lang="ru-RU" sz="2700" b="1" dirty="0" smtClean="0">
                <a:latin typeface="+mn-lt"/>
              </a:rPr>
              <a:t> </a:t>
            </a:r>
            <a:r>
              <a:rPr lang="ru-RU" sz="2700" b="1" dirty="0" err="1" smtClean="0">
                <a:latin typeface="+mn-lt"/>
              </a:rPr>
              <a:t>розвитку</a:t>
            </a:r>
            <a:r>
              <a:rPr lang="ru-RU" sz="2700" b="1" dirty="0" smtClean="0">
                <a:latin typeface="+mn-lt"/>
              </a:rPr>
              <a:t>. Зараз в </a:t>
            </a:r>
            <a:r>
              <a:rPr lang="ru-RU" sz="2700" b="1" dirty="0" err="1" smtClean="0">
                <a:latin typeface="+mn-lt"/>
              </a:rPr>
              <a:t>нашій</a:t>
            </a:r>
            <a:r>
              <a:rPr lang="ru-RU" sz="2700" b="1" dirty="0" smtClean="0">
                <a:latin typeface="+mn-lt"/>
              </a:rPr>
              <a:t> </a:t>
            </a:r>
            <a:r>
              <a:rPr lang="ru-RU" sz="2700" b="1" dirty="0" err="1" smtClean="0">
                <a:latin typeface="+mn-lt"/>
              </a:rPr>
              <a:t>бібліотеці</a:t>
            </a:r>
            <a:r>
              <a:rPr lang="ru-RU" sz="2700" b="1" dirty="0" smtClean="0">
                <a:latin typeface="+mn-lt"/>
              </a:rPr>
              <a:t> все  </a:t>
            </a:r>
            <a:r>
              <a:rPr lang="ru-RU" sz="2700" b="1" dirty="0" err="1" smtClean="0">
                <a:latin typeface="+mn-lt"/>
              </a:rPr>
              <a:t>ніби</a:t>
            </a:r>
            <a:r>
              <a:rPr lang="ru-RU" sz="2700" b="1" dirty="0" smtClean="0">
                <a:latin typeface="+mn-lt"/>
              </a:rPr>
              <a:t> правильно: </a:t>
            </a:r>
            <a:r>
              <a:rPr lang="ru-RU" sz="2700" b="1" dirty="0" err="1" smtClean="0">
                <a:latin typeface="+mn-lt"/>
              </a:rPr>
              <a:t>турбота</a:t>
            </a:r>
            <a:r>
              <a:rPr lang="ru-RU" sz="2700" b="1" dirty="0" smtClean="0">
                <a:latin typeface="+mn-lt"/>
              </a:rPr>
              <a:t> про </a:t>
            </a:r>
            <a:r>
              <a:rPr lang="ru-RU" sz="2700" b="1" dirty="0" err="1" smtClean="0">
                <a:latin typeface="+mn-lt"/>
              </a:rPr>
              <a:t>фонди</a:t>
            </a:r>
            <a:r>
              <a:rPr lang="ru-RU" sz="2700" b="1" dirty="0" smtClean="0">
                <a:latin typeface="+mn-lt"/>
              </a:rPr>
              <a:t>, </a:t>
            </a:r>
            <a:r>
              <a:rPr lang="ru-RU" sz="2700" b="1" dirty="0" err="1" smtClean="0">
                <a:latin typeface="+mn-lt"/>
              </a:rPr>
              <a:t>поліпшення</a:t>
            </a:r>
            <a:r>
              <a:rPr lang="ru-RU" sz="2700" b="1" dirty="0" smtClean="0">
                <a:latin typeface="+mn-lt"/>
              </a:rPr>
              <a:t> </a:t>
            </a:r>
            <a:r>
              <a:rPr lang="ru-RU" sz="2700" b="1" dirty="0" err="1" smtClean="0">
                <a:latin typeface="+mn-lt"/>
              </a:rPr>
              <a:t>сервісу</a:t>
            </a:r>
            <a:r>
              <a:rPr lang="ru-RU" sz="2700" b="1" dirty="0" smtClean="0">
                <a:latin typeface="+mn-lt"/>
              </a:rPr>
              <a:t>, комфорт у </a:t>
            </a:r>
            <a:r>
              <a:rPr lang="ru-RU" sz="2700" b="1" dirty="0" err="1" smtClean="0">
                <a:latin typeface="+mn-lt"/>
              </a:rPr>
              <a:t>бібліотеці</a:t>
            </a:r>
            <a:r>
              <a:rPr lang="ru-RU" sz="2700" b="1" dirty="0" smtClean="0">
                <a:latin typeface="+mn-lt"/>
              </a:rPr>
              <a:t>. </a:t>
            </a:r>
            <a:r>
              <a:rPr lang="ru-RU" sz="2700" b="1" dirty="0" err="1" smtClean="0">
                <a:latin typeface="+mn-lt"/>
              </a:rPr>
              <a:t>Однак</a:t>
            </a:r>
            <a:r>
              <a:rPr lang="ru-RU" sz="2700" b="1" dirty="0" smtClean="0">
                <a:latin typeface="+mn-lt"/>
              </a:rPr>
              <a:t>, </a:t>
            </a:r>
            <a:r>
              <a:rPr lang="ru-RU" sz="2700" b="1" dirty="0" err="1" smtClean="0">
                <a:latin typeface="+mn-lt"/>
              </a:rPr>
              <a:t>вчитуєшся</a:t>
            </a:r>
            <a:r>
              <a:rPr lang="ru-RU" sz="2700" b="1" dirty="0" smtClean="0">
                <a:latin typeface="+mn-lt"/>
              </a:rPr>
              <a:t> в </a:t>
            </a:r>
            <a:r>
              <a:rPr lang="ru-RU" sz="2700" b="1" dirty="0" err="1" smtClean="0">
                <a:latin typeface="+mn-lt"/>
              </a:rPr>
              <a:t>ці</a:t>
            </a:r>
            <a:r>
              <a:rPr lang="ru-RU" sz="2700" b="1" dirty="0" smtClean="0">
                <a:latin typeface="+mn-lt"/>
              </a:rPr>
              <a:t> </a:t>
            </a:r>
            <a:r>
              <a:rPr lang="ru-RU" sz="2700" b="1" dirty="0" err="1" smtClean="0">
                <a:latin typeface="+mn-lt"/>
              </a:rPr>
              <a:t>положення</a:t>
            </a:r>
            <a:r>
              <a:rPr lang="ru-RU" sz="2700" b="1" dirty="0" smtClean="0">
                <a:latin typeface="+mn-lt"/>
              </a:rPr>
              <a:t> </a:t>
            </a:r>
            <a:r>
              <a:rPr lang="ru-RU" sz="2700" b="1" dirty="0" err="1" smtClean="0">
                <a:latin typeface="+mn-lt"/>
              </a:rPr>
              <a:t>і</a:t>
            </a:r>
            <a:r>
              <a:rPr lang="ru-RU" sz="2700" b="1" dirty="0" smtClean="0">
                <a:latin typeface="+mn-lt"/>
              </a:rPr>
              <a:t> </a:t>
            </a:r>
            <a:r>
              <a:rPr lang="ru-RU" sz="2700" b="1" dirty="0" err="1" smtClean="0">
                <a:latin typeface="+mn-lt"/>
              </a:rPr>
              <a:t>відчуваєш</a:t>
            </a:r>
            <a:r>
              <a:rPr lang="ru-RU" sz="2700" b="1" dirty="0" smtClean="0">
                <a:latin typeface="+mn-lt"/>
              </a:rPr>
              <a:t>, </a:t>
            </a:r>
            <a:r>
              <a:rPr lang="ru-RU" sz="2700" b="1" dirty="0" err="1" smtClean="0">
                <a:latin typeface="+mn-lt"/>
              </a:rPr>
              <a:t>що</a:t>
            </a:r>
            <a:r>
              <a:rPr lang="ru-RU" sz="2700" b="1" dirty="0" smtClean="0">
                <a:latin typeface="+mn-lt"/>
              </a:rPr>
              <a:t> </a:t>
            </a:r>
            <a:r>
              <a:rPr lang="ru-RU" sz="2700" b="1" dirty="0" err="1" smtClean="0">
                <a:latin typeface="+mn-lt"/>
              </a:rPr>
              <a:t>чогось</a:t>
            </a:r>
            <a:r>
              <a:rPr lang="ru-RU" sz="2700" b="1" dirty="0" smtClean="0">
                <a:latin typeface="+mn-lt"/>
              </a:rPr>
              <a:t> там не </a:t>
            </a:r>
            <a:r>
              <a:rPr lang="ru-RU" sz="2700" b="1" dirty="0" err="1" smtClean="0">
                <a:latin typeface="+mn-lt"/>
              </a:rPr>
              <a:t>вистачає</a:t>
            </a:r>
            <a:r>
              <a:rPr lang="ru-RU" sz="2700" b="1" dirty="0" smtClean="0">
                <a:latin typeface="+mn-lt"/>
              </a:rPr>
              <a:t>, а </a:t>
            </a:r>
            <a:r>
              <a:rPr lang="ru-RU" sz="2700" b="1" dirty="0" err="1" smtClean="0">
                <a:latin typeface="+mn-lt"/>
              </a:rPr>
              <a:t>саме</a:t>
            </a:r>
            <a:r>
              <a:rPr lang="ru-RU" sz="2700" b="1" dirty="0" smtClean="0">
                <a:latin typeface="+mn-lt"/>
              </a:rPr>
              <a:t>: </a:t>
            </a:r>
            <a:r>
              <a:rPr lang="ru-RU" sz="2700" b="1" dirty="0" err="1" smtClean="0">
                <a:latin typeface="+mn-lt"/>
              </a:rPr>
              <a:t>бачення</a:t>
            </a:r>
            <a:r>
              <a:rPr lang="ru-RU" sz="2700" b="1" dirty="0" smtClean="0">
                <a:latin typeface="+mn-lt"/>
              </a:rPr>
              <a:t>, </a:t>
            </a:r>
            <a:r>
              <a:rPr lang="ru-RU" sz="2700" b="1" dirty="0" err="1" smtClean="0">
                <a:latin typeface="+mn-lt"/>
              </a:rPr>
              <a:t>викликаного</a:t>
            </a:r>
            <a:r>
              <a:rPr lang="ru-RU" sz="2700" b="1" dirty="0" smtClean="0">
                <a:latin typeface="+mn-lt"/>
              </a:rPr>
              <a:t> </a:t>
            </a:r>
            <a:r>
              <a:rPr lang="ru-RU" sz="2700" b="1" dirty="0" err="1" smtClean="0">
                <a:latin typeface="+mn-lt"/>
              </a:rPr>
              <a:t>появою</a:t>
            </a:r>
            <a:r>
              <a:rPr lang="ru-RU" sz="2700" b="1" dirty="0" smtClean="0">
                <a:latin typeface="+mn-lt"/>
              </a:rPr>
              <a:t> нового типу </a:t>
            </a:r>
            <a:r>
              <a:rPr lang="ru-RU" sz="2700" b="1" dirty="0" err="1" smtClean="0">
                <a:latin typeface="+mn-lt"/>
              </a:rPr>
              <a:t>грамотності</a:t>
            </a:r>
            <a:r>
              <a:rPr lang="ru-RU" sz="2700" b="1" dirty="0" smtClean="0">
                <a:latin typeface="+mn-lt"/>
              </a:rPr>
              <a:t>, </a:t>
            </a:r>
            <a:r>
              <a:rPr lang="ru-RU" sz="2700" b="1" dirty="0" err="1" smtClean="0">
                <a:latin typeface="+mn-lt"/>
              </a:rPr>
              <a:t>культури</a:t>
            </a:r>
            <a:r>
              <a:rPr lang="ru-RU" sz="2700" b="1" dirty="0" smtClean="0">
                <a:latin typeface="+mn-lt"/>
              </a:rPr>
              <a:t> </a:t>
            </a:r>
            <a:r>
              <a:rPr lang="ru-RU" sz="2700" b="1" dirty="0" err="1" smtClean="0">
                <a:latin typeface="+mn-lt"/>
              </a:rPr>
              <a:t>і</a:t>
            </a:r>
            <a:r>
              <a:rPr lang="ru-RU" sz="2700" b="1" dirty="0" smtClean="0">
                <a:latin typeface="+mn-lt"/>
              </a:rPr>
              <a:t>, </a:t>
            </a:r>
            <a:r>
              <a:rPr lang="ru-RU" sz="2700" b="1" dirty="0" err="1" smtClean="0">
                <a:latin typeface="+mn-lt"/>
              </a:rPr>
              <a:t>відповідно</a:t>
            </a:r>
            <a:r>
              <a:rPr lang="ru-RU" sz="2700" b="1" dirty="0" smtClean="0">
                <a:latin typeface="+mn-lt"/>
              </a:rPr>
              <a:t>, </a:t>
            </a:r>
            <a:r>
              <a:rPr lang="ru-RU" sz="2700" b="1" dirty="0" err="1" smtClean="0">
                <a:latin typeface="+mn-lt"/>
              </a:rPr>
              <a:t>нових</a:t>
            </a:r>
            <a:r>
              <a:rPr lang="ru-RU" sz="2700" b="1" dirty="0" smtClean="0">
                <a:latin typeface="+mn-lt"/>
              </a:rPr>
              <a:t> </a:t>
            </a:r>
            <a:r>
              <a:rPr lang="ru-RU" sz="2700" b="1" dirty="0" err="1" smtClean="0">
                <a:latin typeface="+mn-lt"/>
              </a:rPr>
              <a:t>технологій</a:t>
            </a:r>
            <a:r>
              <a:rPr lang="ru-RU" sz="2700" b="1" dirty="0" smtClean="0">
                <a:latin typeface="+mn-lt"/>
              </a:rPr>
              <a:t> </a:t>
            </a:r>
            <a:r>
              <a:rPr lang="ru-RU" sz="2700" b="1" dirty="0" err="1" smtClean="0">
                <a:latin typeface="+mn-lt"/>
              </a:rPr>
              <a:t>і</a:t>
            </a:r>
            <a:r>
              <a:rPr lang="ru-RU" sz="2700" b="1" dirty="0" smtClean="0">
                <a:latin typeface="+mn-lt"/>
              </a:rPr>
              <a:t> </a:t>
            </a:r>
            <a:r>
              <a:rPr lang="ru-RU" sz="2700" b="1" dirty="0" err="1" smtClean="0">
                <a:latin typeface="+mn-lt"/>
              </a:rPr>
              <a:t>механізмів</a:t>
            </a:r>
            <a:r>
              <a:rPr lang="ru-RU" sz="2700" b="1" dirty="0" smtClean="0">
                <a:latin typeface="+mn-lt"/>
              </a:rPr>
              <a:t> </a:t>
            </a:r>
            <a:r>
              <a:rPr lang="ru-RU" sz="2700" b="1" dirty="0" err="1" smtClean="0">
                <a:latin typeface="+mn-lt"/>
              </a:rPr>
              <a:t>задоволення</a:t>
            </a:r>
            <a:r>
              <a:rPr lang="ru-RU" sz="2700" b="1" dirty="0" smtClean="0">
                <a:latin typeface="+mn-lt"/>
              </a:rPr>
              <a:t> </a:t>
            </a:r>
            <a:r>
              <a:rPr lang="ru-RU" sz="2700" b="1" dirty="0" err="1" smtClean="0">
                <a:latin typeface="+mn-lt"/>
              </a:rPr>
              <a:t>вічної</a:t>
            </a:r>
            <a:r>
              <a:rPr lang="ru-RU" sz="2700" b="1" dirty="0" smtClean="0">
                <a:latin typeface="+mn-lt"/>
              </a:rPr>
              <a:t> потреби </a:t>
            </a:r>
            <a:r>
              <a:rPr lang="ru-RU" sz="2700" b="1" dirty="0" err="1" smtClean="0">
                <a:latin typeface="+mn-lt"/>
              </a:rPr>
              <a:t>людини</a:t>
            </a:r>
            <a:r>
              <a:rPr lang="ru-RU" sz="2700" b="1" dirty="0" smtClean="0">
                <a:latin typeface="+mn-lt"/>
              </a:rPr>
              <a:t> в </a:t>
            </a:r>
            <a:r>
              <a:rPr lang="ru-RU" sz="2700" b="1" dirty="0" err="1" smtClean="0">
                <a:latin typeface="+mn-lt"/>
              </a:rPr>
              <a:t>інформації</a:t>
            </a:r>
            <a:r>
              <a:rPr lang="ru-RU" sz="2700" b="1" dirty="0" smtClean="0">
                <a:latin typeface="+mn-lt"/>
              </a:rPr>
              <a:t>. </a:t>
            </a:r>
            <a:r>
              <a:rPr lang="ru-RU" sz="2700" b="1" dirty="0" err="1" smtClean="0">
                <a:latin typeface="+mn-lt"/>
              </a:rPr>
              <a:t>Звідси</a:t>
            </a:r>
            <a:r>
              <a:rPr lang="ru-RU" sz="2700" b="1" dirty="0" smtClean="0">
                <a:latin typeface="+mn-lt"/>
              </a:rPr>
              <a:t> </a:t>
            </a:r>
            <a:r>
              <a:rPr lang="ru-RU" sz="2700" b="1" dirty="0" err="1" smtClean="0">
                <a:latin typeface="+mn-lt"/>
              </a:rPr>
              <a:t>висновок</a:t>
            </a:r>
            <a:r>
              <a:rPr lang="ru-RU" sz="2700" b="1" dirty="0" smtClean="0">
                <a:latin typeface="+mn-lt"/>
              </a:rPr>
              <a:t>: </a:t>
            </a:r>
            <a:r>
              <a:rPr lang="ru-RU" sz="2700" b="1" dirty="0" err="1" smtClean="0">
                <a:latin typeface="+mn-lt"/>
              </a:rPr>
              <a:t>бібліотечне</a:t>
            </a:r>
            <a:r>
              <a:rPr lang="ru-RU" sz="2700" b="1" dirty="0" smtClean="0">
                <a:latin typeface="+mn-lt"/>
              </a:rPr>
              <a:t> </a:t>
            </a:r>
            <a:r>
              <a:rPr lang="ru-RU" sz="2700" b="1" dirty="0" err="1" smtClean="0">
                <a:latin typeface="+mn-lt"/>
              </a:rPr>
              <a:t>мислення</a:t>
            </a:r>
            <a:r>
              <a:rPr lang="ru-RU" sz="2700" b="1" dirty="0" smtClean="0">
                <a:latin typeface="+mn-lt"/>
              </a:rPr>
              <a:t> </a:t>
            </a:r>
            <a:r>
              <a:rPr lang="ru-RU" sz="2700" b="1" dirty="0" err="1" smtClean="0">
                <a:latin typeface="+mn-lt"/>
              </a:rPr>
              <a:t>потребує</a:t>
            </a:r>
            <a:r>
              <a:rPr lang="ru-RU" sz="2700" b="1" dirty="0" smtClean="0">
                <a:latin typeface="+mn-lt"/>
              </a:rPr>
              <a:t> масштабного </a:t>
            </a:r>
            <a:r>
              <a:rPr lang="ru-RU" sz="2700" b="1" dirty="0" err="1" smtClean="0">
                <a:latin typeface="+mn-lt"/>
              </a:rPr>
              <a:t>інноваційного</a:t>
            </a:r>
            <a:r>
              <a:rPr lang="ru-RU" sz="2700" b="1" dirty="0" smtClean="0">
                <a:latin typeface="+mn-lt"/>
              </a:rPr>
              <a:t> </a:t>
            </a:r>
            <a:r>
              <a:rPr lang="ru-RU" sz="2700" b="1" dirty="0" err="1" smtClean="0">
                <a:latin typeface="+mn-lt"/>
              </a:rPr>
              <a:t>насичення</a:t>
            </a:r>
            <a:r>
              <a:rPr lang="ru-RU" sz="2700" b="1" dirty="0" smtClean="0">
                <a:latin typeface="+mn-lt"/>
              </a:rPr>
              <a:t>, </a:t>
            </a:r>
            <a:r>
              <a:rPr lang="ru-RU" sz="2700" b="1" dirty="0" err="1" smtClean="0">
                <a:latin typeface="+mn-lt"/>
              </a:rPr>
              <a:t>готовності</a:t>
            </a:r>
            <a:r>
              <a:rPr lang="ru-RU" sz="2700" b="1" dirty="0" smtClean="0">
                <a:latin typeface="+mn-lt"/>
              </a:rPr>
              <a:t> </a:t>
            </a:r>
            <a:r>
              <a:rPr lang="ru-RU" sz="2700" b="1" dirty="0" err="1" smtClean="0">
                <a:latin typeface="+mn-lt"/>
              </a:rPr>
              <a:t>шкільних</a:t>
            </a:r>
            <a:r>
              <a:rPr lang="ru-RU" sz="2700" b="1" dirty="0" smtClean="0">
                <a:latin typeface="+mn-lt"/>
              </a:rPr>
              <a:t>  </a:t>
            </a:r>
            <a:r>
              <a:rPr lang="ru-RU" sz="2700" b="1" dirty="0" err="1" smtClean="0">
                <a:latin typeface="+mn-lt"/>
              </a:rPr>
              <a:t>бібліотек</a:t>
            </a:r>
            <a:r>
              <a:rPr lang="ru-RU" sz="2700" b="1" dirty="0" smtClean="0">
                <a:latin typeface="+mn-lt"/>
              </a:rPr>
              <a:t> до </a:t>
            </a:r>
            <a:r>
              <a:rPr lang="ru-RU" sz="2700" b="1" dirty="0" err="1" smtClean="0">
                <a:latin typeface="+mn-lt"/>
              </a:rPr>
              <a:t>результативної</a:t>
            </a:r>
            <a:r>
              <a:rPr lang="ru-RU" sz="2700" b="1" dirty="0" smtClean="0">
                <a:latin typeface="+mn-lt"/>
              </a:rPr>
              <a:t> </a:t>
            </a:r>
            <a:r>
              <a:rPr lang="ru-RU" sz="2700" b="1" dirty="0" err="1" smtClean="0">
                <a:latin typeface="+mn-lt"/>
              </a:rPr>
              <a:t>конкуренції</a:t>
            </a:r>
            <a:r>
              <a:rPr lang="ru-RU" sz="2700" b="1" dirty="0" smtClean="0">
                <a:latin typeface="+mn-lt"/>
              </a:rPr>
              <a:t> </a:t>
            </a:r>
            <a:r>
              <a:rPr lang="ru-RU" sz="2700" b="1" dirty="0" err="1" smtClean="0">
                <a:latin typeface="+mn-lt"/>
              </a:rPr>
              <a:t>з</a:t>
            </a:r>
            <a:r>
              <a:rPr lang="ru-RU" sz="2700" b="1" dirty="0" smtClean="0">
                <a:latin typeface="+mn-lt"/>
              </a:rPr>
              <a:t> </a:t>
            </a:r>
            <a:r>
              <a:rPr lang="ru-RU" sz="2700" b="1" dirty="0" err="1" smtClean="0">
                <a:latin typeface="+mn-lt"/>
              </a:rPr>
              <a:t>аналогічними</a:t>
            </a:r>
            <a:r>
              <a:rPr lang="ru-RU" sz="2700" b="1" dirty="0" smtClean="0">
                <a:latin typeface="+mn-lt"/>
              </a:rPr>
              <a:t> структурами. </a:t>
            </a:r>
            <a:r>
              <a:rPr lang="ru-RU" sz="2700" b="1" dirty="0" err="1" smtClean="0">
                <a:latin typeface="+mn-lt"/>
              </a:rPr>
              <a:t>Йдеться</a:t>
            </a:r>
            <a:r>
              <a:rPr lang="ru-RU" sz="2700" b="1" dirty="0" smtClean="0">
                <a:latin typeface="+mn-lt"/>
              </a:rPr>
              <a:t> про  </a:t>
            </a:r>
            <a:r>
              <a:rPr lang="ru-RU" sz="2700" b="1" dirty="0" err="1" smtClean="0">
                <a:latin typeface="+mn-lt"/>
              </a:rPr>
              <a:t>публічні</a:t>
            </a:r>
            <a:r>
              <a:rPr lang="ru-RU" sz="2700" b="1" dirty="0" smtClean="0">
                <a:latin typeface="+mn-lt"/>
              </a:rPr>
              <a:t> </a:t>
            </a:r>
            <a:r>
              <a:rPr lang="ru-RU" sz="2700" b="1" dirty="0" err="1" smtClean="0">
                <a:latin typeface="+mn-lt"/>
              </a:rPr>
              <a:t>бібліотеки</a:t>
            </a:r>
            <a:r>
              <a:rPr lang="ru-RU" sz="2700" b="1" dirty="0" smtClean="0">
                <a:latin typeface="+mn-lt"/>
              </a:rPr>
              <a:t>, «фабрики </a:t>
            </a:r>
            <a:r>
              <a:rPr lang="ru-RU" sz="2700" b="1" dirty="0" err="1" smtClean="0">
                <a:latin typeface="+mn-lt"/>
              </a:rPr>
              <a:t>знань</a:t>
            </a:r>
            <a:r>
              <a:rPr lang="ru-RU" sz="2700" b="1" dirty="0" smtClean="0">
                <a:latin typeface="+mn-lt"/>
              </a:rPr>
              <a:t>», </a:t>
            </a:r>
            <a:r>
              <a:rPr lang="ru-RU" sz="2700" b="1" dirty="0" err="1" smtClean="0">
                <a:latin typeface="+mn-lt"/>
              </a:rPr>
              <a:t>інших</a:t>
            </a:r>
            <a:r>
              <a:rPr lang="ru-RU" sz="2700" b="1" dirty="0" smtClean="0">
                <a:latin typeface="+mn-lt"/>
              </a:rPr>
              <a:t> </a:t>
            </a:r>
            <a:r>
              <a:rPr lang="ru-RU" sz="2700" b="1" dirty="0" err="1" smtClean="0">
                <a:latin typeface="+mn-lt"/>
              </a:rPr>
              <a:t>постачальників</a:t>
            </a:r>
            <a:r>
              <a:rPr lang="ru-RU" sz="2700" b="1" dirty="0" smtClean="0">
                <a:latin typeface="+mn-lt"/>
              </a:rPr>
              <a:t> </a:t>
            </a:r>
            <a:r>
              <a:rPr lang="ru-RU" sz="2700" b="1" dirty="0" err="1" smtClean="0">
                <a:latin typeface="+mn-lt"/>
              </a:rPr>
              <a:t>інформації</a:t>
            </a:r>
            <a:r>
              <a:rPr lang="ru-RU" sz="2700" b="1" dirty="0" smtClean="0">
                <a:latin typeface="+mn-lt"/>
              </a:rPr>
              <a:t>. </a:t>
            </a:r>
            <a:r>
              <a:rPr lang="ru-RU" sz="2700" b="1" dirty="0" err="1" smtClean="0">
                <a:latin typeface="+mn-lt"/>
              </a:rPr>
              <a:t>Їх</a:t>
            </a:r>
            <a:r>
              <a:rPr lang="ru-RU" sz="2700" b="1" dirty="0" smtClean="0">
                <a:latin typeface="+mn-lt"/>
              </a:rPr>
              <a:t> </a:t>
            </a:r>
            <a:r>
              <a:rPr lang="ru-RU" sz="2700" b="1" dirty="0" err="1" smtClean="0">
                <a:latin typeface="+mn-lt"/>
              </a:rPr>
              <a:t>багато</a:t>
            </a:r>
            <a:r>
              <a:rPr lang="ru-RU" sz="2700" b="1" dirty="0" smtClean="0">
                <a:latin typeface="+mn-lt"/>
              </a:rPr>
              <a:t>. Часом вони </a:t>
            </a:r>
            <a:r>
              <a:rPr lang="ru-RU" sz="2700" b="1" dirty="0" err="1" smtClean="0">
                <a:latin typeface="+mn-lt"/>
              </a:rPr>
              <a:t>більш</a:t>
            </a:r>
            <a:r>
              <a:rPr lang="ru-RU" sz="2700" b="1" dirty="0" smtClean="0">
                <a:latin typeface="+mn-lt"/>
              </a:rPr>
              <a:t> </a:t>
            </a:r>
            <a:r>
              <a:rPr lang="ru-RU" sz="2700" b="1" dirty="0" err="1" smtClean="0">
                <a:latin typeface="+mn-lt"/>
              </a:rPr>
              <a:t>забезпечені</a:t>
            </a:r>
            <a:r>
              <a:rPr lang="ru-RU" sz="2700" b="1" dirty="0" smtClean="0">
                <a:latin typeface="+mn-lt"/>
              </a:rPr>
              <a:t>, </a:t>
            </a:r>
            <a:r>
              <a:rPr lang="ru-RU" sz="2700" b="1" dirty="0" err="1" smtClean="0">
                <a:latin typeface="+mn-lt"/>
              </a:rPr>
              <a:t>динамічні</a:t>
            </a:r>
            <a:r>
              <a:rPr lang="ru-RU" sz="2700" b="1" dirty="0" smtClean="0">
                <a:latin typeface="+mn-lt"/>
              </a:rPr>
              <a:t>, </a:t>
            </a:r>
            <a:r>
              <a:rPr lang="ru-RU" sz="2700" b="1" dirty="0" err="1" smtClean="0">
                <a:latin typeface="+mn-lt"/>
              </a:rPr>
              <a:t>навіть</a:t>
            </a:r>
            <a:r>
              <a:rPr lang="ru-RU" sz="2700" b="1" dirty="0" smtClean="0">
                <a:latin typeface="+mn-lt"/>
              </a:rPr>
              <a:t> </a:t>
            </a:r>
            <a:r>
              <a:rPr lang="ru-RU" sz="2700" b="1" dirty="0" err="1" smtClean="0">
                <a:latin typeface="+mn-lt"/>
              </a:rPr>
              <a:t>агресивні</a:t>
            </a:r>
            <a:r>
              <a:rPr lang="ru-RU" sz="2700" b="1" dirty="0" smtClean="0">
                <a:latin typeface="+mn-lt"/>
              </a:rPr>
              <a:t>, </a:t>
            </a:r>
            <a:r>
              <a:rPr lang="ru-RU" sz="2700" b="1" dirty="0" err="1" smtClean="0">
                <a:latin typeface="+mn-lt"/>
              </a:rPr>
              <a:t>з</a:t>
            </a:r>
            <a:r>
              <a:rPr lang="ru-RU" sz="2700" b="1" dirty="0" smtClean="0">
                <a:latin typeface="+mn-lt"/>
              </a:rPr>
              <a:t> </a:t>
            </a:r>
            <a:r>
              <a:rPr lang="ru-RU" sz="2700" b="1" dirty="0" err="1" smtClean="0">
                <a:latin typeface="+mn-lt"/>
              </a:rPr>
              <a:t>претензією</a:t>
            </a:r>
            <a:r>
              <a:rPr lang="ru-RU" sz="2700" b="1" dirty="0" smtClean="0">
                <a:latin typeface="+mn-lt"/>
              </a:rPr>
              <a:t> на </a:t>
            </a:r>
            <a:r>
              <a:rPr lang="ru-RU" sz="2700" b="1" dirty="0" err="1" smtClean="0">
                <a:latin typeface="+mn-lt"/>
              </a:rPr>
              <a:t>пріоритет</a:t>
            </a:r>
            <a:r>
              <a:rPr lang="ru-RU" sz="2700" b="1" dirty="0" smtClean="0">
                <a:latin typeface="+mn-lt"/>
              </a:rPr>
              <a:t> в </a:t>
            </a:r>
            <a:r>
              <a:rPr lang="ru-RU" sz="2700" b="1" dirty="0" err="1" smtClean="0">
                <a:latin typeface="+mn-lt"/>
              </a:rPr>
              <a:t>інформаційному</a:t>
            </a:r>
            <a:r>
              <a:rPr lang="ru-RU" sz="2700" b="1" dirty="0" smtClean="0">
                <a:latin typeface="+mn-lt"/>
              </a:rPr>
              <a:t> </a:t>
            </a:r>
            <a:r>
              <a:rPr lang="ru-RU" sz="2700" b="1" dirty="0" err="1" smtClean="0">
                <a:latin typeface="+mn-lt"/>
              </a:rPr>
              <a:t>середовищі</a:t>
            </a:r>
            <a:r>
              <a:rPr lang="ru-RU" sz="2700" b="1" dirty="0" smtClean="0">
                <a:latin typeface="+mn-lt"/>
              </a:rPr>
              <a:t>.</a:t>
            </a:r>
            <a:r>
              <a:rPr lang="ru-RU" sz="2400" b="1" dirty="0" smtClean="0">
                <a:latin typeface="+mn-lt"/>
              </a:rPr>
              <a:t> </a:t>
            </a:r>
            <a:endParaRPr lang="ru-RU" sz="2400" b="1" dirty="0">
              <a:latin typeface="+mn-lt"/>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476672"/>
            <a:ext cx="8229600" cy="5832648"/>
          </a:xfrm>
        </p:spPr>
        <p:txBody>
          <a:bodyPr>
            <a:normAutofit fontScale="90000"/>
          </a:bodyPr>
          <a:lstStyle/>
          <a:p>
            <a:pPr algn="l"/>
            <a:r>
              <a:rPr lang="ru-RU" sz="2400" b="1" dirty="0" smtClean="0">
                <a:solidFill>
                  <a:srgbClr val="C00000"/>
                </a:solidFill>
                <a:latin typeface="+mn-lt"/>
              </a:rPr>
              <a:t>  </a:t>
            </a:r>
            <a:br>
              <a:rPr lang="ru-RU" sz="2400" b="1" dirty="0" smtClean="0">
                <a:solidFill>
                  <a:srgbClr val="C00000"/>
                </a:solidFill>
                <a:latin typeface="+mn-lt"/>
              </a:rPr>
            </a:br>
            <a:r>
              <a:rPr lang="ru-RU" sz="2700" b="1" dirty="0" smtClean="0">
                <a:solidFill>
                  <a:srgbClr val="C00000"/>
                </a:solidFill>
                <a:latin typeface="+mn-lt"/>
              </a:rPr>
              <a:t>Як  </a:t>
            </a:r>
            <a:r>
              <a:rPr lang="ru-RU" sz="2700" b="1" dirty="0" err="1" smtClean="0">
                <a:solidFill>
                  <a:srgbClr val="C00000"/>
                </a:solidFill>
                <a:latin typeface="+mn-lt"/>
              </a:rPr>
              <a:t>шкільній</a:t>
            </a:r>
            <a:r>
              <a:rPr lang="ru-RU" sz="2700" b="1" dirty="0" smtClean="0">
                <a:solidFill>
                  <a:srgbClr val="C00000"/>
                </a:solidFill>
                <a:latin typeface="+mn-lt"/>
              </a:rPr>
              <a:t> </a:t>
            </a:r>
            <a:r>
              <a:rPr lang="ru-RU" sz="2700" b="1" dirty="0" err="1" smtClean="0">
                <a:solidFill>
                  <a:srgbClr val="C00000"/>
                </a:solidFill>
                <a:latin typeface="+mn-lt"/>
              </a:rPr>
              <a:t>бібліотеці</a:t>
            </a:r>
            <a:r>
              <a:rPr lang="ru-RU" sz="2700" b="1" dirty="0" smtClean="0">
                <a:solidFill>
                  <a:srgbClr val="C00000"/>
                </a:solidFill>
                <a:latin typeface="+mn-lt"/>
              </a:rPr>
              <a:t> стати </a:t>
            </a:r>
            <a:r>
              <a:rPr lang="ru-RU" sz="2700" b="1" dirty="0" err="1" smtClean="0">
                <a:solidFill>
                  <a:srgbClr val="C00000"/>
                </a:solidFill>
                <a:latin typeface="+mn-lt"/>
              </a:rPr>
              <a:t>врівень</a:t>
            </a:r>
            <a:r>
              <a:rPr lang="ru-RU" sz="2700" b="1" dirty="0" smtClean="0">
                <a:solidFill>
                  <a:srgbClr val="C00000"/>
                </a:solidFill>
                <a:latin typeface="+mn-lt"/>
              </a:rPr>
              <a:t> </a:t>
            </a:r>
            <a:r>
              <a:rPr lang="ru-RU" sz="2700" b="1" dirty="0" err="1" smtClean="0">
                <a:solidFill>
                  <a:srgbClr val="C00000"/>
                </a:solidFill>
                <a:latin typeface="+mn-lt"/>
              </a:rPr>
              <a:t>з</a:t>
            </a:r>
            <a:r>
              <a:rPr lang="ru-RU" sz="2700" b="1" dirty="0" smtClean="0">
                <a:solidFill>
                  <a:srgbClr val="C00000"/>
                </a:solidFill>
                <a:latin typeface="+mn-lt"/>
              </a:rPr>
              <a:t> ними, а то </a:t>
            </a:r>
            <a:r>
              <a:rPr lang="ru-RU" sz="2700" b="1" dirty="0" err="1" smtClean="0">
                <a:solidFill>
                  <a:srgbClr val="C00000"/>
                </a:solidFill>
                <a:latin typeface="+mn-lt"/>
              </a:rPr>
              <a:t>й</a:t>
            </a:r>
            <a:r>
              <a:rPr lang="ru-RU" sz="2700" b="1" dirty="0" smtClean="0">
                <a:solidFill>
                  <a:srgbClr val="C00000"/>
                </a:solidFill>
                <a:latin typeface="+mn-lt"/>
              </a:rPr>
              <a:t> </a:t>
            </a:r>
            <a:r>
              <a:rPr lang="ru-RU" sz="2700" b="1" dirty="0" err="1" smtClean="0">
                <a:solidFill>
                  <a:srgbClr val="C00000"/>
                </a:solidFill>
                <a:latin typeface="+mn-lt"/>
              </a:rPr>
              <a:t>вище</a:t>
            </a:r>
            <a:r>
              <a:rPr lang="ru-RU" sz="2700" b="1" dirty="0" smtClean="0">
                <a:solidFill>
                  <a:srgbClr val="C00000"/>
                </a:solidFill>
                <a:latin typeface="+mn-lt"/>
              </a:rPr>
              <a:t>?</a:t>
            </a:r>
            <a:br>
              <a:rPr lang="ru-RU" sz="2700" b="1" dirty="0" smtClean="0">
                <a:solidFill>
                  <a:srgbClr val="C00000"/>
                </a:solidFill>
                <a:latin typeface="+mn-lt"/>
              </a:rPr>
            </a:br>
            <a:r>
              <a:rPr lang="ru-RU" sz="2700" b="1" dirty="0" smtClean="0">
                <a:latin typeface="+mn-lt"/>
              </a:rPr>
              <a:t> У першу </a:t>
            </a:r>
            <a:r>
              <a:rPr lang="ru-RU" sz="2700" b="1" dirty="0" err="1" smtClean="0">
                <a:latin typeface="+mn-lt"/>
              </a:rPr>
              <a:t>чергу</a:t>
            </a:r>
            <a:r>
              <a:rPr lang="ru-RU" sz="2700" b="1" dirty="0" smtClean="0">
                <a:latin typeface="+mn-lt"/>
              </a:rPr>
              <a:t>, </a:t>
            </a:r>
            <a:r>
              <a:rPr lang="ru-RU" sz="2700" b="1" dirty="0" err="1" smtClean="0">
                <a:latin typeface="+mn-lt"/>
              </a:rPr>
              <a:t>необхідно</a:t>
            </a:r>
            <a:r>
              <a:rPr lang="ru-RU" sz="2700" b="1" dirty="0" smtClean="0">
                <a:latin typeface="+mn-lt"/>
              </a:rPr>
              <a:t> </a:t>
            </a:r>
            <a:r>
              <a:rPr lang="ru-RU" sz="2700" b="1" dirty="0" err="1" smtClean="0">
                <a:latin typeface="+mn-lt"/>
              </a:rPr>
              <a:t>цілеспрямовано</a:t>
            </a:r>
            <a:r>
              <a:rPr lang="ru-RU" sz="2700" b="1" dirty="0" smtClean="0">
                <a:latin typeface="+mn-lt"/>
              </a:rPr>
              <a:t> </a:t>
            </a:r>
            <a:r>
              <a:rPr lang="ru-RU" sz="2700" b="1" dirty="0" err="1" smtClean="0">
                <a:latin typeface="+mn-lt"/>
              </a:rPr>
              <a:t>йти</a:t>
            </a:r>
            <a:r>
              <a:rPr lang="ru-RU" sz="2700" b="1" dirty="0" smtClean="0">
                <a:latin typeface="+mn-lt"/>
              </a:rPr>
              <a:t> до </a:t>
            </a:r>
            <a:r>
              <a:rPr lang="ru-RU" sz="2700" b="1" dirty="0" err="1" smtClean="0">
                <a:latin typeface="+mn-lt"/>
              </a:rPr>
              <a:t>поставленої</a:t>
            </a:r>
            <a:r>
              <a:rPr lang="ru-RU" sz="2700" b="1" dirty="0" smtClean="0">
                <a:latin typeface="+mn-lt"/>
              </a:rPr>
              <a:t> мети: </a:t>
            </a:r>
            <a:br>
              <a:rPr lang="ru-RU" sz="2700" b="1" dirty="0" smtClean="0">
                <a:latin typeface="+mn-lt"/>
              </a:rPr>
            </a:br>
            <a:r>
              <a:rPr lang="ru-RU" sz="2700" b="1" dirty="0" smtClean="0">
                <a:latin typeface="+mn-lt"/>
              </a:rPr>
              <a:t>• </a:t>
            </a:r>
            <a:r>
              <a:rPr lang="ru-RU" sz="2700" b="1" dirty="0" err="1" smtClean="0">
                <a:latin typeface="+mn-lt"/>
              </a:rPr>
              <a:t>використовувати</a:t>
            </a:r>
            <a:r>
              <a:rPr lang="ru-RU" sz="2700" b="1" dirty="0" smtClean="0">
                <a:latin typeface="+mn-lt"/>
              </a:rPr>
              <a:t> </a:t>
            </a:r>
            <a:r>
              <a:rPr lang="ru-RU" sz="2700" b="1" dirty="0" err="1" smtClean="0">
                <a:latin typeface="+mn-lt"/>
              </a:rPr>
              <a:t>багатий</a:t>
            </a:r>
            <a:r>
              <a:rPr lang="ru-RU" sz="2700" b="1" dirty="0" smtClean="0">
                <a:latin typeface="+mn-lt"/>
              </a:rPr>
              <a:t>  </a:t>
            </a:r>
            <a:r>
              <a:rPr lang="ru-RU" sz="2700" b="1" dirty="0" err="1" smtClean="0">
                <a:latin typeface="+mn-lt"/>
              </a:rPr>
              <a:t>історичний</a:t>
            </a:r>
            <a:r>
              <a:rPr lang="ru-RU" sz="2700" b="1" dirty="0" smtClean="0">
                <a:latin typeface="+mn-lt"/>
              </a:rPr>
              <a:t> </a:t>
            </a:r>
            <a:r>
              <a:rPr lang="ru-RU" sz="2700" b="1" dirty="0" err="1" smtClean="0">
                <a:latin typeface="+mn-lt"/>
              </a:rPr>
              <a:t>досвід</a:t>
            </a:r>
            <a:r>
              <a:rPr lang="ru-RU" sz="2700" b="1" dirty="0" smtClean="0">
                <a:latin typeface="+mn-lt"/>
              </a:rPr>
              <a:t> </a:t>
            </a:r>
            <a:r>
              <a:rPr lang="ru-RU" sz="2700" b="1" dirty="0" err="1" smtClean="0">
                <a:latin typeface="+mn-lt"/>
              </a:rPr>
              <a:t>інформаційного</a:t>
            </a:r>
            <a:r>
              <a:rPr lang="ru-RU" sz="2700" b="1" dirty="0" smtClean="0">
                <a:latin typeface="+mn-lt"/>
              </a:rPr>
              <a:t> </a:t>
            </a:r>
            <a:r>
              <a:rPr lang="ru-RU" sz="2700" b="1" dirty="0" err="1" smtClean="0">
                <a:latin typeface="+mn-lt"/>
              </a:rPr>
              <a:t>обслуговування</a:t>
            </a:r>
            <a:r>
              <a:rPr lang="ru-RU" sz="2700" b="1" dirty="0" smtClean="0">
                <a:latin typeface="+mn-lt"/>
              </a:rPr>
              <a:t>; </a:t>
            </a:r>
            <a:br>
              <a:rPr lang="ru-RU" sz="2700" b="1" dirty="0" smtClean="0">
                <a:latin typeface="+mn-lt"/>
              </a:rPr>
            </a:br>
            <a:r>
              <a:rPr lang="ru-RU" sz="2700" b="1" dirty="0" smtClean="0">
                <a:latin typeface="+mn-lt"/>
              </a:rPr>
              <a:t>•  </a:t>
            </a:r>
            <a:r>
              <a:rPr lang="ru-RU" sz="2700" b="1" dirty="0" err="1" smtClean="0">
                <a:latin typeface="+mn-lt"/>
              </a:rPr>
              <a:t>запроваджувати</a:t>
            </a:r>
            <a:r>
              <a:rPr lang="ru-RU" sz="2700" b="1" dirty="0" smtClean="0">
                <a:latin typeface="+mn-lt"/>
              </a:rPr>
              <a:t> </a:t>
            </a:r>
            <a:r>
              <a:rPr lang="ru-RU" sz="2700" b="1" dirty="0" err="1" smtClean="0">
                <a:latin typeface="+mn-lt"/>
              </a:rPr>
              <a:t>функціонування</a:t>
            </a:r>
            <a:r>
              <a:rPr lang="ru-RU" sz="2700" b="1" dirty="0" smtClean="0">
                <a:latin typeface="+mn-lt"/>
              </a:rPr>
              <a:t> </a:t>
            </a:r>
            <a:r>
              <a:rPr lang="ru-RU" sz="2700" b="1" dirty="0" err="1" smtClean="0">
                <a:latin typeface="+mn-lt"/>
              </a:rPr>
              <a:t>вже</a:t>
            </a:r>
            <a:r>
              <a:rPr lang="ru-RU" sz="2700" b="1" dirty="0" smtClean="0">
                <a:latin typeface="+mn-lt"/>
              </a:rPr>
              <a:t> </a:t>
            </a:r>
            <a:r>
              <a:rPr lang="ru-RU" sz="2700" b="1" dirty="0" err="1" smtClean="0">
                <a:latin typeface="+mn-lt"/>
              </a:rPr>
              <a:t>готової</a:t>
            </a:r>
            <a:r>
              <a:rPr lang="ru-RU" sz="2700" b="1" dirty="0" smtClean="0">
                <a:latin typeface="+mn-lt"/>
              </a:rPr>
              <a:t> та </a:t>
            </a:r>
            <a:r>
              <a:rPr lang="ru-RU" sz="2700" b="1" dirty="0" err="1" smtClean="0">
                <a:latin typeface="+mn-lt"/>
              </a:rPr>
              <a:t>випробуваної</a:t>
            </a:r>
            <a:r>
              <a:rPr lang="ru-RU" sz="2700" b="1" dirty="0" smtClean="0">
                <a:latin typeface="+mn-lt"/>
              </a:rPr>
              <a:t> </a:t>
            </a:r>
            <a:r>
              <a:rPr lang="ru-RU" sz="2700" b="1" dirty="0" err="1" smtClean="0">
                <a:latin typeface="+mn-lt"/>
              </a:rPr>
              <a:t>інформаційно</a:t>
            </a:r>
            <a:r>
              <a:rPr lang="ru-RU" sz="2700" b="1" dirty="0" smtClean="0">
                <a:latin typeface="+mn-lt"/>
              </a:rPr>
              <a:t> – </a:t>
            </a:r>
            <a:r>
              <a:rPr lang="ru-RU" sz="2700" b="1" dirty="0" err="1" smtClean="0">
                <a:latin typeface="+mn-lt"/>
              </a:rPr>
              <a:t>бібліотечної</a:t>
            </a:r>
            <a:r>
              <a:rPr lang="ru-RU" sz="2700" b="1" dirty="0" smtClean="0">
                <a:latin typeface="+mn-lt"/>
              </a:rPr>
              <a:t> </a:t>
            </a:r>
            <a:r>
              <a:rPr lang="ru-RU" sz="2700" b="1" dirty="0" err="1" smtClean="0">
                <a:latin typeface="+mn-lt"/>
              </a:rPr>
              <a:t>мережі</a:t>
            </a:r>
            <a:r>
              <a:rPr lang="ru-RU" sz="2700" b="1" dirty="0" smtClean="0">
                <a:latin typeface="+mn-lt"/>
              </a:rPr>
              <a:t>; </a:t>
            </a:r>
            <a:br>
              <a:rPr lang="ru-RU" sz="2700" b="1" dirty="0" smtClean="0">
                <a:latin typeface="+mn-lt"/>
              </a:rPr>
            </a:br>
            <a:r>
              <a:rPr lang="ru-RU" sz="2700" b="1" dirty="0" smtClean="0">
                <a:latin typeface="+mn-lt"/>
              </a:rPr>
              <a:t>• </a:t>
            </a:r>
            <a:r>
              <a:rPr lang="ru-RU" sz="2700" b="1" dirty="0" err="1" smtClean="0">
                <a:latin typeface="+mn-lt"/>
              </a:rPr>
              <a:t>усталені</a:t>
            </a:r>
            <a:r>
              <a:rPr lang="ru-RU" sz="2700" b="1" dirty="0" smtClean="0">
                <a:latin typeface="+mn-lt"/>
              </a:rPr>
              <a:t> </a:t>
            </a:r>
            <a:r>
              <a:rPr lang="ru-RU" sz="2700" b="1" dirty="0" err="1" smtClean="0">
                <a:latin typeface="+mn-lt"/>
              </a:rPr>
              <a:t>традиції</a:t>
            </a:r>
            <a:r>
              <a:rPr lang="ru-RU" sz="2700" b="1" dirty="0" smtClean="0">
                <a:latin typeface="+mn-lt"/>
              </a:rPr>
              <a:t> широких </a:t>
            </a:r>
            <a:r>
              <a:rPr lang="ru-RU" sz="2700" b="1" dirty="0" err="1" smtClean="0">
                <a:latin typeface="+mn-lt"/>
              </a:rPr>
              <a:t>міжнародних</a:t>
            </a:r>
            <a:r>
              <a:rPr lang="ru-RU" sz="2700" b="1" dirty="0" smtClean="0">
                <a:latin typeface="+mn-lt"/>
              </a:rPr>
              <a:t> </a:t>
            </a:r>
            <a:r>
              <a:rPr lang="ru-RU" sz="2700" b="1" dirty="0" err="1" smtClean="0">
                <a:latin typeface="+mn-lt"/>
              </a:rPr>
              <a:t>інформаційно-бібліотечних</a:t>
            </a:r>
            <a:r>
              <a:rPr lang="ru-RU" sz="2700" b="1" dirty="0" smtClean="0">
                <a:latin typeface="+mn-lt"/>
              </a:rPr>
              <a:t> </a:t>
            </a:r>
            <a:r>
              <a:rPr lang="ru-RU" sz="2700" b="1" dirty="0" err="1" smtClean="0">
                <a:latin typeface="+mn-lt"/>
              </a:rPr>
              <a:t>зв’язків</a:t>
            </a:r>
            <a:r>
              <a:rPr lang="ru-RU" sz="2700" b="1" dirty="0" smtClean="0">
                <a:latin typeface="+mn-lt"/>
              </a:rPr>
              <a:t>. </a:t>
            </a:r>
            <a:br>
              <a:rPr lang="ru-RU" sz="2700" b="1" dirty="0" smtClean="0">
                <a:latin typeface="+mn-lt"/>
              </a:rPr>
            </a:br>
            <a:r>
              <a:rPr lang="ru-RU" sz="2700" b="1" dirty="0" smtClean="0">
                <a:latin typeface="+mn-lt"/>
              </a:rPr>
              <a:t>    Як </a:t>
            </a:r>
            <a:r>
              <a:rPr lang="ru-RU" sz="2700" b="1" dirty="0" err="1" smtClean="0">
                <a:latin typeface="+mn-lt"/>
              </a:rPr>
              <a:t>бачимо</a:t>
            </a:r>
            <a:r>
              <a:rPr lang="ru-RU" sz="2700" b="1" dirty="0" smtClean="0">
                <a:latin typeface="+mn-lt"/>
              </a:rPr>
              <a:t>, </a:t>
            </a:r>
            <a:r>
              <a:rPr lang="ru-RU" sz="2700" b="1" dirty="0" err="1" smtClean="0">
                <a:latin typeface="+mn-lt"/>
              </a:rPr>
              <a:t>бібліотеки</a:t>
            </a:r>
            <a:r>
              <a:rPr lang="ru-RU" sz="2700" b="1" dirty="0" smtClean="0">
                <a:latin typeface="+mn-lt"/>
              </a:rPr>
              <a:t> </a:t>
            </a:r>
            <a:r>
              <a:rPr lang="ru-RU" sz="2700" b="1" dirty="0" err="1" smtClean="0">
                <a:latin typeface="+mn-lt"/>
              </a:rPr>
              <a:t>мають</a:t>
            </a:r>
            <a:r>
              <a:rPr lang="ru-RU" sz="2700" b="1" dirty="0" smtClean="0">
                <a:latin typeface="+mn-lt"/>
              </a:rPr>
              <a:t> </a:t>
            </a:r>
            <a:r>
              <a:rPr lang="ru-RU" sz="2700" b="1" dirty="0" err="1" smtClean="0">
                <a:latin typeface="+mn-lt"/>
              </a:rPr>
              <a:t>солідні</a:t>
            </a:r>
            <a:r>
              <a:rPr lang="ru-RU" sz="2700" b="1" dirty="0" smtClean="0">
                <a:latin typeface="+mn-lt"/>
              </a:rPr>
              <a:t> </a:t>
            </a:r>
            <a:r>
              <a:rPr lang="ru-RU" sz="2700" b="1" dirty="0" err="1" smtClean="0">
                <a:latin typeface="+mn-lt"/>
              </a:rPr>
              <a:t>переваги</a:t>
            </a:r>
            <a:r>
              <a:rPr lang="ru-RU" sz="2700" b="1" dirty="0" smtClean="0">
                <a:latin typeface="+mn-lt"/>
              </a:rPr>
              <a:t> у </a:t>
            </a:r>
            <a:r>
              <a:rPr lang="ru-RU" sz="2700" b="1" dirty="0" err="1" smtClean="0">
                <a:latin typeface="+mn-lt"/>
              </a:rPr>
              <a:t>конкуренції</a:t>
            </a:r>
            <a:r>
              <a:rPr lang="ru-RU" sz="2700" b="1" dirty="0" smtClean="0">
                <a:latin typeface="+mn-lt"/>
              </a:rPr>
              <a:t> </a:t>
            </a:r>
            <a:r>
              <a:rPr lang="ru-RU" sz="2700" b="1" dirty="0" err="1" smtClean="0">
                <a:latin typeface="+mn-lt"/>
              </a:rPr>
              <a:t>з</a:t>
            </a:r>
            <a:r>
              <a:rPr lang="ru-RU" sz="2700" b="1" dirty="0" smtClean="0">
                <a:latin typeface="+mn-lt"/>
              </a:rPr>
              <a:t> </a:t>
            </a:r>
            <a:r>
              <a:rPr lang="ru-RU" sz="2700" b="1" dirty="0" err="1" smtClean="0">
                <a:latin typeface="+mn-lt"/>
              </a:rPr>
              <a:t>іншими</a:t>
            </a:r>
            <a:r>
              <a:rPr lang="ru-RU" sz="2700" b="1" dirty="0" smtClean="0">
                <a:latin typeface="+mn-lt"/>
              </a:rPr>
              <a:t> </a:t>
            </a:r>
            <a:r>
              <a:rPr lang="ru-RU" sz="2700" b="1" dirty="0" err="1" smtClean="0">
                <a:latin typeface="+mn-lt"/>
              </a:rPr>
              <a:t>інформаційними</a:t>
            </a:r>
            <a:r>
              <a:rPr lang="ru-RU" sz="2700" b="1" dirty="0" smtClean="0">
                <a:latin typeface="+mn-lt"/>
              </a:rPr>
              <a:t> структурами. </a:t>
            </a:r>
            <a:r>
              <a:rPr lang="ru-RU" sz="2700" b="1" dirty="0" err="1" smtClean="0">
                <a:latin typeface="+mn-lt"/>
              </a:rPr>
              <a:t>Спираючись</a:t>
            </a:r>
            <a:r>
              <a:rPr lang="ru-RU" sz="2700" b="1" dirty="0" smtClean="0">
                <a:latin typeface="+mn-lt"/>
              </a:rPr>
              <a:t> на них, </a:t>
            </a:r>
            <a:r>
              <a:rPr lang="ru-RU" sz="2700" b="1" dirty="0" err="1" smtClean="0">
                <a:latin typeface="+mn-lt"/>
              </a:rPr>
              <a:t>і</a:t>
            </a:r>
            <a:r>
              <a:rPr lang="ru-RU" sz="2700" b="1" dirty="0" smtClean="0">
                <a:latin typeface="+mn-lt"/>
              </a:rPr>
              <a:t> </a:t>
            </a:r>
            <a:r>
              <a:rPr lang="ru-RU" sz="2700" b="1" dirty="0" err="1" smtClean="0">
                <a:latin typeface="+mn-lt"/>
              </a:rPr>
              <a:t>потрібно</a:t>
            </a:r>
            <a:r>
              <a:rPr lang="ru-RU" sz="2700" b="1" dirty="0" smtClean="0">
                <a:latin typeface="+mn-lt"/>
              </a:rPr>
              <a:t> </a:t>
            </a:r>
            <a:r>
              <a:rPr lang="ru-RU" sz="2700" b="1" dirty="0" err="1" smtClean="0">
                <a:latin typeface="+mn-lt"/>
              </a:rPr>
              <a:t>шукати</a:t>
            </a:r>
            <a:r>
              <a:rPr lang="ru-RU" sz="2700" b="1" dirty="0" smtClean="0">
                <a:latin typeface="+mn-lt"/>
              </a:rPr>
              <a:t> </a:t>
            </a:r>
            <a:r>
              <a:rPr lang="ru-RU" sz="2700" b="1" dirty="0" err="1" smtClean="0">
                <a:latin typeface="+mn-lt"/>
              </a:rPr>
              <a:t>нові</a:t>
            </a:r>
            <a:r>
              <a:rPr lang="ru-RU" sz="2700" b="1" dirty="0" smtClean="0">
                <a:latin typeface="+mn-lt"/>
              </a:rPr>
              <a:t> </a:t>
            </a:r>
            <a:r>
              <a:rPr lang="ru-RU" sz="2700" b="1" dirty="0" err="1" smtClean="0">
                <a:latin typeface="+mn-lt"/>
              </a:rPr>
              <a:t>форми</a:t>
            </a:r>
            <a:r>
              <a:rPr lang="ru-RU" sz="2700" b="1" dirty="0" smtClean="0">
                <a:latin typeface="+mn-lt"/>
              </a:rPr>
              <a:t> </a:t>
            </a:r>
            <a:r>
              <a:rPr lang="ru-RU" sz="2700" b="1" dirty="0" err="1" smtClean="0">
                <a:latin typeface="+mn-lt"/>
              </a:rPr>
              <a:t>і</a:t>
            </a:r>
            <a:r>
              <a:rPr lang="ru-RU" sz="2700" b="1" dirty="0" smtClean="0">
                <a:latin typeface="+mn-lt"/>
              </a:rPr>
              <a:t> </a:t>
            </a:r>
            <a:r>
              <a:rPr lang="ru-RU" sz="2700" b="1" dirty="0" err="1" smtClean="0">
                <a:latin typeface="+mn-lt"/>
              </a:rPr>
              <a:t>методи</a:t>
            </a:r>
            <a:r>
              <a:rPr lang="ru-RU" sz="2700" b="1" dirty="0" smtClean="0">
                <a:latin typeface="+mn-lt"/>
              </a:rPr>
              <a:t> </a:t>
            </a:r>
            <a:r>
              <a:rPr lang="ru-RU" sz="2700" b="1" dirty="0" err="1" smtClean="0">
                <a:latin typeface="+mn-lt"/>
              </a:rPr>
              <a:t>нарощування</a:t>
            </a:r>
            <a:r>
              <a:rPr lang="ru-RU" sz="2700" b="1" dirty="0" smtClean="0">
                <a:latin typeface="+mn-lt"/>
              </a:rPr>
              <a:t> </a:t>
            </a:r>
            <a:r>
              <a:rPr lang="ru-RU" sz="2700" b="1" dirty="0" err="1" smtClean="0">
                <a:latin typeface="+mn-lt"/>
              </a:rPr>
              <a:t>бібліотечного</a:t>
            </a:r>
            <a:r>
              <a:rPr lang="ru-RU" sz="2700" b="1" dirty="0" smtClean="0">
                <a:latin typeface="+mn-lt"/>
              </a:rPr>
              <a:t> </a:t>
            </a:r>
            <a:r>
              <a:rPr lang="ru-RU" sz="2700" b="1" dirty="0" err="1" smtClean="0">
                <a:latin typeface="+mn-lt"/>
              </a:rPr>
              <a:t>конкурентоздатного</a:t>
            </a:r>
            <a:r>
              <a:rPr lang="ru-RU" sz="2700" b="1" dirty="0" smtClean="0">
                <a:latin typeface="+mn-lt"/>
              </a:rPr>
              <a:t> </a:t>
            </a:r>
            <a:r>
              <a:rPr lang="ru-RU" sz="2700" b="1" dirty="0" err="1" smtClean="0">
                <a:latin typeface="+mn-lt"/>
              </a:rPr>
              <a:t>потенціалу</a:t>
            </a:r>
            <a:r>
              <a:rPr lang="ru-RU" sz="2700" b="1" dirty="0" smtClean="0">
                <a:latin typeface="+mn-lt"/>
              </a:rPr>
              <a:t>. </a:t>
            </a:r>
            <a:br>
              <a:rPr lang="ru-RU" sz="2700" b="1" dirty="0" smtClean="0">
                <a:latin typeface="+mn-lt"/>
              </a:rPr>
            </a:br>
            <a:r>
              <a:rPr lang="ru-RU" sz="2400" dirty="0" smtClean="0"/>
              <a:t/>
            </a:r>
            <a:br>
              <a:rPr lang="ru-RU" sz="2400" dirty="0" smtClean="0"/>
            </a:br>
            <a:endParaRPr lang="ru-RU" sz="2400" dirty="0">
              <a:latin typeface="+mn-lt"/>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116632"/>
            <a:ext cx="8640960" cy="6480720"/>
          </a:xfrm>
        </p:spPr>
        <p:txBody>
          <a:bodyPr>
            <a:noAutofit/>
          </a:bodyPr>
          <a:lstStyle/>
          <a:p>
            <a:pPr algn="l"/>
            <a:r>
              <a:rPr lang="ru-RU" sz="2400" b="1" dirty="0" err="1" smtClean="0">
                <a:latin typeface="+mn-lt"/>
              </a:rPr>
              <a:t>Основним</a:t>
            </a:r>
            <a:r>
              <a:rPr lang="ru-RU" sz="2400" b="1" dirty="0" smtClean="0">
                <a:latin typeface="+mn-lt"/>
              </a:rPr>
              <a:t> полем </a:t>
            </a:r>
            <a:r>
              <a:rPr lang="ru-RU" sz="2400" b="1" dirty="0" err="1" smtClean="0">
                <a:latin typeface="+mn-lt"/>
              </a:rPr>
              <a:t>конкуренції</a:t>
            </a:r>
            <a:r>
              <a:rPr lang="ru-RU" sz="2400" b="1" dirty="0" smtClean="0">
                <a:latin typeface="+mn-lt"/>
              </a:rPr>
              <a:t> </a:t>
            </a:r>
            <a:r>
              <a:rPr lang="ru-RU" sz="2400" b="1" dirty="0" err="1" smtClean="0">
                <a:latin typeface="+mn-lt"/>
              </a:rPr>
              <a:t>між</a:t>
            </a:r>
            <a:r>
              <a:rPr lang="ru-RU" sz="2400" b="1" dirty="0" smtClean="0">
                <a:latin typeface="+mn-lt"/>
              </a:rPr>
              <a:t> </a:t>
            </a:r>
            <a:r>
              <a:rPr lang="ru-RU" sz="2400" b="1" dirty="0" err="1" smtClean="0">
                <a:latin typeface="+mn-lt"/>
              </a:rPr>
              <a:t>інформаційними</a:t>
            </a:r>
            <a:r>
              <a:rPr lang="ru-RU" sz="2400" b="1" dirty="0" smtClean="0">
                <a:latin typeface="+mn-lt"/>
              </a:rPr>
              <a:t> структурами за </a:t>
            </a:r>
            <a:r>
              <a:rPr lang="ru-RU" sz="2400" b="1" dirty="0" err="1" smtClean="0">
                <a:latin typeface="+mn-lt"/>
              </a:rPr>
              <a:t>вплив</a:t>
            </a:r>
            <a:r>
              <a:rPr lang="ru-RU" sz="2400" b="1" dirty="0" smtClean="0">
                <a:latin typeface="+mn-lt"/>
              </a:rPr>
              <a:t> на </a:t>
            </a:r>
            <a:r>
              <a:rPr lang="ru-RU" sz="2400" b="1" dirty="0" err="1" smtClean="0">
                <a:latin typeface="+mn-lt"/>
              </a:rPr>
              <a:t>дітей</a:t>
            </a:r>
            <a:r>
              <a:rPr lang="ru-RU" sz="2400" b="1" dirty="0" smtClean="0">
                <a:latin typeface="+mn-lt"/>
              </a:rPr>
              <a:t> </a:t>
            </a:r>
            <a:r>
              <a:rPr lang="ru-RU" sz="2400" b="1" dirty="0" err="1" smtClean="0">
                <a:latin typeface="+mn-lt"/>
              </a:rPr>
              <a:t>стає</a:t>
            </a:r>
            <a:r>
              <a:rPr lang="ru-RU" sz="2400" b="1" dirty="0" smtClean="0">
                <a:latin typeface="+mn-lt"/>
              </a:rPr>
              <a:t> </a:t>
            </a:r>
            <a:r>
              <a:rPr lang="ru-RU" sz="2400" b="1" dirty="0" err="1" smtClean="0">
                <a:latin typeface="+mn-lt"/>
              </a:rPr>
              <a:t>ділянка</a:t>
            </a:r>
            <a:r>
              <a:rPr lang="ru-RU" sz="2400" b="1" dirty="0" smtClean="0">
                <a:latin typeface="+mn-lt"/>
              </a:rPr>
              <a:t> </a:t>
            </a:r>
            <a:r>
              <a:rPr lang="ru-RU" sz="2400" b="1" dirty="0" err="1" smtClean="0">
                <a:latin typeface="+mn-lt"/>
              </a:rPr>
              <a:t>взаємостосунків</a:t>
            </a:r>
            <a:r>
              <a:rPr lang="ru-RU" sz="2400" b="1" dirty="0" smtClean="0">
                <a:latin typeface="+mn-lt"/>
              </a:rPr>
              <a:t> </a:t>
            </a:r>
            <a:r>
              <a:rPr lang="ru-RU" sz="2400" b="1" dirty="0" err="1" smtClean="0">
                <a:latin typeface="+mn-lt"/>
              </a:rPr>
              <a:t>інформацієдавця</a:t>
            </a:r>
            <a:r>
              <a:rPr lang="ru-RU" sz="2400" b="1" dirty="0" smtClean="0">
                <a:latin typeface="+mn-lt"/>
              </a:rPr>
              <a:t> </a:t>
            </a:r>
            <a:r>
              <a:rPr lang="ru-RU" sz="2400" b="1" dirty="0" err="1" smtClean="0">
                <a:latin typeface="+mn-lt"/>
              </a:rPr>
              <a:t>і</a:t>
            </a:r>
            <a:r>
              <a:rPr lang="ru-RU" sz="2400" b="1" dirty="0" smtClean="0">
                <a:latin typeface="+mn-lt"/>
              </a:rPr>
              <a:t> </a:t>
            </a:r>
            <a:r>
              <a:rPr lang="ru-RU" sz="2400" b="1" dirty="0" err="1" smtClean="0">
                <a:latin typeface="+mn-lt"/>
              </a:rPr>
              <a:t>інформацієкористувача</a:t>
            </a:r>
            <a:r>
              <a:rPr lang="ru-RU" sz="2400" b="1" dirty="0" smtClean="0">
                <a:latin typeface="+mn-lt"/>
              </a:rPr>
              <a:t>. У </a:t>
            </a:r>
            <a:r>
              <a:rPr lang="ru-RU" sz="2400" b="1" dirty="0" err="1" smtClean="0">
                <a:latin typeface="+mn-lt"/>
              </a:rPr>
              <a:t>нашому</a:t>
            </a:r>
            <a:r>
              <a:rPr lang="ru-RU" sz="2400" b="1" dirty="0" smtClean="0">
                <a:latin typeface="+mn-lt"/>
              </a:rPr>
              <a:t> </a:t>
            </a:r>
            <a:r>
              <a:rPr lang="ru-RU" sz="2400" b="1" dirty="0" err="1" smtClean="0">
                <a:latin typeface="+mn-lt"/>
              </a:rPr>
              <a:t>випадку</a:t>
            </a:r>
            <a:r>
              <a:rPr lang="ru-RU" sz="2400" b="1" dirty="0" smtClean="0">
                <a:latin typeface="+mn-lt"/>
              </a:rPr>
              <a:t> – </a:t>
            </a:r>
            <a:r>
              <a:rPr lang="ru-RU" sz="2400" b="1" dirty="0" err="1" smtClean="0">
                <a:latin typeface="+mn-lt"/>
              </a:rPr>
              <a:t>комунікація</a:t>
            </a:r>
            <a:r>
              <a:rPr lang="ru-RU" sz="2400" b="1" dirty="0" smtClean="0">
                <a:latin typeface="+mn-lt"/>
              </a:rPr>
              <a:t> </a:t>
            </a:r>
            <a:r>
              <a:rPr lang="ru-RU" sz="2400" b="1" dirty="0" err="1" smtClean="0">
                <a:latin typeface="+mn-lt"/>
              </a:rPr>
              <a:t>бібліотеки</a:t>
            </a:r>
            <a:r>
              <a:rPr lang="ru-RU" sz="2400" b="1" dirty="0" smtClean="0">
                <a:latin typeface="+mn-lt"/>
              </a:rPr>
              <a:t> </a:t>
            </a:r>
            <a:r>
              <a:rPr lang="ru-RU" sz="2400" b="1" dirty="0" err="1" smtClean="0">
                <a:latin typeface="+mn-lt"/>
              </a:rPr>
              <a:t>і</a:t>
            </a:r>
            <a:r>
              <a:rPr lang="ru-RU" sz="2400" b="1" dirty="0" smtClean="0">
                <a:latin typeface="+mn-lt"/>
              </a:rPr>
              <a:t> </a:t>
            </a:r>
            <a:r>
              <a:rPr lang="ru-RU" sz="2400" b="1" dirty="0" err="1" smtClean="0">
                <a:latin typeface="+mn-lt"/>
              </a:rPr>
              <a:t>читача</a:t>
            </a:r>
            <a:r>
              <a:rPr lang="ru-RU" sz="2400" b="1" dirty="0" smtClean="0">
                <a:latin typeface="+mn-lt"/>
              </a:rPr>
              <a:t>. Правда, </a:t>
            </a:r>
            <a:r>
              <a:rPr lang="ru-RU" sz="2400" b="1" dirty="0" err="1" smtClean="0">
                <a:latin typeface="+mn-lt"/>
              </a:rPr>
              <a:t>традиційне</a:t>
            </a:r>
            <a:r>
              <a:rPr lang="ru-RU" sz="2400" b="1" dirty="0" smtClean="0">
                <a:latin typeface="+mn-lt"/>
              </a:rPr>
              <a:t> </a:t>
            </a:r>
            <a:r>
              <a:rPr lang="ru-RU" sz="2400" b="1" dirty="0" err="1" smtClean="0">
                <a:latin typeface="+mn-lt"/>
              </a:rPr>
              <a:t>поняття</a:t>
            </a:r>
            <a:r>
              <a:rPr lang="ru-RU" sz="2400" b="1" dirty="0" smtClean="0">
                <a:latin typeface="+mn-lt"/>
              </a:rPr>
              <a:t> «</a:t>
            </a:r>
            <a:r>
              <a:rPr lang="ru-RU" sz="2400" b="1" dirty="0" err="1" smtClean="0">
                <a:latin typeface="+mn-lt"/>
              </a:rPr>
              <a:t>читач</a:t>
            </a:r>
            <a:r>
              <a:rPr lang="ru-RU" sz="2400" b="1" dirty="0" smtClean="0">
                <a:latin typeface="+mn-lt"/>
              </a:rPr>
              <a:t>» </a:t>
            </a:r>
            <a:r>
              <a:rPr lang="ru-RU" sz="2400" b="1" dirty="0" err="1" smtClean="0">
                <a:latin typeface="+mn-lt"/>
              </a:rPr>
              <a:t>збіднює</a:t>
            </a:r>
            <a:r>
              <a:rPr lang="ru-RU" sz="2400" b="1" dirty="0" smtClean="0">
                <a:latin typeface="+mn-lt"/>
              </a:rPr>
              <a:t> характеристики того, </a:t>
            </a:r>
            <a:r>
              <a:rPr lang="ru-RU" sz="2400" b="1" dirty="0" err="1" smtClean="0">
                <a:latin typeface="+mn-lt"/>
              </a:rPr>
              <a:t>хто</a:t>
            </a:r>
            <a:r>
              <a:rPr lang="ru-RU" sz="2400" b="1" dirty="0" smtClean="0">
                <a:latin typeface="+mn-lt"/>
              </a:rPr>
              <a:t> </a:t>
            </a:r>
            <a:r>
              <a:rPr lang="ru-RU" sz="2400" b="1" dirty="0" err="1" smtClean="0">
                <a:latin typeface="+mn-lt"/>
              </a:rPr>
              <a:t>сьогодні</a:t>
            </a:r>
            <a:r>
              <a:rPr lang="ru-RU" sz="2400" b="1" dirty="0" smtClean="0">
                <a:latin typeface="+mn-lt"/>
              </a:rPr>
              <a:t> </a:t>
            </a:r>
            <a:r>
              <a:rPr lang="ru-RU" sz="2400" b="1" dirty="0" err="1" smtClean="0">
                <a:latin typeface="+mn-lt"/>
              </a:rPr>
              <a:t>звертається</a:t>
            </a:r>
            <a:r>
              <a:rPr lang="ru-RU" sz="2400" b="1" dirty="0" smtClean="0">
                <a:latin typeface="+mn-lt"/>
              </a:rPr>
              <a:t> до </a:t>
            </a:r>
            <a:r>
              <a:rPr lang="ru-RU" sz="2400" b="1" dirty="0" err="1" smtClean="0">
                <a:latin typeface="+mn-lt"/>
              </a:rPr>
              <a:t>бібліотеки</a:t>
            </a:r>
            <a:r>
              <a:rPr lang="ru-RU" sz="2400" b="1" dirty="0" smtClean="0">
                <a:latin typeface="+mn-lt"/>
              </a:rPr>
              <a:t> за </a:t>
            </a:r>
            <a:r>
              <a:rPr lang="ru-RU" sz="2400" b="1" dirty="0" err="1" smtClean="0">
                <a:latin typeface="+mn-lt"/>
              </a:rPr>
              <a:t>послугами</a:t>
            </a:r>
            <a:r>
              <a:rPr lang="ru-RU" sz="2400" b="1" dirty="0" smtClean="0">
                <a:latin typeface="+mn-lt"/>
              </a:rPr>
              <a:t>, </a:t>
            </a:r>
            <a:r>
              <a:rPr lang="ru-RU" sz="2400" b="1" dirty="0" err="1" smtClean="0">
                <a:latin typeface="+mn-lt"/>
              </a:rPr>
              <a:t>і</a:t>
            </a:r>
            <a:r>
              <a:rPr lang="ru-RU" sz="2400" b="1" dirty="0" smtClean="0">
                <a:latin typeface="+mn-lt"/>
              </a:rPr>
              <a:t> </a:t>
            </a:r>
            <a:r>
              <a:rPr lang="ru-RU" sz="2400" b="1" dirty="0" err="1" smtClean="0">
                <a:latin typeface="+mn-lt"/>
              </a:rPr>
              <a:t>тим</a:t>
            </a:r>
            <a:r>
              <a:rPr lang="ru-RU" sz="2400" b="1" dirty="0" smtClean="0">
                <a:latin typeface="+mn-lt"/>
              </a:rPr>
              <a:t> самим </a:t>
            </a:r>
            <a:r>
              <a:rPr lang="ru-RU" sz="2400" b="1" dirty="0" err="1" smtClean="0">
                <a:latin typeface="+mn-lt"/>
              </a:rPr>
              <a:t>задає</a:t>
            </a:r>
            <a:r>
              <a:rPr lang="ru-RU" sz="2400" b="1" dirty="0" smtClean="0">
                <a:latin typeface="+mn-lt"/>
              </a:rPr>
              <a:t> </a:t>
            </a:r>
            <a:r>
              <a:rPr lang="ru-RU" sz="2400" b="1" dirty="0" err="1" smtClean="0">
                <a:latin typeface="+mn-lt"/>
              </a:rPr>
              <a:t>неповноту</a:t>
            </a:r>
            <a:r>
              <a:rPr lang="ru-RU" sz="2400" b="1" dirty="0" smtClean="0">
                <a:latin typeface="+mn-lt"/>
              </a:rPr>
              <a:t> </a:t>
            </a:r>
            <a:r>
              <a:rPr lang="ru-RU" sz="2400" b="1" dirty="0" err="1" smtClean="0">
                <a:latin typeface="+mn-lt"/>
              </a:rPr>
              <a:t>обслуговування</a:t>
            </a:r>
            <a:r>
              <a:rPr lang="ru-RU" sz="2400" b="1" dirty="0" smtClean="0">
                <a:latin typeface="+mn-lt"/>
              </a:rPr>
              <a:t>.</a:t>
            </a:r>
            <a:br>
              <a:rPr lang="ru-RU" sz="2400" b="1" dirty="0" smtClean="0">
                <a:latin typeface="+mn-lt"/>
              </a:rPr>
            </a:br>
            <a:r>
              <a:rPr lang="ru-RU" sz="2400" b="1" dirty="0" smtClean="0">
                <a:latin typeface="+mn-lt"/>
              </a:rPr>
              <a:t>    </a:t>
            </a:r>
            <a:r>
              <a:rPr lang="ru-RU" sz="2400" b="1" dirty="0" err="1" smtClean="0">
                <a:latin typeface="+mn-lt"/>
              </a:rPr>
              <a:t>Сучасний</a:t>
            </a:r>
            <a:r>
              <a:rPr lang="ru-RU" sz="2400" b="1" dirty="0" smtClean="0">
                <a:latin typeface="+mn-lt"/>
              </a:rPr>
              <a:t> </a:t>
            </a:r>
            <a:r>
              <a:rPr lang="ru-RU" sz="2400" b="1" dirty="0" err="1" smtClean="0">
                <a:latin typeface="+mn-lt"/>
              </a:rPr>
              <a:t>читач</a:t>
            </a:r>
            <a:r>
              <a:rPr lang="ru-RU" sz="2400" b="1" dirty="0" smtClean="0">
                <a:latin typeface="+mn-lt"/>
              </a:rPr>
              <a:t> – не просто </a:t>
            </a:r>
            <a:r>
              <a:rPr lang="ru-RU" sz="2400" b="1" dirty="0" err="1" smtClean="0">
                <a:latin typeface="+mn-lt"/>
              </a:rPr>
              <a:t>читач</a:t>
            </a:r>
            <a:r>
              <a:rPr lang="ru-RU" sz="2400" b="1" dirty="0" smtClean="0">
                <a:latin typeface="+mn-lt"/>
              </a:rPr>
              <a:t>. </a:t>
            </a:r>
            <a:r>
              <a:rPr lang="ru-RU" sz="2400" b="1" dirty="0" err="1" smtClean="0">
                <a:latin typeface="+mn-lt"/>
              </a:rPr>
              <a:t>Озброєний</a:t>
            </a:r>
            <a:r>
              <a:rPr lang="ru-RU" sz="2400" b="1" dirty="0" smtClean="0">
                <a:latin typeface="+mn-lt"/>
              </a:rPr>
              <a:t> </a:t>
            </a:r>
            <a:r>
              <a:rPr lang="ru-RU" sz="2400" b="1" dirty="0" err="1" smtClean="0">
                <a:latin typeface="+mn-lt"/>
              </a:rPr>
              <a:t>інформаційно-комунікаційними</a:t>
            </a:r>
            <a:r>
              <a:rPr lang="ru-RU" sz="2400" b="1" dirty="0" smtClean="0">
                <a:latin typeface="+mn-lt"/>
              </a:rPr>
              <a:t> </a:t>
            </a:r>
            <a:r>
              <a:rPr lang="ru-RU" sz="2400" b="1" dirty="0" err="1" smtClean="0">
                <a:latin typeface="+mn-lt"/>
              </a:rPr>
              <a:t>апаратами</a:t>
            </a:r>
            <a:r>
              <a:rPr lang="ru-RU" sz="2400" b="1" dirty="0" smtClean="0">
                <a:latin typeface="+mn-lt"/>
              </a:rPr>
              <a:t>, </a:t>
            </a:r>
            <a:r>
              <a:rPr lang="ru-RU" sz="2400" b="1" dirty="0" err="1" smtClean="0">
                <a:latin typeface="+mn-lt"/>
              </a:rPr>
              <a:t>він</a:t>
            </a:r>
            <a:r>
              <a:rPr lang="ru-RU" sz="2400" b="1" dirty="0" smtClean="0">
                <a:latin typeface="+mn-lt"/>
              </a:rPr>
              <a:t>, як колись казали, </a:t>
            </a:r>
            <a:r>
              <a:rPr lang="ru-RU" sz="2400" b="1" dirty="0" err="1" smtClean="0">
                <a:latin typeface="+mn-lt"/>
              </a:rPr>
              <a:t>багатоверстатник</a:t>
            </a:r>
            <a:r>
              <a:rPr lang="ru-RU" sz="2400" b="1" dirty="0" smtClean="0">
                <a:latin typeface="+mn-lt"/>
              </a:rPr>
              <a:t>: </a:t>
            </a:r>
            <a:r>
              <a:rPr lang="ru-RU" sz="2400" b="1" dirty="0" err="1" smtClean="0">
                <a:latin typeface="+mn-lt"/>
              </a:rPr>
              <a:t>одночасно</a:t>
            </a:r>
            <a:r>
              <a:rPr lang="ru-RU" sz="2400" b="1" dirty="0" smtClean="0">
                <a:latin typeface="+mn-lt"/>
              </a:rPr>
              <a:t> </a:t>
            </a:r>
            <a:r>
              <a:rPr lang="ru-RU" sz="2400" b="1" dirty="0" err="1" smtClean="0">
                <a:latin typeface="+mn-lt"/>
              </a:rPr>
              <a:t>читає</a:t>
            </a:r>
            <a:r>
              <a:rPr lang="ru-RU" sz="2400" b="1" dirty="0" smtClean="0">
                <a:latin typeface="+mn-lt"/>
              </a:rPr>
              <a:t>, </a:t>
            </a:r>
            <a:r>
              <a:rPr lang="ru-RU" sz="2400" b="1" dirty="0" err="1" smtClean="0">
                <a:latin typeface="+mn-lt"/>
              </a:rPr>
              <a:t>пише</a:t>
            </a:r>
            <a:r>
              <a:rPr lang="ru-RU" sz="2400" b="1" dirty="0" smtClean="0">
                <a:latin typeface="+mn-lt"/>
              </a:rPr>
              <a:t>, </a:t>
            </a:r>
            <a:r>
              <a:rPr lang="ru-RU" sz="2400" b="1" dirty="0" err="1" smtClean="0">
                <a:latin typeface="+mn-lt"/>
              </a:rPr>
              <a:t>слухає</a:t>
            </a:r>
            <a:r>
              <a:rPr lang="ru-RU" sz="2400" b="1" dirty="0" smtClean="0">
                <a:latin typeface="+mn-lt"/>
              </a:rPr>
              <a:t>, говорить, </a:t>
            </a:r>
            <a:r>
              <a:rPr lang="ru-RU" sz="2400" b="1" dirty="0" err="1" smtClean="0">
                <a:latin typeface="+mn-lt"/>
              </a:rPr>
              <a:t>приймає</a:t>
            </a:r>
            <a:r>
              <a:rPr lang="ru-RU" sz="2400" b="1" dirty="0" smtClean="0">
                <a:latin typeface="+mn-lt"/>
              </a:rPr>
              <a:t> </a:t>
            </a:r>
            <a:r>
              <a:rPr lang="ru-RU" sz="2400" b="1" dirty="0" err="1" smtClean="0">
                <a:latin typeface="+mn-lt"/>
              </a:rPr>
              <a:t>й</a:t>
            </a:r>
            <a:r>
              <a:rPr lang="ru-RU" sz="2400" b="1" dirty="0" smtClean="0">
                <a:latin typeface="+mn-lt"/>
              </a:rPr>
              <a:t> </a:t>
            </a:r>
            <a:r>
              <a:rPr lang="ru-RU" sz="2400" b="1" dirty="0" err="1" smtClean="0">
                <a:latin typeface="+mn-lt"/>
              </a:rPr>
              <a:t>розсилає</a:t>
            </a:r>
            <a:r>
              <a:rPr lang="ru-RU" sz="2400" b="1" dirty="0" smtClean="0">
                <a:latin typeface="+mn-lt"/>
              </a:rPr>
              <a:t> </a:t>
            </a:r>
            <a:r>
              <a:rPr lang="ru-RU" sz="2400" b="1" dirty="0" err="1" smtClean="0">
                <a:latin typeface="+mn-lt"/>
              </a:rPr>
              <a:t>повідомлення</a:t>
            </a:r>
            <a:r>
              <a:rPr lang="ru-RU" sz="2400" b="1" dirty="0" smtClean="0">
                <a:latin typeface="+mn-lt"/>
              </a:rPr>
              <a:t>. І </a:t>
            </a:r>
            <a:r>
              <a:rPr lang="ru-RU" sz="2400" b="1" dirty="0" err="1" smtClean="0">
                <a:latin typeface="+mn-lt"/>
              </a:rPr>
              <a:t>йому</a:t>
            </a:r>
            <a:r>
              <a:rPr lang="ru-RU" sz="2400" b="1" dirty="0" smtClean="0">
                <a:latin typeface="+mn-lt"/>
              </a:rPr>
              <a:t> </a:t>
            </a:r>
            <a:r>
              <a:rPr lang="ru-RU" sz="2400" b="1" dirty="0" err="1" smtClean="0">
                <a:latin typeface="+mn-lt"/>
              </a:rPr>
              <a:t>найбільше</a:t>
            </a:r>
            <a:r>
              <a:rPr lang="ru-RU" sz="2400" b="1" dirty="0" smtClean="0">
                <a:latin typeface="+mn-lt"/>
              </a:rPr>
              <a:t> «</a:t>
            </a:r>
            <a:r>
              <a:rPr lang="ru-RU" sz="2400" b="1" dirty="0" err="1" smtClean="0">
                <a:latin typeface="+mn-lt"/>
              </a:rPr>
              <a:t>любий</a:t>
            </a:r>
            <a:r>
              <a:rPr lang="ru-RU" sz="2400" b="1" dirty="0" smtClean="0">
                <a:latin typeface="+mn-lt"/>
              </a:rPr>
              <a:t>» той, </a:t>
            </a:r>
            <a:r>
              <a:rPr lang="ru-RU" sz="2400" b="1" dirty="0" err="1" smtClean="0">
                <a:latin typeface="+mn-lt"/>
              </a:rPr>
              <a:t>хто</a:t>
            </a:r>
            <a:r>
              <a:rPr lang="ru-RU" sz="2400" b="1" dirty="0" smtClean="0">
                <a:latin typeface="+mn-lt"/>
              </a:rPr>
              <a:t> </a:t>
            </a:r>
            <a:r>
              <a:rPr lang="ru-RU" sz="2400" b="1" dirty="0" err="1" smtClean="0">
                <a:latin typeface="+mn-lt"/>
              </a:rPr>
              <a:t>якнайкраще</a:t>
            </a:r>
            <a:r>
              <a:rPr lang="ru-RU" sz="2400" b="1" dirty="0" smtClean="0">
                <a:latin typeface="+mn-lt"/>
              </a:rPr>
              <a:t>, </a:t>
            </a:r>
            <a:r>
              <a:rPr lang="ru-RU" sz="2400" b="1" dirty="0" err="1" smtClean="0">
                <a:latin typeface="+mn-lt"/>
              </a:rPr>
              <a:t>якнайповніше</a:t>
            </a:r>
            <a:r>
              <a:rPr lang="ru-RU" sz="2400" b="1" dirty="0" smtClean="0">
                <a:latin typeface="+mn-lt"/>
              </a:rPr>
              <a:t>, </a:t>
            </a:r>
            <a:r>
              <a:rPr lang="ru-RU" sz="2400" b="1" dirty="0" err="1" smtClean="0">
                <a:latin typeface="+mn-lt"/>
              </a:rPr>
              <a:t>якнайшвидше</a:t>
            </a:r>
            <a:r>
              <a:rPr lang="ru-RU" sz="2400" b="1" dirty="0" smtClean="0">
                <a:latin typeface="+mn-lt"/>
              </a:rPr>
              <a:t> </a:t>
            </a:r>
            <a:r>
              <a:rPr lang="ru-RU" sz="2400" b="1" dirty="0" err="1" smtClean="0">
                <a:latin typeface="+mn-lt"/>
              </a:rPr>
              <a:t>здатен</a:t>
            </a:r>
            <a:r>
              <a:rPr lang="ru-RU" sz="2400" b="1" dirty="0" smtClean="0">
                <a:latin typeface="+mn-lt"/>
              </a:rPr>
              <a:t> </a:t>
            </a:r>
            <a:r>
              <a:rPr lang="ru-RU" sz="2400" b="1" dirty="0" err="1" smtClean="0">
                <a:latin typeface="+mn-lt"/>
              </a:rPr>
              <a:t>задовольняти</a:t>
            </a:r>
            <a:r>
              <a:rPr lang="ru-RU" sz="2400" b="1" dirty="0" smtClean="0">
                <a:latin typeface="+mn-lt"/>
              </a:rPr>
              <a:t> </a:t>
            </a:r>
            <a:r>
              <a:rPr lang="ru-RU" sz="2400" b="1" dirty="0" err="1" smtClean="0">
                <a:latin typeface="+mn-lt"/>
              </a:rPr>
              <a:t>його</a:t>
            </a:r>
            <a:r>
              <a:rPr lang="ru-RU" sz="2400" b="1" dirty="0" smtClean="0">
                <a:latin typeface="+mn-lt"/>
              </a:rPr>
              <a:t> </a:t>
            </a:r>
            <a:r>
              <a:rPr lang="ru-RU" sz="2400" b="1" dirty="0" err="1" smtClean="0">
                <a:latin typeface="+mn-lt"/>
              </a:rPr>
              <a:t>комплексні</a:t>
            </a:r>
            <a:r>
              <a:rPr lang="ru-RU" sz="2400" b="1" dirty="0" smtClean="0">
                <a:latin typeface="+mn-lt"/>
              </a:rPr>
              <a:t> потреби. На такого </a:t>
            </a:r>
            <a:r>
              <a:rPr lang="ru-RU" sz="2400" b="1" dirty="0" err="1" smtClean="0">
                <a:latin typeface="+mn-lt"/>
              </a:rPr>
              <a:t>читача</a:t>
            </a:r>
            <a:r>
              <a:rPr lang="ru-RU" sz="2400" b="1" dirty="0" smtClean="0">
                <a:latin typeface="+mn-lt"/>
              </a:rPr>
              <a:t>  </a:t>
            </a:r>
            <a:r>
              <a:rPr lang="ru-RU" sz="2400" b="1" dirty="0" err="1" smtClean="0">
                <a:latin typeface="+mn-lt"/>
              </a:rPr>
              <a:t>шкільним</a:t>
            </a:r>
            <a:r>
              <a:rPr lang="ru-RU" sz="2400" b="1" dirty="0" smtClean="0">
                <a:latin typeface="+mn-lt"/>
              </a:rPr>
              <a:t> </a:t>
            </a:r>
            <a:r>
              <a:rPr lang="ru-RU" sz="2400" b="1" dirty="0" err="1" smtClean="0">
                <a:latin typeface="+mn-lt"/>
              </a:rPr>
              <a:t>бібліотекам</a:t>
            </a:r>
            <a:r>
              <a:rPr lang="ru-RU" sz="2400" b="1" dirty="0" smtClean="0">
                <a:latin typeface="+mn-lt"/>
              </a:rPr>
              <a:t> </a:t>
            </a:r>
            <a:r>
              <a:rPr lang="ru-RU" sz="2400" b="1" dirty="0" err="1" smtClean="0">
                <a:latin typeface="+mn-lt"/>
              </a:rPr>
              <a:t>і</a:t>
            </a:r>
            <a:r>
              <a:rPr lang="ru-RU" sz="2400" b="1" dirty="0" smtClean="0">
                <a:latin typeface="+mn-lt"/>
              </a:rPr>
              <a:t> </a:t>
            </a:r>
            <a:r>
              <a:rPr lang="ru-RU" sz="2400" b="1" dirty="0" err="1" smtClean="0">
                <a:latin typeface="+mn-lt"/>
              </a:rPr>
              <a:t>потрібно</a:t>
            </a:r>
            <a:r>
              <a:rPr lang="ru-RU" sz="2400" b="1" dirty="0" smtClean="0">
                <a:latin typeface="+mn-lt"/>
              </a:rPr>
              <a:t> </a:t>
            </a:r>
            <a:r>
              <a:rPr lang="ru-RU" sz="2400" b="1" dirty="0" err="1" smtClean="0">
                <a:latin typeface="+mn-lt"/>
              </a:rPr>
              <a:t>орієнтуватися</a:t>
            </a:r>
            <a:r>
              <a:rPr lang="ru-RU" sz="2400" b="1" dirty="0" smtClean="0">
                <a:latin typeface="+mn-lt"/>
              </a:rPr>
              <a:t>, </a:t>
            </a:r>
            <a:r>
              <a:rPr lang="ru-RU" sz="2400" b="1" dirty="0" err="1" smtClean="0">
                <a:latin typeface="+mn-lt"/>
              </a:rPr>
              <a:t>бо</a:t>
            </a:r>
            <a:r>
              <a:rPr lang="ru-RU" sz="2400" b="1" dirty="0" smtClean="0">
                <a:latin typeface="+mn-lt"/>
              </a:rPr>
              <a:t> </a:t>
            </a:r>
            <a:r>
              <a:rPr lang="ru-RU" sz="2400" b="1" dirty="0" err="1" smtClean="0">
                <a:latin typeface="+mn-lt"/>
              </a:rPr>
              <a:t>він</a:t>
            </a:r>
            <a:r>
              <a:rPr lang="ru-RU" sz="2400" b="1" dirty="0" smtClean="0">
                <a:latin typeface="+mn-lt"/>
              </a:rPr>
              <a:t> </a:t>
            </a:r>
            <a:r>
              <a:rPr lang="ru-RU" sz="2400" b="1" dirty="0" err="1" smtClean="0">
                <a:latin typeface="+mn-lt"/>
              </a:rPr>
              <a:t>становитиме</a:t>
            </a:r>
            <a:r>
              <a:rPr lang="ru-RU" sz="2400" b="1" dirty="0" smtClean="0">
                <a:latin typeface="+mn-lt"/>
              </a:rPr>
              <a:t> </a:t>
            </a:r>
            <a:r>
              <a:rPr lang="ru-RU" sz="2400" b="1" dirty="0" err="1" smtClean="0">
                <a:latin typeface="+mn-lt"/>
              </a:rPr>
              <a:t>найбільшу</a:t>
            </a:r>
            <a:r>
              <a:rPr lang="ru-RU" sz="2400" b="1" dirty="0" smtClean="0">
                <a:latin typeface="+mn-lt"/>
              </a:rPr>
              <a:t> </a:t>
            </a:r>
            <a:r>
              <a:rPr lang="ru-RU" sz="2400" b="1" dirty="0" err="1" smtClean="0">
                <a:latin typeface="+mn-lt"/>
              </a:rPr>
              <a:t>і</a:t>
            </a:r>
            <a:r>
              <a:rPr lang="ru-RU" sz="2400" b="1" dirty="0" smtClean="0">
                <a:latin typeface="+mn-lt"/>
              </a:rPr>
              <a:t> </a:t>
            </a:r>
            <a:r>
              <a:rPr lang="ru-RU" sz="2400" b="1" dirty="0" err="1" smtClean="0">
                <a:latin typeface="+mn-lt"/>
              </a:rPr>
              <a:t>найактивнішу</a:t>
            </a:r>
            <a:r>
              <a:rPr lang="ru-RU" sz="2400" b="1" dirty="0" smtClean="0">
                <a:latin typeface="+mn-lt"/>
              </a:rPr>
              <a:t> </a:t>
            </a:r>
            <a:r>
              <a:rPr lang="ru-RU" sz="2400" b="1" dirty="0" err="1" smtClean="0">
                <a:latin typeface="+mn-lt"/>
              </a:rPr>
              <a:t>частину</a:t>
            </a:r>
            <a:r>
              <a:rPr lang="ru-RU" sz="2400" b="1" dirty="0" smtClean="0">
                <a:latin typeface="+mn-lt"/>
              </a:rPr>
              <a:t> тих, </a:t>
            </a:r>
            <a:r>
              <a:rPr lang="ru-RU" sz="2400" b="1" dirty="0" err="1" smtClean="0">
                <a:latin typeface="+mn-lt"/>
              </a:rPr>
              <a:t>хто</a:t>
            </a:r>
            <a:r>
              <a:rPr lang="ru-RU" sz="2400" b="1" dirty="0" smtClean="0">
                <a:latin typeface="+mn-lt"/>
              </a:rPr>
              <a:t> </a:t>
            </a:r>
            <a:r>
              <a:rPr lang="ru-RU" sz="2400" b="1" dirty="0" err="1" smtClean="0">
                <a:latin typeface="+mn-lt"/>
              </a:rPr>
              <a:t>постійно</a:t>
            </a:r>
            <a:r>
              <a:rPr lang="ru-RU" sz="2400" b="1" dirty="0" smtClean="0">
                <a:latin typeface="+mn-lt"/>
              </a:rPr>
              <a:t> </a:t>
            </a:r>
            <a:r>
              <a:rPr lang="ru-RU" sz="2400" b="1" dirty="0" err="1" smtClean="0">
                <a:latin typeface="+mn-lt"/>
              </a:rPr>
              <a:t>працює</a:t>
            </a:r>
            <a:r>
              <a:rPr lang="ru-RU" sz="2400" b="1" dirty="0" smtClean="0">
                <a:latin typeface="+mn-lt"/>
              </a:rPr>
              <a:t> </a:t>
            </a:r>
            <a:r>
              <a:rPr lang="ru-RU" sz="2400" b="1" dirty="0" err="1" smtClean="0">
                <a:latin typeface="+mn-lt"/>
              </a:rPr>
              <a:t>з</a:t>
            </a:r>
            <a:r>
              <a:rPr lang="ru-RU" sz="2400" b="1" dirty="0" smtClean="0">
                <a:latin typeface="+mn-lt"/>
              </a:rPr>
              <a:t> </a:t>
            </a:r>
            <a:r>
              <a:rPr lang="ru-RU" sz="2400" b="1" dirty="0" err="1" smtClean="0">
                <a:latin typeface="+mn-lt"/>
              </a:rPr>
              <a:t>інформацією</a:t>
            </a:r>
            <a:r>
              <a:rPr lang="ru-RU" sz="2400" b="1" dirty="0" smtClean="0">
                <a:latin typeface="+mn-lt"/>
              </a:rPr>
              <a:t>. </a:t>
            </a:r>
            <a:endParaRPr lang="ru-RU" sz="2400" b="1" dirty="0">
              <a:latin typeface="+mn-lt"/>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116632"/>
            <a:ext cx="8784976" cy="6480720"/>
          </a:xfrm>
        </p:spPr>
        <p:txBody>
          <a:bodyPr>
            <a:normAutofit fontScale="90000"/>
          </a:bodyPr>
          <a:lstStyle/>
          <a:p>
            <a:pPr algn="l"/>
            <a:r>
              <a:rPr lang="ru-RU" sz="2700" b="1" dirty="0" smtClean="0">
                <a:latin typeface="+mn-lt"/>
              </a:rPr>
              <a:t/>
            </a:r>
            <a:br>
              <a:rPr lang="ru-RU" sz="2700" b="1" dirty="0" smtClean="0">
                <a:latin typeface="+mn-lt"/>
              </a:rPr>
            </a:br>
            <a:r>
              <a:rPr lang="ru-RU" sz="2700" b="1" dirty="0" smtClean="0">
                <a:latin typeface="+mn-lt"/>
              </a:rPr>
              <a:t>З </a:t>
            </a:r>
            <a:r>
              <a:rPr lang="ru-RU" sz="2700" b="1" dirty="0" err="1" smtClean="0">
                <a:latin typeface="+mn-lt"/>
              </a:rPr>
              <a:t>розрахунку</a:t>
            </a:r>
            <a:r>
              <a:rPr lang="ru-RU" sz="2700" b="1" dirty="0" smtClean="0">
                <a:latin typeface="+mn-lt"/>
              </a:rPr>
              <a:t> на </a:t>
            </a:r>
            <a:r>
              <a:rPr lang="ru-RU" sz="2700" b="1" dirty="0" err="1" smtClean="0">
                <a:latin typeface="+mn-lt"/>
              </a:rPr>
              <a:t>сказане</a:t>
            </a:r>
            <a:r>
              <a:rPr lang="ru-RU" sz="2700" b="1" dirty="0" smtClean="0">
                <a:latin typeface="+mn-lt"/>
              </a:rPr>
              <a:t> </a:t>
            </a:r>
            <a:r>
              <a:rPr lang="ru-RU" sz="2700" b="1" dirty="0" err="1" smtClean="0">
                <a:latin typeface="+mn-lt"/>
              </a:rPr>
              <a:t>вище</a:t>
            </a:r>
            <a:r>
              <a:rPr lang="ru-RU" sz="2700" b="1" dirty="0" smtClean="0">
                <a:latin typeface="+mn-lt"/>
              </a:rPr>
              <a:t>, </a:t>
            </a:r>
            <a:r>
              <a:rPr lang="ru-RU" sz="2700" b="1" dirty="0" err="1" smtClean="0">
                <a:latin typeface="+mn-lt"/>
              </a:rPr>
              <a:t>слід</a:t>
            </a:r>
            <a:r>
              <a:rPr lang="ru-RU" sz="2700" b="1" dirty="0" smtClean="0">
                <a:latin typeface="+mn-lt"/>
              </a:rPr>
              <a:t> </a:t>
            </a:r>
            <a:r>
              <a:rPr lang="ru-RU" sz="2700" b="1" dirty="0" err="1" smtClean="0">
                <a:latin typeface="+mn-lt"/>
              </a:rPr>
              <a:t>вибудовувати</a:t>
            </a:r>
            <a:r>
              <a:rPr lang="ru-RU" sz="2700" b="1" dirty="0" smtClean="0">
                <a:latin typeface="+mn-lt"/>
              </a:rPr>
              <a:t> </a:t>
            </a:r>
            <a:r>
              <a:rPr lang="ru-RU" sz="2700" b="1" dirty="0" err="1" smtClean="0">
                <a:latin typeface="+mn-lt"/>
              </a:rPr>
              <a:t>ланцюги</a:t>
            </a:r>
            <a:r>
              <a:rPr lang="ru-RU" sz="2700" b="1" dirty="0" smtClean="0">
                <a:latin typeface="+mn-lt"/>
              </a:rPr>
              <a:t> </a:t>
            </a:r>
            <a:r>
              <a:rPr lang="ru-RU" sz="2700" b="1" dirty="0" err="1" smtClean="0">
                <a:latin typeface="+mn-lt"/>
              </a:rPr>
              <a:t>формування</a:t>
            </a:r>
            <a:r>
              <a:rPr lang="ru-RU" sz="2700" b="1" dirty="0" smtClean="0">
                <a:latin typeface="+mn-lt"/>
              </a:rPr>
              <a:t> </a:t>
            </a:r>
            <a:r>
              <a:rPr lang="ru-RU" sz="2700" b="1" dirty="0" err="1" smtClean="0">
                <a:latin typeface="+mn-lt"/>
              </a:rPr>
              <a:t>бібліотечного</a:t>
            </a:r>
            <a:r>
              <a:rPr lang="ru-RU" sz="2700" b="1" dirty="0" smtClean="0">
                <a:latin typeface="+mn-lt"/>
              </a:rPr>
              <a:t> ресурсу </a:t>
            </a:r>
            <a:r>
              <a:rPr lang="ru-RU" sz="2700" b="1" dirty="0" err="1" smtClean="0">
                <a:latin typeface="+mn-lt"/>
              </a:rPr>
              <a:t>і</a:t>
            </a:r>
            <a:r>
              <a:rPr lang="ru-RU" sz="2700" b="1" dirty="0" smtClean="0">
                <a:latin typeface="+mn-lt"/>
              </a:rPr>
              <a:t> комплексного </a:t>
            </a:r>
            <a:r>
              <a:rPr lang="ru-RU" sz="2700" b="1" dirty="0" err="1" smtClean="0">
                <a:latin typeface="+mn-lt"/>
              </a:rPr>
              <a:t>обслуговування</a:t>
            </a:r>
            <a:r>
              <a:rPr lang="ru-RU" sz="2700" b="1" dirty="0" smtClean="0">
                <a:latin typeface="+mn-lt"/>
              </a:rPr>
              <a:t>.  </a:t>
            </a:r>
            <a:r>
              <a:rPr lang="ru-RU" sz="2700" b="1" dirty="0" err="1" smtClean="0">
                <a:latin typeface="+mn-lt"/>
              </a:rPr>
              <a:t>Неприпустимо</a:t>
            </a:r>
            <a:r>
              <a:rPr lang="ru-RU" sz="2700" b="1" dirty="0" smtClean="0">
                <a:latin typeface="+mn-lt"/>
              </a:rPr>
              <a:t> </a:t>
            </a:r>
            <a:r>
              <a:rPr lang="ru-RU" sz="2700" b="1" dirty="0" err="1" smtClean="0">
                <a:latin typeface="+mn-lt"/>
              </a:rPr>
              <a:t>забувати</a:t>
            </a:r>
            <a:r>
              <a:rPr lang="ru-RU" sz="2700" b="1" dirty="0" smtClean="0">
                <a:latin typeface="+mn-lt"/>
              </a:rPr>
              <a:t>, </a:t>
            </a:r>
            <a:r>
              <a:rPr lang="ru-RU" sz="2700" b="1" dirty="0" err="1" smtClean="0">
                <a:latin typeface="+mn-lt"/>
              </a:rPr>
              <a:t>що</a:t>
            </a:r>
            <a:r>
              <a:rPr lang="ru-RU" sz="2700" b="1" dirty="0" smtClean="0">
                <a:latin typeface="+mn-lt"/>
              </a:rPr>
              <a:t> </a:t>
            </a:r>
            <a:r>
              <a:rPr lang="ru-RU" sz="2700" b="1" dirty="0" err="1" smtClean="0">
                <a:latin typeface="+mn-lt"/>
              </a:rPr>
              <a:t>бібліотека</a:t>
            </a:r>
            <a:r>
              <a:rPr lang="ru-RU" sz="2700" b="1" dirty="0" smtClean="0">
                <a:latin typeface="+mn-lt"/>
              </a:rPr>
              <a:t> </a:t>
            </a:r>
            <a:r>
              <a:rPr lang="ru-RU" sz="2700" b="1" dirty="0" err="1" smtClean="0">
                <a:latin typeface="+mn-lt"/>
              </a:rPr>
              <a:t>існує</a:t>
            </a:r>
            <a:r>
              <a:rPr lang="ru-RU" sz="2700" b="1" dirty="0" smtClean="0">
                <a:latin typeface="+mn-lt"/>
              </a:rPr>
              <a:t> не сама для себе. Вона – </a:t>
            </a:r>
            <a:r>
              <a:rPr lang="ru-RU" sz="2700" b="1" dirty="0" err="1" smtClean="0">
                <a:latin typeface="+mn-lt"/>
              </a:rPr>
              <a:t>інституція</a:t>
            </a:r>
            <a:r>
              <a:rPr lang="ru-RU" sz="2700" b="1" dirty="0" smtClean="0">
                <a:latin typeface="+mn-lt"/>
              </a:rPr>
              <a:t>, структура, яка </a:t>
            </a:r>
            <a:r>
              <a:rPr lang="ru-RU" sz="2700" b="1" dirty="0" err="1" smtClean="0">
                <a:latin typeface="+mn-lt"/>
              </a:rPr>
              <a:t>приречена</a:t>
            </a:r>
            <a:r>
              <a:rPr lang="ru-RU" sz="2700" b="1" dirty="0" smtClean="0">
                <a:latin typeface="+mn-lt"/>
              </a:rPr>
              <a:t> на </a:t>
            </a:r>
            <a:r>
              <a:rPr lang="ru-RU" sz="2700" b="1" dirty="0" err="1" smtClean="0">
                <a:latin typeface="+mn-lt"/>
              </a:rPr>
              <a:t>вічне</a:t>
            </a:r>
            <a:r>
              <a:rPr lang="ru-RU" sz="2700" b="1" dirty="0" smtClean="0">
                <a:latin typeface="+mn-lt"/>
              </a:rPr>
              <a:t> </a:t>
            </a:r>
            <a:r>
              <a:rPr lang="ru-RU" sz="2700" b="1" dirty="0" err="1" smtClean="0">
                <a:latin typeface="+mn-lt"/>
              </a:rPr>
              <a:t>обслуговування</a:t>
            </a:r>
            <a:r>
              <a:rPr lang="ru-RU" sz="2700" b="1" dirty="0" smtClean="0">
                <a:latin typeface="+mn-lt"/>
              </a:rPr>
              <a:t>. І буде </a:t>
            </a:r>
            <a:r>
              <a:rPr lang="ru-RU" sz="2700" b="1" dirty="0" err="1" smtClean="0">
                <a:latin typeface="+mn-lt"/>
              </a:rPr>
              <a:t>жити</a:t>
            </a:r>
            <a:r>
              <a:rPr lang="ru-RU" sz="2700" b="1" dirty="0" smtClean="0">
                <a:latin typeface="+mn-lt"/>
              </a:rPr>
              <a:t> до тих </a:t>
            </a:r>
            <a:r>
              <a:rPr lang="ru-RU" sz="2700" b="1" dirty="0" err="1" smtClean="0">
                <a:latin typeface="+mn-lt"/>
              </a:rPr>
              <a:t>пір</a:t>
            </a:r>
            <a:r>
              <a:rPr lang="ru-RU" sz="2700" b="1" dirty="0" smtClean="0">
                <a:latin typeface="+mn-lt"/>
              </a:rPr>
              <a:t>, </a:t>
            </a:r>
            <a:r>
              <a:rPr lang="ru-RU" sz="2700" b="1" dirty="0" err="1" smtClean="0">
                <a:latin typeface="+mn-lt"/>
              </a:rPr>
              <a:t>поки</a:t>
            </a:r>
            <a:r>
              <a:rPr lang="ru-RU" sz="2700" b="1" dirty="0" smtClean="0">
                <a:latin typeface="+mn-lt"/>
              </a:rPr>
              <a:t> до </a:t>
            </a:r>
            <a:r>
              <a:rPr lang="ru-RU" sz="2700" b="1" dirty="0" err="1" smtClean="0">
                <a:latin typeface="+mn-lt"/>
              </a:rPr>
              <a:t>неї</a:t>
            </a:r>
            <a:r>
              <a:rPr lang="ru-RU" sz="2700" b="1" dirty="0" smtClean="0">
                <a:latin typeface="+mn-lt"/>
              </a:rPr>
              <a:t> </a:t>
            </a:r>
            <a:r>
              <a:rPr lang="ru-RU" sz="2700" b="1" dirty="0" err="1" smtClean="0">
                <a:latin typeface="+mn-lt"/>
              </a:rPr>
              <a:t>користувачі</a:t>
            </a:r>
            <a:r>
              <a:rPr lang="ru-RU" sz="2700" b="1" dirty="0" smtClean="0">
                <a:latin typeface="+mn-lt"/>
              </a:rPr>
              <a:t>  </a:t>
            </a:r>
            <a:r>
              <a:rPr lang="ru-RU" sz="2700" b="1" dirty="0" err="1" smtClean="0">
                <a:latin typeface="+mn-lt"/>
              </a:rPr>
              <a:t>масово</a:t>
            </a:r>
            <a:r>
              <a:rPr lang="ru-RU" sz="2700" b="1" dirty="0" smtClean="0">
                <a:latin typeface="+mn-lt"/>
              </a:rPr>
              <a:t> </a:t>
            </a:r>
            <a:r>
              <a:rPr lang="ru-RU" sz="2700" b="1" dirty="0" err="1" smtClean="0">
                <a:latin typeface="+mn-lt"/>
              </a:rPr>
              <a:t>звертатимуться</a:t>
            </a:r>
            <a:r>
              <a:rPr lang="ru-RU" sz="2700" b="1" dirty="0" smtClean="0">
                <a:latin typeface="+mn-lt"/>
              </a:rPr>
              <a:t> за </a:t>
            </a:r>
            <a:r>
              <a:rPr lang="ru-RU" sz="2700" b="1" dirty="0" err="1" smtClean="0">
                <a:latin typeface="+mn-lt"/>
              </a:rPr>
              <a:t>знаннями</a:t>
            </a:r>
            <a:r>
              <a:rPr lang="ru-RU" sz="2700" b="1" dirty="0" smtClean="0">
                <a:latin typeface="+mn-lt"/>
              </a:rPr>
              <a:t>, </a:t>
            </a:r>
            <a:r>
              <a:rPr lang="ru-RU" sz="2700" b="1" dirty="0" err="1" smtClean="0">
                <a:latin typeface="+mn-lt"/>
              </a:rPr>
              <a:t>інформацією</a:t>
            </a:r>
            <a:r>
              <a:rPr lang="ru-RU" sz="2700" b="1" dirty="0" smtClean="0">
                <a:latin typeface="+mn-lt"/>
              </a:rPr>
              <a:t>, </a:t>
            </a:r>
            <a:r>
              <a:rPr lang="ru-RU" sz="2700" b="1" dirty="0" err="1" smtClean="0">
                <a:latin typeface="+mn-lt"/>
              </a:rPr>
              <a:t>духовними</a:t>
            </a:r>
            <a:r>
              <a:rPr lang="ru-RU" sz="2700" b="1" dirty="0" smtClean="0">
                <a:latin typeface="+mn-lt"/>
              </a:rPr>
              <a:t> </a:t>
            </a:r>
            <a:r>
              <a:rPr lang="ru-RU" sz="2700" b="1" dirty="0" err="1" smtClean="0">
                <a:latin typeface="+mn-lt"/>
              </a:rPr>
              <a:t>цінностями</a:t>
            </a:r>
            <a:r>
              <a:rPr lang="ru-RU" sz="2700" b="1" dirty="0" smtClean="0">
                <a:latin typeface="+mn-lt"/>
              </a:rPr>
              <a:t>.</a:t>
            </a:r>
            <a:br>
              <a:rPr lang="ru-RU" sz="2700" b="1" dirty="0" smtClean="0">
                <a:latin typeface="+mn-lt"/>
              </a:rPr>
            </a:br>
            <a:r>
              <a:rPr lang="ru-RU" sz="2700" b="1" dirty="0" smtClean="0">
                <a:latin typeface="+mn-lt"/>
              </a:rPr>
              <a:t>    </a:t>
            </a:r>
            <a:r>
              <a:rPr lang="ru-RU" sz="2700" b="1" dirty="0" err="1" smtClean="0">
                <a:latin typeface="+mn-lt"/>
              </a:rPr>
              <a:t>Отже</a:t>
            </a:r>
            <a:r>
              <a:rPr lang="ru-RU" sz="2700" b="1" dirty="0" smtClean="0">
                <a:latin typeface="+mn-lt"/>
              </a:rPr>
              <a:t>, </a:t>
            </a:r>
            <a:r>
              <a:rPr lang="ru-RU" sz="2700" b="1" dirty="0" err="1" smtClean="0">
                <a:latin typeface="+mn-lt"/>
              </a:rPr>
              <a:t>черговий</a:t>
            </a:r>
            <a:r>
              <a:rPr lang="ru-RU" sz="2700" b="1" dirty="0" smtClean="0">
                <a:latin typeface="+mn-lt"/>
              </a:rPr>
              <a:t> раз </a:t>
            </a:r>
            <a:r>
              <a:rPr lang="ru-RU" sz="2700" b="1" dirty="0" err="1" smtClean="0">
                <a:latin typeface="+mn-lt"/>
              </a:rPr>
              <a:t>варто</a:t>
            </a:r>
            <a:r>
              <a:rPr lang="ru-RU" sz="2700" b="1" dirty="0" smtClean="0">
                <a:latin typeface="+mn-lt"/>
              </a:rPr>
              <a:t> </a:t>
            </a:r>
            <a:r>
              <a:rPr lang="ru-RU" sz="2700" b="1" dirty="0" err="1" smtClean="0">
                <a:latin typeface="+mn-lt"/>
              </a:rPr>
              <a:t>наголосити</a:t>
            </a:r>
            <a:r>
              <a:rPr lang="ru-RU" sz="2700" b="1" dirty="0" smtClean="0">
                <a:latin typeface="+mn-lt"/>
              </a:rPr>
              <a:t>, </a:t>
            </a:r>
            <a:r>
              <a:rPr lang="ru-RU" sz="2700" b="1" dirty="0" err="1" smtClean="0">
                <a:latin typeface="+mn-lt"/>
              </a:rPr>
              <a:t>що</a:t>
            </a:r>
            <a:r>
              <a:rPr lang="ru-RU" sz="2700" b="1" dirty="0" smtClean="0">
                <a:latin typeface="+mn-lt"/>
              </a:rPr>
              <a:t> </a:t>
            </a:r>
            <a:r>
              <a:rPr lang="ru-RU" sz="2700" b="1" dirty="0" err="1" smtClean="0">
                <a:latin typeface="+mn-lt"/>
              </a:rPr>
              <a:t>магістраль</a:t>
            </a:r>
            <a:r>
              <a:rPr lang="ru-RU" sz="2700" b="1" dirty="0" smtClean="0">
                <a:latin typeface="+mn-lt"/>
              </a:rPr>
              <a:t> </a:t>
            </a:r>
            <a:r>
              <a:rPr lang="ru-RU" sz="2700" b="1" dirty="0" err="1" smtClean="0">
                <a:latin typeface="+mn-lt"/>
              </a:rPr>
              <a:t>виживання</a:t>
            </a:r>
            <a:r>
              <a:rPr lang="ru-RU" sz="2700" b="1" dirty="0" smtClean="0">
                <a:latin typeface="+mn-lt"/>
              </a:rPr>
              <a:t> </a:t>
            </a:r>
            <a:r>
              <a:rPr lang="ru-RU" sz="2700" b="1" dirty="0" err="1" smtClean="0">
                <a:latin typeface="+mn-lt"/>
              </a:rPr>
              <a:t>і</a:t>
            </a:r>
            <a:r>
              <a:rPr lang="ru-RU" sz="2700" b="1" dirty="0" smtClean="0">
                <a:latin typeface="+mn-lt"/>
              </a:rPr>
              <a:t> </a:t>
            </a:r>
            <a:r>
              <a:rPr lang="ru-RU" sz="2700" b="1" dirty="0" err="1" smtClean="0">
                <a:latin typeface="+mn-lt"/>
              </a:rPr>
              <a:t>розвитку</a:t>
            </a:r>
            <a:r>
              <a:rPr lang="ru-RU" sz="2700" b="1" dirty="0" smtClean="0">
                <a:latin typeface="+mn-lt"/>
              </a:rPr>
              <a:t> </a:t>
            </a:r>
            <a:r>
              <a:rPr lang="ru-RU" sz="2700" b="1" dirty="0" err="1" smtClean="0">
                <a:latin typeface="+mn-lt"/>
              </a:rPr>
              <a:t>бібліотеки</a:t>
            </a:r>
            <a:r>
              <a:rPr lang="ru-RU" sz="2700" b="1" dirty="0" smtClean="0">
                <a:latin typeface="+mn-lt"/>
              </a:rPr>
              <a:t> </a:t>
            </a:r>
            <a:r>
              <a:rPr lang="ru-RU" sz="2700" b="1" dirty="0" err="1" smtClean="0">
                <a:latin typeface="+mn-lt"/>
              </a:rPr>
              <a:t>лежить</a:t>
            </a:r>
            <a:r>
              <a:rPr lang="ru-RU" sz="2700" b="1" dirty="0" smtClean="0">
                <a:latin typeface="+mn-lt"/>
              </a:rPr>
              <a:t> у </a:t>
            </a:r>
            <a:r>
              <a:rPr lang="ru-RU" sz="2700" b="1" dirty="0" err="1" smtClean="0">
                <a:latin typeface="+mn-lt"/>
              </a:rPr>
              <a:t>площині</a:t>
            </a:r>
            <a:r>
              <a:rPr lang="ru-RU" sz="2700" b="1" dirty="0" smtClean="0">
                <a:latin typeface="+mn-lt"/>
              </a:rPr>
              <a:t> «</a:t>
            </a:r>
            <a:r>
              <a:rPr lang="ru-RU" sz="2700" b="1" dirty="0" err="1" smtClean="0">
                <a:latin typeface="+mn-lt"/>
              </a:rPr>
              <a:t>бібліотека</a:t>
            </a:r>
            <a:r>
              <a:rPr lang="ru-RU" sz="2700" b="1" dirty="0" smtClean="0">
                <a:latin typeface="+mn-lt"/>
              </a:rPr>
              <a:t> – </a:t>
            </a:r>
            <a:r>
              <a:rPr lang="ru-RU" sz="2700" b="1" dirty="0" err="1" smtClean="0">
                <a:latin typeface="+mn-lt"/>
              </a:rPr>
              <a:t>читач</a:t>
            </a:r>
            <a:r>
              <a:rPr lang="ru-RU" sz="2700" b="1" dirty="0" smtClean="0">
                <a:latin typeface="+mn-lt"/>
              </a:rPr>
              <a:t> / </a:t>
            </a:r>
            <a:r>
              <a:rPr lang="ru-RU" sz="2700" b="1" dirty="0" err="1" smtClean="0">
                <a:latin typeface="+mn-lt"/>
              </a:rPr>
              <a:t>користувач</a:t>
            </a:r>
            <a:r>
              <a:rPr lang="ru-RU" sz="2700" b="1" dirty="0" smtClean="0">
                <a:latin typeface="+mn-lt"/>
              </a:rPr>
              <a:t> / </a:t>
            </a:r>
            <a:r>
              <a:rPr lang="ru-RU" sz="2700" b="1" dirty="0" err="1" smtClean="0">
                <a:latin typeface="+mn-lt"/>
              </a:rPr>
              <a:t>споживач</a:t>
            </a:r>
            <a:r>
              <a:rPr lang="ru-RU" sz="2700" b="1" dirty="0" smtClean="0">
                <a:latin typeface="+mn-lt"/>
              </a:rPr>
              <a:t> / </a:t>
            </a:r>
            <a:r>
              <a:rPr lang="ru-RU" sz="2700" b="1" dirty="0" err="1" smtClean="0">
                <a:latin typeface="+mn-lt"/>
              </a:rPr>
              <a:t>замовник</a:t>
            </a:r>
            <a:r>
              <a:rPr lang="ru-RU" sz="2700" b="1" dirty="0" smtClean="0">
                <a:latin typeface="+mn-lt"/>
              </a:rPr>
              <a:t> </a:t>
            </a:r>
            <a:r>
              <a:rPr lang="ru-RU" sz="2700" b="1" dirty="0" err="1" smtClean="0">
                <a:latin typeface="+mn-lt"/>
              </a:rPr>
              <a:t>інформаційних</a:t>
            </a:r>
            <a:r>
              <a:rPr lang="ru-RU" sz="2700" b="1" dirty="0" smtClean="0">
                <a:latin typeface="+mn-lt"/>
              </a:rPr>
              <a:t> </a:t>
            </a:r>
            <a:r>
              <a:rPr lang="ru-RU" sz="2700" b="1" dirty="0" err="1" smtClean="0">
                <a:latin typeface="+mn-lt"/>
              </a:rPr>
              <a:t>послуг</a:t>
            </a:r>
            <a:r>
              <a:rPr lang="ru-RU" sz="2700" b="1" dirty="0" smtClean="0">
                <a:latin typeface="+mn-lt"/>
              </a:rPr>
              <a:t> / </a:t>
            </a:r>
            <a:r>
              <a:rPr lang="ru-RU" sz="2700" b="1" dirty="0" err="1" smtClean="0">
                <a:latin typeface="+mn-lt"/>
              </a:rPr>
              <a:t>нештатний</a:t>
            </a:r>
            <a:r>
              <a:rPr lang="ru-RU" sz="2700" b="1" dirty="0" smtClean="0">
                <a:latin typeface="+mn-lt"/>
              </a:rPr>
              <a:t> </a:t>
            </a:r>
            <a:r>
              <a:rPr lang="ru-RU" sz="2700" b="1" dirty="0" err="1" smtClean="0">
                <a:latin typeface="+mn-lt"/>
              </a:rPr>
              <a:t>співпрацівник</a:t>
            </a:r>
            <a:r>
              <a:rPr lang="ru-RU" sz="2700" b="1" dirty="0" smtClean="0">
                <a:latin typeface="+mn-lt"/>
              </a:rPr>
              <a:t>». </a:t>
            </a:r>
            <a:r>
              <a:rPr lang="ru-RU" sz="2700" b="1" dirty="0" err="1" smtClean="0">
                <a:latin typeface="+mn-lt"/>
              </a:rPr>
              <a:t>Саме</a:t>
            </a:r>
            <a:r>
              <a:rPr lang="ru-RU" sz="2700" b="1" dirty="0" smtClean="0">
                <a:latin typeface="+mn-lt"/>
              </a:rPr>
              <a:t> за </a:t>
            </a:r>
            <a:r>
              <a:rPr lang="ru-RU" sz="2700" b="1" dirty="0" err="1" smtClean="0">
                <a:latin typeface="+mn-lt"/>
              </a:rPr>
              <a:t>цією</a:t>
            </a:r>
            <a:r>
              <a:rPr lang="ru-RU" sz="2700" b="1" dirty="0" smtClean="0">
                <a:latin typeface="+mn-lt"/>
              </a:rPr>
              <a:t> </a:t>
            </a:r>
            <a:r>
              <a:rPr lang="ru-RU" sz="2700" b="1" dirty="0" err="1" smtClean="0">
                <a:latin typeface="+mn-lt"/>
              </a:rPr>
              <a:t>комунікаційною</a:t>
            </a:r>
            <a:r>
              <a:rPr lang="ru-RU" sz="2700" b="1" dirty="0" smtClean="0">
                <a:latin typeface="+mn-lt"/>
              </a:rPr>
              <a:t> системою – </a:t>
            </a:r>
            <a:r>
              <a:rPr lang="ru-RU" sz="2700" b="1" dirty="0" err="1" smtClean="0">
                <a:latin typeface="+mn-lt"/>
              </a:rPr>
              <a:t>майбутнє</a:t>
            </a:r>
            <a:r>
              <a:rPr lang="ru-RU" sz="2700" b="1" dirty="0" smtClean="0">
                <a:latin typeface="+mn-lt"/>
              </a:rPr>
              <a:t>. </a:t>
            </a:r>
            <a:r>
              <a:rPr lang="ru-RU" sz="2700" b="1" dirty="0" err="1" smtClean="0">
                <a:latin typeface="+mn-lt"/>
              </a:rPr>
              <a:t>Всі</a:t>
            </a:r>
            <a:r>
              <a:rPr lang="ru-RU" sz="2700" b="1" dirty="0" smtClean="0">
                <a:latin typeface="+mn-lt"/>
              </a:rPr>
              <a:t> </a:t>
            </a:r>
            <a:r>
              <a:rPr lang="ru-RU" sz="2700" b="1" dirty="0" err="1" smtClean="0">
                <a:latin typeface="+mn-lt"/>
              </a:rPr>
              <a:t>інші</a:t>
            </a:r>
            <a:r>
              <a:rPr lang="ru-RU" sz="2700" b="1" dirty="0" smtClean="0">
                <a:latin typeface="+mn-lt"/>
              </a:rPr>
              <a:t> </a:t>
            </a:r>
            <a:r>
              <a:rPr lang="ru-RU" sz="2700" b="1" dirty="0" err="1" smtClean="0">
                <a:latin typeface="+mn-lt"/>
              </a:rPr>
              <a:t>бібліотечні</a:t>
            </a:r>
            <a:r>
              <a:rPr lang="ru-RU" sz="2700" b="1" dirty="0" smtClean="0">
                <a:latin typeface="+mn-lt"/>
              </a:rPr>
              <a:t> </a:t>
            </a:r>
            <a:r>
              <a:rPr lang="ru-RU" sz="2700" b="1" dirty="0" err="1" smtClean="0">
                <a:latin typeface="+mn-lt"/>
              </a:rPr>
              <a:t>ділянки</a:t>
            </a:r>
            <a:r>
              <a:rPr lang="ru-RU" sz="2700" b="1" dirty="0" smtClean="0">
                <a:latin typeface="+mn-lt"/>
              </a:rPr>
              <a:t>, </a:t>
            </a:r>
            <a:r>
              <a:rPr lang="ru-RU" sz="2700" b="1" dirty="0" err="1" smtClean="0">
                <a:latin typeface="+mn-lt"/>
              </a:rPr>
              <a:t>хоча</a:t>
            </a:r>
            <a:r>
              <a:rPr lang="ru-RU" sz="2700" b="1" dirty="0" smtClean="0">
                <a:latin typeface="+mn-lt"/>
              </a:rPr>
              <a:t> </a:t>
            </a:r>
            <a:r>
              <a:rPr lang="ru-RU" sz="2700" b="1" dirty="0" err="1" smtClean="0">
                <a:latin typeface="+mn-lt"/>
              </a:rPr>
              <a:t>і</a:t>
            </a:r>
            <a:r>
              <a:rPr lang="ru-RU" sz="2700" b="1" dirty="0" smtClean="0">
                <a:latin typeface="+mn-lt"/>
              </a:rPr>
              <a:t> </a:t>
            </a:r>
            <a:r>
              <a:rPr lang="ru-RU" sz="2700" b="1" dirty="0" err="1" smtClean="0">
                <a:latin typeface="+mn-lt"/>
              </a:rPr>
              <a:t>важливі</a:t>
            </a:r>
            <a:r>
              <a:rPr lang="ru-RU" sz="2700" b="1" dirty="0" smtClean="0">
                <a:latin typeface="+mn-lt"/>
              </a:rPr>
              <a:t>, </a:t>
            </a:r>
            <a:r>
              <a:rPr lang="ru-RU" sz="2700" b="1" dirty="0" err="1" smtClean="0">
                <a:latin typeface="+mn-lt"/>
              </a:rPr>
              <a:t>необхідні</a:t>
            </a:r>
            <a:r>
              <a:rPr lang="ru-RU" sz="2700" b="1" dirty="0" smtClean="0">
                <a:latin typeface="+mn-lt"/>
              </a:rPr>
              <a:t>, </a:t>
            </a:r>
            <a:r>
              <a:rPr lang="ru-RU" sz="2700" b="1" dirty="0" err="1" smtClean="0">
                <a:latin typeface="+mn-lt"/>
              </a:rPr>
              <a:t>однак</a:t>
            </a:r>
            <a:r>
              <a:rPr lang="ru-RU" sz="2700" b="1" dirty="0" smtClean="0">
                <a:latin typeface="+mn-lt"/>
              </a:rPr>
              <a:t> вони </a:t>
            </a:r>
            <a:r>
              <a:rPr lang="ru-RU" sz="2700" b="1" dirty="0" err="1" smtClean="0">
                <a:latin typeface="+mn-lt"/>
              </a:rPr>
              <a:t>повинні</a:t>
            </a:r>
            <a:r>
              <a:rPr lang="ru-RU" sz="2700" b="1" dirty="0" smtClean="0">
                <a:latin typeface="+mn-lt"/>
              </a:rPr>
              <a:t> </a:t>
            </a:r>
            <a:r>
              <a:rPr lang="ru-RU" sz="2700" b="1" dirty="0" err="1" smtClean="0">
                <a:latin typeface="+mn-lt"/>
              </a:rPr>
              <a:t>підпорядковуватися</a:t>
            </a:r>
            <a:r>
              <a:rPr lang="ru-RU" sz="2700" b="1" dirty="0" smtClean="0">
                <a:latin typeface="+mn-lt"/>
              </a:rPr>
              <a:t> </a:t>
            </a:r>
            <a:r>
              <a:rPr lang="ru-RU" sz="2700" b="1" dirty="0" err="1" smtClean="0">
                <a:latin typeface="+mn-lt"/>
              </a:rPr>
              <a:t>родовій</a:t>
            </a:r>
            <a:r>
              <a:rPr lang="ru-RU" sz="2700" b="1" dirty="0" smtClean="0">
                <a:latin typeface="+mn-lt"/>
              </a:rPr>
              <a:t> </a:t>
            </a:r>
            <a:r>
              <a:rPr lang="ru-RU" sz="2700" b="1" dirty="0" err="1" smtClean="0">
                <a:latin typeface="+mn-lt"/>
              </a:rPr>
              <a:t>функції</a:t>
            </a:r>
            <a:r>
              <a:rPr lang="ru-RU" sz="2700" b="1" dirty="0" smtClean="0">
                <a:latin typeface="+mn-lt"/>
              </a:rPr>
              <a:t> </a:t>
            </a:r>
            <a:r>
              <a:rPr lang="ru-RU" sz="2700" b="1" dirty="0" err="1" smtClean="0">
                <a:latin typeface="+mn-lt"/>
              </a:rPr>
              <a:t>бібліотеки</a:t>
            </a:r>
            <a:r>
              <a:rPr lang="ru-RU" sz="2700" b="1" dirty="0" smtClean="0">
                <a:latin typeface="+mn-lt"/>
              </a:rPr>
              <a:t> – </a:t>
            </a:r>
            <a:r>
              <a:rPr lang="ru-RU" sz="2700" b="1" dirty="0" err="1" smtClean="0">
                <a:latin typeface="+mn-lt"/>
              </a:rPr>
              <a:t>поширенню</a:t>
            </a:r>
            <a:r>
              <a:rPr lang="ru-RU" sz="2700" b="1" dirty="0" smtClean="0">
                <a:latin typeface="+mn-lt"/>
              </a:rPr>
              <a:t> </a:t>
            </a:r>
            <a:r>
              <a:rPr lang="ru-RU" sz="2700" b="1" dirty="0" err="1" smtClean="0">
                <a:latin typeface="+mn-lt"/>
              </a:rPr>
              <a:t>знань</a:t>
            </a:r>
            <a:r>
              <a:rPr lang="ru-RU" sz="2700" b="1" dirty="0" smtClean="0">
                <a:latin typeface="+mn-lt"/>
              </a:rPr>
              <a:t> у </a:t>
            </a:r>
            <a:r>
              <a:rPr lang="ru-RU" sz="2700" b="1" dirty="0" err="1" smtClean="0">
                <a:latin typeface="+mn-lt"/>
              </a:rPr>
              <a:t>суспільстві</a:t>
            </a:r>
            <a:r>
              <a:rPr lang="ru-RU" sz="2700" b="1" dirty="0" smtClean="0">
                <a:latin typeface="+mn-lt"/>
              </a:rPr>
              <a:t>.</a:t>
            </a:r>
            <a:r>
              <a:rPr lang="ru-RU" sz="2400" b="1" dirty="0" smtClean="0">
                <a:latin typeface="+mn-lt"/>
              </a:rPr>
              <a:t/>
            </a:r>
            <a:br>
              <a:rPr lang="ru-RU" sz="2400" b="1" dirty="0" smtClean="0">
                <a:latin typeface="+mn-lt"/>
              </a:rPr>
            </a:br>
            <a:r>
              <a:rPr lang="ru-RU" sz="2400" b="1" dirty="0" smtClean="0">
                <a:latin typeface="+mn-lt"/>
              </a:rPr>
              <a:t/>
            </a:r>
            <a:br>
              <a:rPr lang="ru-RU" sz="2400" b="1" dirty="0" smtClean="0">
                <a:latin typeface="+mn-lt"/>
              </a:rPr>
            </a:br>
            <a:r>
              <a:rPr lang="ru-RU" sz="2400" b="1" dirty="0" smtClean="0">
                <a:latin typeface="+mn-lt"/>
              </a:rPr>
              <a:t/>
            </a:r>
            <a:br>
              <a:rPr lang="ru-RU" sz="2400" b="1" dirty="0" smtClean="0">
                <a:latin typeface="+mn-lt"/>
              </a:rPr>
            </a:br>
            <a:endParaRPr lang="ru-RU" sz="2400" b="1" dirty="0">
              <a:latin typeface="+mn-lt"/>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890666"/>
          </a:xfrm>
        </p:spPr>
        <p:txBody>
          <a:bodyPr>
            <a:normAutofit fontScale="90000"/>
          </a:bodyPr>
          <a:lstStyle/>
          <a:p>
            <a:pPr algn="l"/>
            <a:r>
              <a:rPr lang="ru-RU" sz="2700" b="1" dirty="0" smtClean="0">
                <a:latin typeface="+mn-lt"/>
              </a:rPr>
              <a:t/>
            </a:r>
            <a:br>
              <a:rPr lang="ru-RU" sz="2700" b="1" dirty="0" smtClean="0">
                <a:latin typeface="+mn-lt"/>
              </a:rPr>
            </a:br>
            <a:r>
              <a:rPr lang="ru-RU" sz="2700" b="1" dirty="0" err="1" smtClean="0">
                <a:latin typeface="+mn-lt"/>
              </a:rPr>
              <a:t>Сучасному</a:t>
            </a:r>
            <a:r>
              <a:rPr lang="ru-RU" sz="2700" b="1" dirty="0" smtClean="0">
                <a:latin typeface="+mn-lt"/>
              </a:rPr>
              <a:t> </a:t>
            </a:r>
            <a:r>
              <a:rPr lang="ru-RU" sz="2700" b="1" dirty="0" err="1" smtClean="0">
                <a:latin typeface="+mn-lt"/>
              </a:rPr>
              <a:t>школяреві</a:t>
            </a:r>
            <a:r>
              <a:rPr lang="ru-RU" sz="2700" b="1" dirty="0" smtClean="0">
                <a:latin typeface="+mn-lt"/>
              </a:rPr>
              <a:t>, </a:t>
            </a:r>
            <a:r>
              <a:rPr lang="ru-RU" sz="2700" b="1" dirty="0" err="1" smtClean="0">
                <a:latin typeface="+mn-lt"/>
              </a:rPr>
              <a:t>який</a:t>
            </a:r>
            <a:r>
              <a:rPr lang="ru-RU" sz="2700" b="1" dirty="0" smtClean="0">
                <a:latin typeface="+mn-lt"/>
              </a:rPr>
              <a:t> </a:t>
            </a:r>
            <a:r>
              <a:rPr lang="ru-RU" sz="2700" b="1" dirty="0" err="1" smtClean="0">
                <a:latin typeface="+mn-lt"/>
              </a:rPr>
              <a:t>користується</a:t>
            </a:r>
            <a:r>
              <a:rPr lang="ru-RU" sz="2700" b="1" dirty="0" smtClean="0">
                <a:latin typeface="+mn-lt"/>
              </a:rPr>
              <a:t>  </a:t>
            </a:r>
            <a:r>
              <a:rPr lang="ru-RU" sz="2700" b="1" dirty="0" err="1" smtClean="0">
                <a:latin typeface="+mn-lt"/>
              </a:rPr>
              <a:t>новітніми</a:t>
            </a:r>
            <a:r>
              <a:rPr lang="ru-RU" sz="2700" b="1" dirty="0" smtClean="0">
                <a:latin typeface="+mn-lt"/>
              </a:rPr>
              <a:t> </a:t>
            </a:r>
            <a:r>
              <a:rPr lang="ru-RU" sz="2700" b="1" dirty="0" err="1" smtClean="0">
                <a:latin typeface="+mn-lt"/>
              </a:rPr>
              <a:t>технологіями</a:t>
            </a:r>
            <a:r>
              <a:rPr lang="ru-RU" sz="2700" b="1" dirty="0" smtClean="0">
                <a:latin typeface="+mn-lt"/>
              </a:rPr>
              <a:t> </a:t>
            </a:r>
            <a:r>
              <a:rPr lang="ru-RU" sz="2700" b="1" dirty="0" err="1" smtClean="0">
                <a:latin typeface="+mn-lt"/>
              </a:rPr>
              <a:t>і</a:t>
            </a:r>
            <a:r>
              <a:rPr lang="ru-RU" sz="2700" b="1" dirty="0" smtClean="0">
                <a:latin typeface="+mn-lt"/>
              </a:rPr>
              <a:t> </a:t>
            </a:r>
            <a:r>
              <a:rPr lang="ru-RU" sz="2700" b="1" dirty="0" err="1" smtClean="0">
                <a:latin typeface="+mn-lt"/>
              </a:rPr>
              <a:t>живе</a:t>
            </a:r>
            <a:r>
              <a:rPr lang="ru-RU" sz="2700" b="1" dirty="0" smtClean="0">
                <a:latin typeface="+mn-lt"/>
              </a:rPr>
              <a:t> в </a:t>
            </a:r>
            <a:r>
              <a:rPr lang="ru-RU" sz="2700" b="1" dirty="0" err="1" smtClean="0">
                <a:latin typeface="+mn-lt"/>
              </a:rPr>
              <a:t>іншому</a:t>
            </a:r>
            <a:r>
              <a:rPr lang="ru-RU" sz="2700" b="1" dirty="0" smtClean="0">
                <a:latin typeface="+mn-lt"/>
              </a:rPr>
              <a:t> </a:t>
            </a:r>
            <a:r>
              <a:rPr lang="ru-RU" sz="2700" b="1" dirty="0" err="1" smtClean="0">
                <a:latin typeface="+mn-lt"/>
              </a:rPr>
              <a:t>інформаційному</a:t>
            </a:r>
            <a:r>
              <a:rPr lang="ru-RU" sz="2700" b="1" dirty="0" smtClean="0">
                <a:latin typeface="+mn-lt"/>
              </a:rPr>
              <a:t> </a:t>
            </a:r>
            <a:r>
              <a:rPr lang="ru-RU" sz="2700" b="1" dirty="0" err="1" smtClean="0">
                <a:latin typeface="+mn-lt"/>
              </a:rPr>
              <a:t>просторі</a:t>
            </a:r>
            <a:r>
              <a:rPr lang="ru-RU" sz="2700" b="1" dirty="0" smtClean="0">
                <a:latin typeface="+mn-lt"/>
              </a:rPr>
              <a:t>, </a:t>
            </a:r>
            <a:r>
              <a:rPr lang="ru-RU" sz="2700" b="1" dirty="0" err="1" smtClean="0">
                <a:latin typeface="+mn-lt"/>
              </a:rPr>
              <a:t>іноді</a:t>
            </a:r>
            <a:r>
              <a:rPr lang="ru-RU" sz="2700" b="1" dirty="0" smtClean="0">
                <a:latin typeface="+mn-lt"/>
              </a:rPr>
              <a:t> </a:t>
            </a:r>
            <a:r>
              <a:rPr lang="ru-RU" sz="2700" b="1" dirty="0" err="1" smtClean="0">
                <a:latin typeface="+mn-lt"/>
              </a:rPr>
              <a:t>досить</a:t>
            </a:r>
            <a:r>
              <a:rPr lang="ru-RU" sz="2700" b="1" dirty="0" smtClean="0">
                <a:latin typeface="+mn-lt"/>
              </a:rPr>
              <a:t> </a:t>
            </a:r>
            <a:r>
              <a:rPr lang="ru-RU" sz="2700" b="1" dirty="0" err="1" smtClean="0">
                <a:latin typeface="+mn-lt"/>
              </a:rPr>
              <a:t>важко</a:t>
            </a:r>
            <a:r>
              <a:rPr lang="ru-RU" sz="2700" b="1" dirty="0" smtClean="0">
                <a:latin typeface="+mn-lt"/>
              </a:rPr>
              <a:t> </a:t>
            </a:r>
            <a:r>
              <a:rPr lang="ru-RU" sz="2700" b="1" dirty="0" err="1" smtClean="0">
                <a:latin typeface="+mn-lt"/>
              </a:rPr>
              <a:t>працювати</a:t>
            </a:r>
            <a:r>
              <a:rPr lang="ru-RU" sz="2700" b="1" dirty="0" smtClean="0">
                <a:latin typeface="+mn-lt"/>
              </a:rPr>
              <a:t> </a:t>
            </a:r>
            <a:r>
              <a:rPr lang="ru-RU" sz="2700" b="1" dirty="0" err="1" smtClean="0">
                <a:latin typeface="+mn-lt"/>
              </a:rPr>
              <a:t>з</a:t>
            </a:r>
            <a:r>
              <a:rPr lang="ru-RU" sz="2700" b="1" dirty="0" smtClean="0">
                <a:latin typeface="+mn-lt"/>
              </a:rPr>
              <a:t> </a:t>
            </a:r>
            <a:r>
              <a:rPr lang="ru-RU" sz="2700" b="1" dirty="0" err="1" smtClean="0">
                <a:latin typeface="+mn-lt"/>
              </a:rPr>
              <a:t>класичними</a:t>
            </a:r>
            <a:r>
              <a:rPr lang="ru-RU" sz="2700" b="1" dirty="0" smtClean="0">
                <a:latin typeface="+mn-lt"/>
              </a:rPr>
              <a:t> методами </a:t>
            </a:r>
            <a:r>
              <a:rPr lang="ru-RU" sz="2700" b="1" dirty="0" err="1" smtClean="0">
                <a:latin typeface="+mn-lt"/>
              </a:rPr>
              <a:t>пошуку</a:t>
            </a:r>
            <a:r>
              <a:rPr lang="ru-RU" sz="2700" b="1" dirty="0" smtClean="0">
                <a:latin typeface="+mn-lt"/>
              </a:rPr>
              <a:t> </a:t>
            </a:r>
            <a:r>
              <a:rPr lang="ru-RU" sz="2700" b="1" dirty="0" err="1" smtClean="0">
                <a:latin typeface="+mn-lt"/>
              </a:rPr>
              <a:t>інформації</a:t>
            </a:r>
            <a:r>
              <a:rPr lang="ru-RU" sz="2700" b="1" dirty="0" smtClean="0">
                <a:latin typeface="+mn-lt"/>
              </a:rPr>
              <a:t>, </a:t>
            </a:r>
            <a:r>
              <a:rPr lang="ru-RU" sz="2700" b="1" dirty="0" err="1" smtClean="0">
                <a:latin typeface="+mn-lt"/>
              </a:rPr>
              <a:t>що</a:t>
            </a:r>
            <a:r>
              <a:rPr lang="ru-RU" sz="2700" b="1" dirty="0" smtClean="0">
                <a:latin typeface="+mn-lt"/>
              </a:rPr>
              <a:t> </a:t>
            </a:r>
            <a:r>
              <a:rPr lang="ru-RU" sz="2700" b="1" dirty="0" err="1" smtClean="0">
                <a:latin typeface="+mn-lt"/>
              </a:rPr>
              <a:t>знижує</a:t>
            </a:r>
            <a:r>
              <a:rPr lang="ru-RU" sz="2700" b="1" dirty="0" smtClean="0">
                <a:latin typeface="+mn-lt"/>
              </a:rPr>
              <a:t> </a:t>
            </a:r>
            <a:r>
              <a:rPr lang="ru-RU" sz="2700" b="1" dirty="0" err="1" smtClean="0">
                <a:latin typeface="+mn-lt"/>
              </a:rPr>
              <a:t>рівень</a:t>
            </a:r>
            <a:r>
              <a:rPr lang="ru-RU" sz="2700" b="1" dirty="0" smtClean="0">
                <a:latin typeface="+mn-lt"/>
              </a:rPr>
              <a:t> </a:t>
            </a:r>
            <a:r>
              <a:rPr lang="ru-RU" sz="2700" b="1" dirty="0" err="1" smtClean="0">
                <a:latin typeface="+mn-lt"/>
              </a:rPr>
              <a:t>успішності</a:t>
            </a:r>
            <a:r>
              <a:rPr lang="ru-RU" sz="2700" b="1" dirty="0" smtClean="0">
                <a:latin typeface="+mn-lt"/>
              </a:rPr>
              <a:t> </a:t>
            </a:r>
            <a:r>
              <a:rPr lang="ru-RU" sz="2700" b="1" dirty="0" err="1" smtClean="0">
                <a:latin typeface="+mn-lt"/>
              </a:rPr>
              <a:t>і</a:t>
            </a:r>
            <a:r>
              <a:rPr lang="ru-RU" sz="2700" b="1" dirty="0" smtClean="0">
                <a:latin typeface="+mn-lt"/>
              </a:rPr>
              <a:t> </a:t>
            </a:r>
            <a:r>
              <a:rPr lang="ru-RU" sz="2700" b="1" dirty="0" err="1" smtClean="0">
                <a:latin typeface="+mn-lt"/>
              </a:rPr>
              <a:t>ускладнює</a:t>
            </a:r>
            <a:r>
              <a:rPr lang="ru-RU" sz="2700" b="1" dirty="0" smtClean="0">
                <a:latin typeface="+mn-lt"/>
              </a:rPr>
              <a:t> </a:t>
            </a:r>
            <a:r>
              <a:rPr lang="ru-RU" sz="2700" b="1" dirty="0" err="1" smtClean="0">
                <a:latin typeface="+mn-lt"/>
              </a:rPr>
              <a:t>підготовку</a:t>
            </a:r>
            <a:r>
              <a:rPr lang="ru-RU" sz="2700" b="1" dirty="0" smtClean="0">
                <a:latin typeface="+mn-lt"/>
              </a:rPr>
              <a:t> до занять. Тому ми, </a:t>
            </a:r>
            <a:r>
              <a:rPr lang="ru-RU" sz="2700" b="1" dirty="0" err="1" smtClean="0">
                <a:latin typeface="+mn-lt"/>
              </a:rPr>
              <a:t>бібліотекарі</a:t>
            </a:r>
            <a:r>
              <a:rPr lang="ru-RU" sz="2700" b="1" dirty="0" smtClean="0">
                <a:latin typeface="+mn-lt"/>
              </a:rPr>
              <a:t>, для того, </a:t>
            </a:r>
            <a:r>
              <a:rPr lang="ru-RU" sz="2700" b="1" dirty="0" err="1" smtClean="0">
                <a:latin typeface="+mn-lt"/>
              </a:rPr>
              <a:t>щоб</a:t>
            </a:r>
            <a:r>
              <a:rPr lang="ru-RU" sz="2700" b="1" dirty="0" smtClean="0">
                <a:latin typeface="+mn-lt"/>
              </a:rPr>
              <a:t> </a:t>
            </a:r>
            <a:r>
              <a:rPr lang="ru-RU" sz="2700" b="1" dirty="0" err="1" smtClean="0">
                <a:latin typeface="+mn-lt"/>
              </a:rPr>
              <a:t>учні</a:t>
            </a:r>
            <a:r>
              <a:rPr lang="ru-RU" sz="2700" b="1" dirty="0" smtClean="0">
                <a:latin typeface="+mn-lt"/>
              </a:rPr>
              <a:t> </a:t>
            </a:r>
            <a:r>
              <a:rPr lang="ru-RU" sz="2700" b="1" dirty="0" err="1" smtClean="0">
                <a:latin typeface="+mn-lt"/>
              </a:rPr>
              <a:t>змогли</a:t>
            </a:r>
            <a:r>
              <a:rPr lang="ru-RU" sz="2700" b="1" dirty="0" smtClean="0">
                <a:latin typeface="+mn-lt"/>
              </a:rPr>
              <a:t> </a:t>
            </a:r>
            <a:r>
              <a:rPr lang="ru-RU" sz="2700" b="1" dirty="0" err="1" smtClean="0">
                <a:latin typeface="+mn-lt"/>
              </a:rPr>
              <a:t>самостійно</a:t>
            </a:r>
            <a:r>
              <a:rPr lang="ru-RU" sz="2700" b="1" dirty="0" smtClean="0">
                <a:latin typeface="+mn-lt"/>
              </a:rPr>
              <a:t> </a:t>
            </a:r>
            <a:r>
              <a:rPr lang="ru-RU" sz="2700" b="1" dirty="0" err="1" smtClean="0">
                <a:latin typeface="+mn-lt"/>
              </a:rPr>
              <a:t>побудувати</a:t>
            </a:r>
            <a:r>
              <a:rPr lang="ru-RU" sz="2700" b="1" dirty="0" smtClean="0">
                <a:latin typeface="+mn-lt"/>
              </a:rPr>
              <a:t> алгоритм </a:t>
            </a:r>
            <a:r>
              <a:rPr lang="ru-RU" sz="2700" b="1" dirty="0" err="1" smtClean="0">
                <a:latin typeface="+mn-lt"/>
              </a:rPr>
              <a:t>пошуку</a:t>
            </a:r>
            <a:r>
              <a:rPr lang="ru-RU" sz="2700" b="1" dirty="0" smtClean="0">
                <a:latin typeface="+mn-lt"/>
              </a:rPr>
              <a:t> </a:t>
            </a:r>
            <a:r>
              <a:rPr lang="ru-RU" sz="2700" b="1" dirty="0" err="1" smtClean="0">
                <a:latin typeface="+mn-lt"/>
              </a:rPr>
              <a:t>інформації</a:t>
            </a:r>
            <a:r>
              <a:rPr lang="ru-RU" sz="2700" b="1" dirty="0" smtClean="0">
                <a:latin typeface="+mn-lt"/>
              </a:rPr>
              <a:t>, проводимо </a:t>
            </a:r>
            <a:r>
              <a:rPr lang="ru-RU" sz="2700" b="1" dirty="0" err="1" smtClean="0">
                <a:latin typeface="+mn-lt"/>
              </a:rPr>
              <a:t>бібліотечно-бібліографічні</a:t>
            </a:r>
            <a:r>
              <a:rPr lang="ru-RU" sz="2700" b="1" dirty="0" smtClean="0">
                <a:latin typeface="+mn-lt"/>
              </a:rPr>
              <a:t> </a:t>
            </a:r>
            <a:r>
              <a:rPr lang="ru-RU" sz="2700" b="1" dirty="0" err="1" smtClean="0">
                <a:latin typeface="+mn-lt"/>
              </a:rPr>
              <a:t>заняття</a:t>
            </a:r>
            <a:r>
              <a:rPr lang="ru-RU" sz="2700" b="1" dirty="0" smtClean="0">
                <a:latin typeface="+mn-lt"/>
              </a:rPr>
              <a:t> та </a:t>
            </a:r>
            <a:r>
              <a:rPr lang="ru-RU" sz="2700" b="1" dirty="0" err="1" smtClean="0">
                <a:latin typeface="+mn-lt"/>
              </a:rPr>
              <a:t>створюємо</a:t>
            </a:r>
            <a:r>
              <a:rPr lang="ru-RU" sz="2700" b="1" dirty="0" smtClean="0">
                <a:latin typeface="+mn-lt"/>
              </a:rPr>
              <a:t> </a:t>
            </a:r>
            <a:r>
              <a:rPr lang="ru-RU" sz="2700" b="1" dirty="0" err="1" smtClean="0">
                <a:latin typeface="+mn-lt"/>
              </a:rPr>
              <a:t>презентації</a:t>
            </a:r>
            <a:r>
              <a:rPr lang="ru-RU" sz="2700" b="1" dirty="0" smtClean="0">
                <a:latin typeface="+mn-lt"/>
              </a:rPr>
              <a:t> </a:t>
            </a:r>
            <a:r>
              <a:rPr lang="ru-RU" sz="2700" b="1" dirty="0" err="1" smtClean="0">
                <a:latin typeface="+mn-lt"/>
              </a:rPr>
              <a:t>з</a:t>
            </a:r>
            <a:r>
              <a:rPr lang="ru-RU" sz="2700" b="1" dirty="0" smtClean="0">
                <a:latin typeface="+mn-lt"/>
              </a:rPr>
              <a:t> метою </a:t>
            </a:r>
            <a:r>
              <a:rPr lang="ru-RU" sz="2700" b="1" dirty="0" err="1" smtClean="0">
                <a:latin typeface="+mn-lt"/>
              </a:rPr>
              <a:t>підвищення</a:t>
            </a:r>
            <a:r>
              <a:rPr lang="ru-RU" sz="2700" b="1" dirty="0" smtClean="0">
                <a:latin typeface="+mn-lt"/>
              </a:rPr>
              <a:t> </a:t>
            </a:r>
            <a:r>
              <a:rPr lang="ru-RU" sz="2700" b="1" dirty="0" err="1" smtClean="0">
                <a:latin typeface="+mn-lt"/>
              </a:rPr>
              <a:t>інформаційної</a:t>
            </a:r>
            <a:r>
              <a:rPr lang="ru-RU" sz="2700" b="1" dirty="0" smtClean="0">
                <a:latin typeface="+mn-lt"/>
              </a:rPr>
              <a:t> </a:t>
            </a:r>
            <a:r>
              <a:rPr lang="ru-RU" sz="2700" b="1" dirty="0" err="1" smtClean="0">
                <a:latin typeface="+mn-lt"/>
              </a:rPr>
              <a:t>культури</a:t>
            </a:r>
            <a:r>
              <a:rPr lang="ru-RU" sz="2700" b="1" dirty="0" smtClean="0">
                <a:latin typeface="+mn-lt"/>
              </a:rPr>
              <a:t> школяра. </a:t>
            </a:r>
            <a:r>
              <a:rPr lang="ru-RU" sz="2700" b="1" dirty="0" err="1" smtClean="0">
                <a:latin typeface="+mn-lt"/>
              </a:rPr>
              <a:t>Під</a:t>
            </a:r>
            <a:r>
              <a:rPr lang="ru-RU" sz="2700" b="1" dirty="0" smtClean="0">
                <a:latin typeface="+mn-lt"/>
              </a:rPr>
              <a:t> </a:t>
            </a:r>
            <a:r>
              <a:rPr lang="ru-RU" sz="2700" b="1" dirty="0" err="1" smtClean="0">
                <a:latin typeface="+mn-lt"/>
              </a:rPr>
              <a:t>інформаційною</a:t>
            </a:r>
            <a:r>
              <a:rPr lang="ru-RU" sz="2700" b="1" dirty="0" smtClean="0">
                <a:latin typeface="+mn-lt"/>
              </a:rPr>
              <a:t> культурою треба </a:t>
            </a:r>
            <a:r>
              <a:rPr lang="ru-RU" sz="2700" b="1" dirty="0" err="1" smtClean="0">
                <a:latin typeface="+mn-lt"/>
              </a:rPr>
              <a:t>розуміти</a:t>
            </a:r>
            <a:r>
              <a:rPr lang="ru-RU" sz="2700" b="1" dirty="0" smtClean="0">
                <a:latin typeface="+mn-lt"/>
              </a:rPr>
              <a:t> </a:t>
            </a:r>
            <a:r>
              <a:rPr lang="ru-RU" sz="2700" b="1" dirty="0" err="1" smtClean="0">
                <a:latin typeface="+mn-lt"/>
              </a:rPr>
              <a:t>такий</a:t>
            </a:r>
            <a:r>
              <a:rPr lang="ru-RU" sz="2700" b="1" dirty="0" smtClean="0">
                <a:latin typeface="+mn-lt"/>
              </a:rPr>
              <a:t> </a:t>
            </a:r>
            <a:r>
              <a:rPr lang="ru-RU" sz="2700" b="1" dirty="0" err="1" smtClean="0">
                <a:latin typeface="+mn-lt"/>
              </a:rPr>
              <a:t>рівень</a:t>
            </a:r>
            <a:r>
              <a:rPr lang="ru-RU" sz="2700" b="1" dirty="0" smtClean="0">
                <a:latin typeface="+mn-lt"/>
              </a:rPr>
              <a:t> </a:t>
            </a:r>
            <a:r>
              <a:rPr lang="ru-RU" sz="2700" b="1" dirty="0" err="1" smtClean="0">
                <a:latin typeface="+mn-lt"/>
              </a:rPr>
              <a:t>інформаційної</a:t>
            </a:r>
            <a:r>
              <a:rPr lang="ru-RU" sz="2700" b="1" dirty="0" smtClean="0">
                <a:latin typeface="+mn-lt"/>
              </a:rPr>
              <a:t> </a:t>
            </a:r>
            <a:r>
              <a:rPr lang="ru-RU" sz="2700" b="1" dirty="0" err="1" smtClean="0">
                <a:latin typeface="+mn-lt"/>
              </a:rPr>
              <a:t>підготовки</a:t>
            </a:r>
            <a:r>
              <a:rPr lang="ru-RU" sz="2700" b="1" dirty="0" smtClean="0">
                <a:latin typeface="+mn-lt"/>
              </a:rPr>
              <a:t>, </a:t>
            </a:r>
            <a:r>
              <a:rPr lang="ru-RU" sz="2700" b="1" dirty="0" err="1" smtClean="0">
                <a:latin typeface="+mn-lt"/>
              </a:rPr>
              <a:t>який</a:t>
            </a:r>
            <a:r>
              <a:rPr lang="ru-RU" sz="2700" b="1" dirty="0" smtClean="0">
                <a:latin typeface="+mn-lt"/>
              </a:rPr>
              <a:t> </a:t>
            </a:r>
            <a:r>
              <a:rPr lang="ru-RU" sz="2700" b="1" dirty="0" err="1" smtClean="0">
                <a:latin typeface="+mn-lt"/>
              </a:rPr>
              <a:t>дозволяє</a:t>
            </a:r>
            <a:r>
              <a:rPr lang="ru-RU" sz="2700" b="1" dirty="0" smtClean="0">
                <a:latin typeface="+mn-lt"/>
              </a:rPr>
              <a:t> </a:t>
            </a:r>
            <a:r>
              <a:rPr lang="ru-RU" sz="2700" b="1" dirty="0" err="1" smtClean="0">
                <a:latin typeface="+mn-lt"/>
              </a:rPr>
              <a:t>учневі</a:t>
            </a:r>
            <a:r>
              <a:rPr lang="ru-RU" sz="2700" b="1" dirty="0" smtClean="0">
                <a:latin typeface="+mn-lt"/>
              </a:rPr>
              <a:t>  не </a:t>
            </a:r>
            <a:r>
              <a:rPr lang="ru-RU" sz="2700" b="1" dirty="0" err="1" smtClean="0">
                <a:latin typeface="+mn-lt"/>
              </a:rPr>
              <a:t>тільки</a:t>
            </a:r>
            <a:r>
              <a:rPr lang="ru-RU" sz="2700" b="1" dirty="0" smtClean="0">
                <a:latin typeface="+mn-lt"/>
              </a:rPr>
              <a:t> </a:t>
            </a:r>
            <a:r>
              <a:rPr lang="ru-RU" sz="2700" b="1" dirty="0" err="1" smtClean="0">
                <a:latin typeface="+mn-lt"/>
              </a:rPr>
              <a:t>вільно</a:t>
            </a:r>
            <a:r>
              <a:rPr lang="ru-RU" sz="2700" b="1" dirty="0" smtClean="0">
                <a:latin typeface="+mn-lt"/>
              </a:rPr>
              <a:t> </a:t>
            </a:r>
            <a:r>
              <a:rPr lang="ru-RU" sz="2700" b="1" dirty="0" err="1" smtClean="0">
                <a:latin typeface="+mn-lt"/>
              </a:rPr>
              <a:t>орієнтуватися</a:t>
            </a:r>
            <a:r>
              <a:rPr lang="ru-RU" sz="2700" b="1" dirty="0" smtClean="0">
                <a:latin typeface="+mn-lt"/>
              </a:rPr>
              <a:t> в </a:t>
            </a:r>
            <a:r>
              <a:rPr lang="ru-RU" sz="2700" b="1" dirty="0" err="1" smtClean="0">
                <a:latin typeface="+mn-lt"/>
              </a:rPr>
              <a:t>потрібному</a:t>
            </a:r>
            <a:r>
              <a:rPr lang="ru-RU" sz="2700" b="1" dirty="0" smtClean="0">
                <a:latin typeface="+mn-lt"/>
              </a:rPr>
              <a:t> </a:t>
            </a:r>
            <a:r>
              <a:rPr lang="ru-RU" sz="2700" b="1" dirty="0" err="1" smtClean="0">
                <a:latin typeface="+mn-lt"/>
              </a:rPr>
              <a:t>інформаційному</a:t>
            </a:r>
            <a:r>
              <a:rPr lang="ru-RU" sz="2700" b="1" dirty="0" smtClean="0">
                <a:latin typeface="+mn-lt"/>
              </a:rPr>
              <a:t> </a:t>
            </a:r>
            <a:r>
              <a:rPr lang="ru-RU" sz="2700" b="1" dirty="0" err="1" smtClean="0">
                <a:latin typeface="+mn-lt"/>
              </a:rPr>
              <a:t>середовищі</a:t>
            </a:r>
            <a:r>
              <a:rPr lang="ru-RU" sz="2700" b="1" dirty="0" smtClean="0">
                <a:latin typeface="+mn-lt"/>
              </a:rPr>
              <a:t>, а </a:t>
            </a:r>
            <a:r>
              <a:rPr lang="ru-RU" sz="2700" b="1" dirty="0" err="1" smtClean="0">
                <a:latin typeface="+mn-lt"/>
              </a:rPr>
              <a:t>й</a:t>
            </a:r>
            <a:r>
              <a:rPr lang="ru-RU" sz="2700" b="1" dirty="0" smtClean="0">
                <a:latin typeface="+mn-lt"/>
              </a:rPr>
              <a:t> </a:t>
            </a:r>
            <a:r>
              <a:rPr lang="ru-RU" sz="2700" b="1" dirty="0" err="1" smtClean="0">
                <a:latin typeface="+mn-lt"/>
              </a:rPr>
              <a:t>брати</a:t>
            </a:r>
            <a:r>
              <a:rPr lang="ru-RU" sz="2700" b="1" dirty="0" smtClean="0">
                <a:latin typeface="+mn-lt"/>
              </a:rPr>
              <a:t> участь у </a:t>
            </a:r>
            <a:r>
              <a:rPr lang="ru-RU" sz="2700" b="1" dirty="0" err="1" smtClean="0">
                <a:latin typeface="+mn-lt"/>
              </a:rPr>
              <a:t>його</a:t>
            </a:r>
            <a:r>
              <a:rPr lang="ru-RU" sz="2700" b="1" dirty="0" smtClean="0">
                <a:latin typeface="+mn-lt"/>
              </a:rPr>
              <a:t> </a:t>
            </a:r>
            <a:r>
              <a:rPr lang="ru-RU" sz="2700" b="1" dirty="0" err="1" smtClean="0">
                <a:latin typeface="+mn-lt"/>
              </a:rPr>
              <a:t>формуванні</a:t>
            </a:r>
            <a:r>
              <a:rPr lang="ru-RU" sz="2700" b="1" dirty="0" smtClean="0">
                <a:latin typeface="+mn-lt"/>
              </a:rPr>
              <a:t> </a:t>
            </a:r>
            <a:r>
              <a:rPr lang="ru-RU" sz="2700" b="1" dirty="0" err="1" smtClean="0">
                <a:latin typeface="+mn-lt"/>
              </a:rPr>
              <a:t>і</a:t>
            </a:r>
            <a:r>
              <a:rPr lang="ru-RU" sz="2700" b="1" dirty="0" smtClean="0">
                <a:latin typeface="+mn-lt"/>
              </a:rPr>
              <a:t> </a:t>
            </a:r>
            <a:r>
              <a:rPr lang="ru-RU" sz="2700" b="1" dirty="0" err="1" smtClean="0">
                <a:latin typeface="+mn-lt"/>
              </a:rPr>
              <a:t>перетворенні</a:t>
            </a:r>
            <a:r>
              <a:rPr lang="ru-RU" sz="2700" b="1" dirty="0" smtClean="0">
                <a:latin typeface="+mn-lt"/>
              </a:rPr>
              <a:t>. </a:t>
            </a:r>
            <a:br>
              <a:rPr lang="ru-RU" sz="2700" b="1" dirty="0" smtClean="0">
                <a:latin typeface="+mn-lt"/>
              </a:rPr>
            </a:br>
            <a:r>
              <a:rPr lang="ru-RU" sz="2400" b="1" dirty="0" smtClean="0">
                <a:latin typeface="+mn-lt"/>
              </a:rPr>
              <a:t/>
            </a:r>
            <a:br>
              <a:rPr lang="ru-RU" sz="2400" b="1" dirty="0" smtClean="0">
                <a:latin typeface="+mn-lt"/>
              </a:rPr>
            </a:br>
            <a:endParaRPr lang="ru-RU" sz="2400" b="1" dirty="0">
              <a:latin typeface="+mn-lt"/>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476672"/>
            <a:ext cx="8229600" cy="5616624"/>
          </a:xfrm>
        </p:spPr>
        <p:txBody>
          <a:bodyPr>
            <a:normAutofit/>
          </a:bodyPr>
          <a:lstStyle/>
          <a:p>
            <a:pPr algn="l"/>
            <a:r>
              <a:rPr lang="uk-UA" sz="2400" b="1" dirty="0" smtClean="0">
                <a:latin typeface="+mn-lt"/>
              </a:rPr>
              <a:t>Бібліотечні заходи задовольняють і розвивають інформаційні потреби і запити користувачів, розширюють коло пізнавальних інтересів, сприяють проведенню дозвілля, допомагають залученню нових користувачів до бібліотеки, </a:t>
            </a:r>
            <a:r>
              <a:rPr lang="uk-UA" sz="2400" b="1" dirty="0" err="1" smtClean="0">
                <a:latin typeface="+mn-lt"/>
              </a:rPr>
              <a:t>здійснють</a:t>
            </a:r>
            <a:r>
              <a:rPr lang="uk-UA" sz="2400" b="1" dirty="0" smtClean="0">
                <a:latin typeface="+mn-lt"/>
              </a:rPr>
              <a:t> рекламу бібліотеці, створюють її імідж</a:t>
            </a:r>
            <a:r>
              <a:rPr lang="uk-UA" sz="2400" i="1" dirty="0" smtClean="0">
                <a:latin typeface="+mn-lt"/>
              </a:rPr>
              <a:t>. </a:t>
            </a:r>
            <a:br>
              <a:rPr lang="uk-UA" sz="2400" i="1" dirty="0" smtClean="0">
                <a:latin typeface="+mn-lt"/>
              </a:rPr>
            </a:br>
            <a:r>
              <a:rPr lang="uk-UA" sz="2400" b="1" dirty="0" smtClean="0">
                <a:latin typeface="+mn-lt"/>
              </a:rPr>
              <a:t>У нашій бібліотеці великим попитом користуються бібліотечно-бібліографічні заняття  на такі теми:</a:t>
            </a:r>
            <a:br>
              <a:rPr lang="uk-UA" sz="2400" b="1" dirty="0" smtClean="0">
                <a:latin typeface="+mn-lt"/>
              </a:rPr>
            </a:br>
            <a:r>
              <a:rPr lang="uk-UA" sz="2400" b="1" dirty="0" smtClean="0">
                <a:latin typeface="+mn-lt"/>
              </a:rPr>
              <a:t>-  “Топ-7 бібліотек, в яких хочеться залишитися </a:t>
            </a:r>
            <a:r>
              <a:rPr lang="uk-UA" sz="2400" b="1" dirty="0" err="1" smtClean="0">
                <a:latin typeface="+mn-lt"/>
              </a:rPr>
              <a:t>жити..”</a:t>
            </a:r>
            <a:r>
              <a:rPr lang="uk-UA" sz="2400" b="1" dirty="0" smtClean="0">
                <a:latin typeface="+mn-lt"/>
              </a:rPr>
              <a:t>;</a:t>
            </a:r>
            <a:br>
              <a:rPr lang="uk-UA" sz="2400" b="1" dirty="0" smtClean="0">
                <a:latin typeface="+mn-lt"/>
              </a:rPr>
            </a:br>
            <a:r>
              <a:rPr lang="uk-UA" sz="2400" b="1" dirty="0" smtClean="0">
                <a:latin typeface="+mn-lt"/>
              </a:rPr>
              <a:t>- </a:t>
            </a:r>
            <a:r>
              <a:rPr lang="uk-UA" sz="2400" b="1" dirty="0" err="1" smtClean="0">
                <a:latin typeface="+mn-lt"/>
              </a:rPr>
              <a:t>“Книги</a:t>
            </a:r>
            <a:r>
              <a:rPr lang="uk-UA" sz="2400" b="1" dirty="0" smtClean="0">
                <a:latin typeface="+mn-lt"/>
              </a:rPr>
              <a:t>, що знають </a:t>
            </a:r>
            <a:r>
              <a:rPr lang="uk-UA" sz="2400" b="1" dirty="0" err="1" smtClean="0">
                <a:latin typeface="+mn-lt"/>
              </a:rPr>
              <a:t>все”</a:t>
            </a:r>
            <a:r>
              <a:rPr lang="uk-UA" sz="2400" b="1" dirty="0" smtClean="0">
                <a:latin typeface="+mn-lt"/>
              </a:rPr>
              <a:t>;</a:t>
            </a:r>
            <a:br>
              <a:rPr lang="uk-UA" sz="2400" b="1" dirty="0" smtClean="0">
                <a:latin typeface="+mn-lt"/>
              </a:rPr>
            </a:br>
            <a:r>
              <a:rPr lang="uk-UA" sz="2400" b="1" dirty="0" smtClean="0">
                <a:latin typeface="+mn-lt"/>
              </a:rPr>
              <a:t>- </a:t>
            </a:r>
            <a:r>
              <a:rPr lang="uk-UA" sz="2400" b="1" dirty="0" err="1" smtClean="0">
                <a:latin typeface="+mn-lt"/>
              </a:rPr>
              <a:t>“Найцікавіші</a:t>
            </a:r>
            <a:r>
              <a:rPr lang="uk-UA" sz="2400" b="1" dirty="0" smtClean="0">
                <a:latin typeface="+mn-lt"/>
              </a:rPr>
              <a:t> </a:t>
            </a:r>
            <a:r>
              <a:rPr lang="uk-UA" sz="2400" b="1" dirty="0" err="1" smtClean="0">
                <a:latin typeface="+mn-lt"/>
              </a:rPr>
              <a:t>книги”</a:t>
            </a:r>
            <a:r>
              <a:rPr lang="uk-UA" sz="2400" b="1" dirty="0" smtClean="0">
                <a:latin typeface="+mn-lt"/>
              </a:rPr>
              <a:t>;</a:t>
            </a:r>
            <a:br>
              <a:rPr lang="uk-UA" sz="2400" b="1" dirty="0" smtClean="0">
                <a:latin typeface="+mn-lt"/>
              </a:rPr>
            </a:br>
            <a:r>
              <a:rPr lang="uk-UA" sz="2400" b="1" dirty="0" smtClean="0">
                <a:latin typeface="+mn-lt"/>
              </a:rPr>
              <a:t>- </a:t>
            </a:r>
            <a:r>
              <a:rPr lang="uk-UA" sz="2400" b="1" dirty="0" err="1" smtClean="0">
                <a:latin typeface="+mn-lt"/>
              </a:rPr>
              <a:t>“Скульптурна</a:t>
            </a:r>
            <a:r>
              <a:rPr lang="uk-UA" sz="2400" b="1" dirty="0" smtClean="0">
                <a:latin typeface="+mn-lt"/>
              </a:rPr>
              <a:t> магія </a:t>
            </a:r>
            <a:r>
              <a:rPr lang="uk-UA" sz="2400" b="1" dirty="0" err="1" smtClean="0">
                <a:latin typeface="+mn-lt"/>
              </a:rPr>
              <a:t>книги”</a:t>
            </a:r>
            <a:r>
              <a:rPr lang="uk-UA" sz="2400" b="1" dirty="0" smtClean="0">
                <a:latin typeface="+mn-lt"/>
              </a:rPr>
              <a:t>;</a:t>
            </a:r>
            <a:br>
              <a:rPr lang="uk-UA" sz="2400" b="1" dirty="0" smtClean="0">
                <a:latin typeface="+mn-lt"/>
              </a:rPr>
            </a:br>
            <a:r>
              <a:rPr lang="uk-UA" sz="2400" b="1" dirty="0" smtClean="0">
                <a:latin typeface="+mn-lt"/>
              </a:rPr>
              <a:t/>
            </a:r>
            <a:br>
              <a:rPr lang="uk-UA" sz="2400" b="1" dirty="0" smtClean="0">
                <a:latin typeface="+mn-lt"/>
              </a:rPr>
            </a:br>
            <a:endParaRPr lang="ru-RU" sz="2400" b="1" dirty="0">
              <a:latin typeface="+mn-lt"/>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476672"/>
            <a:ext cx="8229600" cy="5472608"/>
          </a:xfrm>
        </p:spPr>
        <p:txBody>
          <a:bodyPr>
            <a:normAutofit/>
          </a:bodyPr>
          <a:lstStyle/>
          <a:p>
            <a:pPr algn="l"/>
            <a:r>
              <a:rPr lang="uk-UA" sz="2400" b="1" dirty="0" smtClean="0">
                <a:latin typeface="+mn-lt"/>
              </a:rPr>
              <a:t>- </a:t>
            </a:r>
            <a:r>
              <a:rPr lang="uk-UA" sz="2400" b="1" dirty="0" err="1" smtClean="0">
                <a:latin typeface="+mn-lt"/>
              </a:rPr>
              <a:t>“Цікаві</a:t>
            </a:r>
            <a:r>
              <a:rPr lang="uk-UA" sz="2400" b="1" dirty="0" smtClean="0">
                <a:latin typeface="+mn-lt"/>
              </a:rPr>
              <a:t> факти з бібліотечної </a:t>
            </a:r>
            <a:r>
              <a:rPr lang="uk-UA" sz="2400" b="1" dirty="0" err="1" smtClean="0">
                <a:latin typeface="+mn-lt"/>
              </a:rPr>
              <a:t>історії”</a:t>
            </a:r>
            <a:r>
              <a:rPr lang="uk-UA" sz="2400" b="1" dirty="0" smtClean="0">
                <a:latin typeface="+mn-lt"/>
              </a:rPr>
              <a:t>;</a:t>
            </a:r>
            <a:br>
              <a:rPr lang="uk-UA" sz="2400" b="1" dirty="0" smtClean="0">
                <a:latin typeface="+mn-lt"/>
              </a:rPr>
            </a:br>
            <a:r>
              <a:rPr lang="uk-UA" sz="2400" b="1" dirty="0" smtClean="0">
                <a:latin typeface="+mn-lt"/>
              </a:rPr>
              <a:t>- </a:t>
            </a:r>
            <a:r>
              <a:rPr lang="uk-UA" sz="2400" b="1" dirty="0" err="1" smtClean="0">
                <a:latin typeface="+mn-lt"/>
              </a:rPr>
              <a:t>“Складові</a:t>
            </a:r>
            <a:r>
              <a:rPr lang="uk-UA" sz="2400" b="1" dirty="0" smtClean="0">
                <a:latin typeface="+mn-lt"/>
              </a:rPr>
              <a:t> </a:t>
            </a:r>
            <a:r>
              <a:rPr lang="uk-UA" sz="2400" b="1" dirty="0" err="1" smtClean="0">
                <a:latin typeface="+mn-lt"/>
              </a:rPr>
              <a:t>книги”</a:t>
            </a:r>
            <a:r>
              <a:rPr lang="uk-UA" sz="2400" b="1" dirty="0" smtClean="0">
                <a:latin typeface="+mn-lt"/>
              </a:rPr>
              <a:t>;</a:t>
            </a:r>
            <a:br>
              <a:rPr lang="uk-UA" sz="2400" b="1" dirty="0" smtClean="0">
                <a:latin typeface="+mn-lt"/>
              </a:rPr>
            </a:br>
            <a:r>
              <a:rPr lang="uk-UA" sz="2400" b="1" dirty="0" smtClean="0">
                <a:latin typeface="+mn-lt"/>
              </a:rPr>
              <a:t>- </a:t>
            </a:r>
            <a:r>
              <a:rPr lang="uk-UA" sz="2400" b="1" dirty="0" err="1" smtClean="0">
                <a:latin typeface="+mn-lt"/>
              </a:rPr>
              <a:t>“Як</a:t>
            </a:r>
            <a:r>
              <a:rPr lang="uk-UA" sz="2400" b="1" dirty="0" smtClean="0">
                <a:latin typeface="+mn-lt"/>
              </a:rPr>
              <a:t> берегти </a:t>
            </a:r>
            <a:r>
              <a:rPr lang="uk-UA" sz="2400" b="1" dirty="0" err="1" smtClean="0">
                <a:latin typeface="+mn-lt"/>
              </a:rPr>
              <a:t>книгу”</a:t>
            </a:r>
            <a:r>
              <a:rPr lang="uk-UA" sz="2400" b="1" dirty="0" smtClean="0">
                <a:latin typeface="+mn-lt"/>
              </a:rPr>
              <a:t>;</a:t>
            </a:r>
            <a:br>
              <a:rPr lang="uk-UA" sz="2400" b="1" dirty="0" smtClean="0">
                <a:latin typeface="+mn-lt"/>
              </a:rPr>
            </a:br>
            <a:r>
              <a:rPr lang="uk-UA" sz="2400" b="1" dirty="0" smtClean="0">
                <a:latin typeface="+mn-lt"/>
              </a:rPr>
              <a:t>- </a:t>
            </a:r>
            <a:r>
              <a:rPr lang="uk-UA" sz="2400" b="1" dirty="0" err="1" smtClean="0">
                <a:latin typeface="+mn-lt"/>
              </a:rPr>
              <a:t>“Історія</a:t>
            </a:r>
            <a:r>
              <a:rPr lang="uk-UA" sz="2400" b="1" dirty="0" smtClean="0">
                <a:latin typeface="+mn-lt"/>
              </a:rPr>
              <a:t> книгодрукування та </a:t>
            </a:r>
            <a:r>
              <a:rPr lang="uk-UA" sz="2400" b="1" dirty="0" err="1" smtClean="0">
                <a:latin typeface="+mn-lt"/>
              </a:rPr>
              <a:t>книги”</a:t>
            </a:r>
            <a:r>
              <a:rPr lang="uk-UA" sz="2400" b="1" dirty="0" smtClean="0">
                <a:latin typeface="+mn-lt"/>
              </a:rPr>
              <a:t>;</a:t>
            </a:r>
            <a:br>
              <a:rPr lang="uk-UA" sz="2400" b="1" dirty="0" smtClean="0">
                <a:latin typeface="+mn-lt"/>
              </a:rPr>
            </a:br>
            <a:r>
              <a:rPr lang="uk-UA" sz="2400" b="1" dirty="0" smtClean="0">
                <a:latin typeface="+mn-lt"/>
              </a:rPr>
              <a:t>- </a:t>
            </a:r>
            <a:r>
              <a:rPr lang="uk-UA" sz="2400" b="1" dirty="0" err="1" smtClean="0">
                <a:latin typeface="+mn-lt"/>
              </a:rPr>
              <a:t>“Книги</a:t>
            </a:r>
            <a:r>
              <a:rPr lang="uk-UA" sz="2400" b="1" dirty="0" smtClean="0">
                <a:latin typeface="+mn-lt"/>
              </a:rPr>
              <a:t> і бібліотеки різних віків і </a:t>
            </a:r>
            <a:r>
              <a:rPr lang="uk-UA" sz="2400" b="1" dirty="0" err="1" smtClean="0">
                <a:latin typeface="+mn-lt"/>
              </a:rPr>
              <a:t>народів”</a:t>
            </a:r>
            <a:r>
              <a:rPr lang="uk-UA" sz="2400" b="1" dirty="0" smtClean="0">
                <a:latin typeface="+mn-lt"/>
              </a:rPr>
              <a:t>;</a:t>
            </a:r>
            <a:br>
              <a:rPr lang="uk-UA" sz="2400" b="1" dirty="0" smtClean="0">
                <a:latin typeface="+mn-lt"/>
              </a:rPr>
            </a:br>
            <a:r>
              <a:rPr lang="uk-UA" sz="2400" b="1" dirty="0" smtClean="0">
                <a:latin typeface="+mn-lt"/>
              </a:rPr>
              <a:t>- </a:t>
            </a:r>
            <a:r>
              <a:rPr lang="uk-UA" sz="2400" b="1" dirty="0" err="1" smtClean="0">
                <a:latin typeface="+mn-lt"/>
              </a:rPr>
              <a:t>“Історія</a:t>
            </a:r>
            <a:r>
              <a:rPr lang="uk-UA" sz="2400" b="1" dirty="0" smtClean="0">
                <a:latin typeface="+mn-lt"/>
              </a:rPr>
              <a:t> виникнення бібліотечних </a:t>
            </a:r>
            <a:r>
              <a:rPr lang="uk-UA" sz="2400" b="1" dirty="0" err="1" smtClean="0">
                <a:latin typeface="+mn-lt"/>
              </a:rPr>
              <a:t>каталогів”</a:t>
            </a:r>
            <a:r>
              <a:rPr lang="uk-UA" sz="2400" b="1" dirty="0" smtClean="0">
                <a:latin typeface="+mn-lt"/>
              </a:rPr>
              <a:t>;</a:t>
            </a:r>
            <a:br>
              <a:rPr lang="uk-UA" sz="2400" b="1" dirty="0" smtClean="0">
                <a:latin typeface="+mn-lt"/>
              </a:rPr>
            </a:br>
            <a:r>
              <a:rPr lang="uk-UA" sz="2400" b="1" dirty="0" smtClean="0">
                <a:latin typeface="+mn-lt"/>
              </a:rPr>
              <a:t>- </a:t>
            </a:r>
            <a:r>
              <a:rPr lang="uk-UA" sz="2400" b="1" dirty="0" err="1" smtClean="0">
                <a:latin typeface="+mn-lt"/>
              </a:rPr>
              <a:t>“Каталог</a:t>
            </a:r>
            <a:r>
              <a:rPr lang="uk-UA" sz="2400" b="1" dirty="0" smtClean="0">
                <a:latin typeface="+mn-lt"/>
              </a:rPr>
              <a:t> – ключ до бібліотечних </a:t>
            </a:r>
            <a:r>
              <a:rPr lang="uk-UA" sz="2400" b="1" dirty="0" err="1" smtClean="0">
                <a:latin typeface="+mn-lt"/>
              </a:rPr>
              <a:t>фондів”</a:t>
            </a:r>
            <a:r>
              <a:rPr lang="uk-UA" sz="2400" b="1" dirty="0" smtClean="0">
                <a:latin typeface="+mn-lt"/>
              </a:rPr>
              <a:t>;</a:t>
            </a:r>
            <a:br>
              <a:rPr lang="uk-UA" sz="2400" b="1" dirty="0" smtClean="0">
                <a:latin typeface="+mn-lt"/>
              </a:rPr>
            </a:br>
            <a:r>
              <a:rPr lang="uk-UA" sz="2400" b="1" dirty="0" smtClean="0">
                <a:latin typeface="+mn-lt"/>
              </a:rPr>
              <a:t>- </a:t>
            </a:r>
            <a:r>
              <a:rPr lang="uk-UA" sz="2400" b="1" dirty="0" err="1" smtClean="0">
                <a:latin typeface="+mn-lt"/>
              </a:rPr>
              <a:t>“Довідкова</a:t>
            </a:r>
            <a:r>
              <a:rPr lang="uk-UA" sz="2400" b="1" dirty="0" smtClean="0">
                <a:latin typeface="+mn-lt"/>
              </a:rPr>
              <a:t> </a:t>
            </a:r>
            <a:r>
              <a:rPr lang="uk-UA" sz="2400" b="1" dirty="0" err="1" smtClean="0">
                <a:latin typeface="+mn-lt"/>
              </a:rPr>
              <a:t>література”</a:t>
            </a:r>
            <a:r>
              <a:rPr lang="uk-UA" sz="2400" b="1" dirty="0" smtClean="0">
                <a:latin typeface="+mn-lt"/>
              </a:rPr>
              <a:t>;</a:t>
            </a:r>
            <a:br>
              <a:rPr lang="uk-UA" sz="2400" b="1" dirty="0" smtClean="0">
                <a:latin typeface="+mn-lt"/>
              </a:rPr>
            </a:br>
            <a:r>
              <a:rPr lang="uk-UA" sz="2400" b="1" dirty="0" smtClean="0">
                <a:latin typeface="+mn-lt"/>
              </a:rPr>
              <a:t>- вікторина </a:t>
            </a:r>
            <a:r>
              <a:rPr lang="uk-UA" sz="2400" b="1" dirty="0" err="1" smtClean="0">
                <a:latin typeface="+mn-lt"/>
              </a:rPr>
              <a:t>“Все</a:t>
            </a:r>
            <a:r>
              <a:rPr lang="uk-UA" sz="2400" b="1" dirty="0" smtClean="0">
                <a:latin typeface="+mn-lt"/>
              </a:rPr>
              <a:t> про </a:t>
            </a:r>
            <a:r>
              <a:rPr lang="uk-UA" sz="2400" b="1" dirty="0" err="1" smtClean="0">
                <a:latin typeface="+mn-lt"/>
              </a:rPr>
              <a:t>книгу”</a:t>
            </a:r>
            <a:r>
              <a:rPr lang="uk-UA" sz="2400" b="1" dirty="0" smtClean="0">
                <a:latin typeface="+mn-lt"/>
              </a:rPr>
              <a:t> </a:t>
            </a:r>
            <a:br>
              <a:rPr lang="uk-UA" sz="2400" b="1" dirty="0" smtClean="0">
                <a:latin typeface="+mn-lt"/>
              </a:rPr>
            </a:br>
            <a:r>
              <a:rPr lang="uk-UA" sz="2400" i="1" dirty="0" smtClean="0">
                <a:latin typeface="+mn-lt"/>
              </a:rPr>
              <a:t/>
            </a:r>
            <a:br>
              <a:rPr lang="uk-UA" sz="2400" i="1" dirty="0" smtClean="0">
                <a:latin typeface="+mn-lt"/>
              </a:rPr>
            </a:br>
            <a:endParaRPr lang="ru-RU" sz="2400" i="1" dirty="0">
              <a:latin typeface="+mn-l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260648"/>
            <a:ext cx="8229600" cy="5674642"/>
          </a:xfrm>
        </p:spPr>
        <p:txBody>
          <a:bodyPr>
            <a:normAutofit fontScale="90000"/>
          </a:bodyPr>
          <a:lstStyle/>
          <a:p>
            <a:pPr algn="l"/>
            <a:r>
              <a:rPr lang="uk-UA" sz="2800" b="1" dirty="0" smtClean="0">
                <a:latin typeface="+mn-lt"/>
              </a:rPr>
              <a:t/>
            </a:r>
            <a:br>
              <a:rPr lang="uk-UA" sz="2800" b="1" dirty="0" smtClean="0">
                <a:latin typeface="+mn-lt"/>
              </a:rPr>
            </a:br>
            <a:r>
              <a:rPr lang="ru-RU" sz="2800" b="1" dirty="0" smtClean="0">
                <a:latin typeface="+mn-lt"/>
              </a:rPr>
              <a:t/>
            </a:r>
            <a:br>
              <a:rPr lang="ru-RU" sz="2800" b="1" dirty="0" smtClean="0">
                <a:latin typeface="+mn-lt"/>
              </a:rPr>
            </a:br>
            <a:r>
              <a:rPr lang="ru-RU" sz="2800" b="1" dirty="0" smtClean="0">
                <a:latin typeface="+mn-lt"/>
              </a:rPr>
              <a:t/>
            </a:r>
            <a:br>
              <a:rPr lang="ru-RU" sz="2800" b="1" dirty="0" smtClean="0">
                <a:latin typeface="+mn-lt"/>
              </a:rPr>
            </a:br>
            <a:r>
              <a:rPr lang="ru-RU" sz="2800" b="1" dirty="0" smtClean="0">
                <a:latin typeface="+mn-lt"/>
              </a:rPr>
              <a:t/>
            </a:r>
            <a:br>
              <a:rPr lang="ru-RU" sz="2800" b="1" dirty="0" smtClean="0">
                <a:latin typeface="+mn-lt"/>
              </a:rPr>
            </a:br>
            <a:r>
              <a:rPr lang="ru-RU" sz="2800" b="1" dirty="0" smtClean="0">
                <a:latin typeface="+mn-lt"/>
              </a:rPr>
              <a:t/>
            </a:r>
            <a:br>
              <a:rPr lang="ru-RU" sz="2800" b="1" dirty="0" smtClean="0">
                <a:latin typeface="+mn-lt"/>
              </a:rPr>
            </a:br>
            <a:r>
              <a:rPr lang="ru-RU" sz="2800" b="1" dirty="0" smtClean="0">
                <a:latin typeface="+mn-lt"/>
              </a:rPr>
              <a:t/>
            </a:r>
            <a:br>
              <a:rPr lang="ru-RU" sz="2800" b="1" dirty="0" smtClean="0">
                <a:latin typeface="+mn-lt"/>
              </a:rPr>
            </a:br>
            <a:r>
              <a:rPr lang="ru-RU" sz="2800" b="1" dirty="0" smtClean="0">
                <a:latin typeface="+mn-lt"/>
              </a:rPr>
              <a:t/>
            </a:r>
            <a:br>
              <a:rPr lang="ru-RU" sz="2800" b="1" dirty="0" smtClean="0">
                <a:latin typeface="+mn-lt"/>
              </a:rPr>
            </a:br>
            <a:r>
              <a:rPr lang="ru-RU" sz="2800" b="1" dirty="0" smtClean="0">
                <a:latin typeface="+mn-lt"/>
              </a:rPr>
              <a:t/>
            </a:r>
            <a:br>
              <a:rPr lang="ru-RU" sz="2800" b="1" dirty="0" smtClean="0">
                <a:latin typeface="+mn-lt"/>
              </a:rPr>
            </a:br>
            <a:r>
              <a:rPr lang="ru-RU" sz="2800" b="1" dirty="0" smtClean="0">
                <a:latin typeface="+mn-lt"/>
              </a:rPr>
              <a:t/>
            </a:r>
            <a:br>
              <a:rPr lang="ru-RU" sz="2800" b="1" dirty="0" smtClean="0">
                <a:latin typeface="+mn-lt"/>
              </a:rPr>
            </a:br>
            <a:r>
              <a:rPr lang="ru-RU" sz="2800" b="1" dirty="0" smtClean="0">
                <a:latin typeface="+mn-lt"/>
              </a:rPr>
              <a:t/>
            </a:r>
            <a:br>
              <a:rPr lang="ru-RU" sz="2800" b="1" dirty="0" smtClean="0">
                <a:latin typeface="+mn-lt"/>
              </a:rPr>
            </a:br>
            <a:r>
              <a:rPr lang="ru-RU" sz="2800" b="1" dirty="0" smtClean="0">
                <a:latin typeface="+mn-lt"/>
              </a:rPr>
              <a:t/>
            </a:r>
            <a:br>
              <a:rPr lang="ru-RU" sz="2800" b="1" dirty="0" smtClean="0">
                <a:latin typeface="+mn-lt"/>
              </a:rPr>
            </a:br>
            <a:r>
              <a:rPr lang="ru-RU" sz="5300" b="1" dirty="0" smtClean="0">
                <a:solidFill>
                  <a:srgbClr val="C00000"/>
                </a:solidFill>
                <a:latin typeface="Monotype Corsiva" pitchFamily="66" charset="0"/>
              </a:rPr>
              <a:t>Коротенький </a:t>
            </a:r>
            <a:r>
              <a:rPr lang="ru-RU" sz="5300" b="1" dirty="0" err="1" smtClean="0">
                <a:solidFill>
                  <a:srgbClr val="C00000"/>
                </a:solidFill>
                <a:latin typeface="Monotype Corsiva" pitchFamily="66" charset="0"/>
              </a:rPr>
              <a:t>екскурс</a:t>
            </a:r>
            <a:r>
              <a:rPr lang="ru-RU" sz="5300" b="1" dirty="0" smtClean="0">
                <a:solidFill>
                  <a:srgbClr val="C00000"/>
                </a:solidFill>
                <a:latin typeface="Monotype Corsiva" pitchFamily="66" charset="0"/>
              </a:rPr>
              <a:t> у </a:t>
            </a:r>
            <a:r>
              <a:rPr lang="ru-RU" sz="5300" b="1" dirty="0" err="1" smtClean="0">
                <a:solidFill>
                  <a:srgbClr val="C00000"/>
                </a:solidFill>
                <a:latin typeface="Monotype Corsiva" pitchFamily="66" charset="0"/>
              </a:rPr>
              <a:t>минуле</a:t>
            </a:r>
            <a:r>
              <a:rPr lang="ru-RU" sz="5300" b="1" dirty="0" smtClean="0">
                <a:solidFill>
                  <a:srgbClr val="C00000"/>
                </a:solidFill>
                <a:latin typeface="Monotype Corsiva" pitchFamily="66" charset="0"/>
              </a:rPr>
              <a:t>    </a:t>
            </a:r>
            <a:r>
              <a:rPr lang="ru-RU" sz="5300" b="1" dirty="0" err="1" smtClean="0">
                <a:solidFill>
                  <a:srgbClr val="C00000"/>
                </a:solidFill>
                <a:latin typeface="Monotype Corsiva" pitchFamily="66" charset="0"/>
              </a:rPr>
              <a:t>нашої</a:t>
            </a:r>
            <a:r>
              <a:rPr lang="ru-RU" sz="5300" b="1" dirty="0" smtClean="0">
                <a:solidFill>
                  <a:srgbClr val="C00000"/>
                </a:solidFill>
                <a:latin typeface="Monotype Corsiva" pitchFamily="66" charset="0"/>
              </a:rPr>
              <a:t> </a:t>
            </a:r>
            <a:r>
              <a:rPr lang="ru-RU" sz="5300" b="1" dirty="0" err="1" smtClean="0">
                <a:solidFill>
                  <a:srgbClr val="C00000"/>
                </a:solidFill>
                <a:latin typeface="Monotype Corsiva" pitchFamily="66" charset="0"/>
              </a:rPr>
              <a:t>бібліотеки</a:t>
            </a:r>
            <a:r>
              <a:rPr lang="ru-RU" sz="5300" b="1" dirty="0" smtClean="0">
                <a:solidFill>
                  <a:srgbClr val="C00000"/>
                </a:solidFill>
                <a:latin typeface="Monotype Corsiva" pitchFamily="66" charset="0"/>
              </a:rPr>
              <a:t>…</a:t>
            </a:r>
            <a:r>
              <a:rPr lang="ru-RU" sz="2800" b="1" dirty="0" smtClean="0">
                <a:latin typeface="+mn-lt"/>
              </a:rPr>
              <a:t/>
            </a:r>
            <a:br>
              <a:rPr lang="ru-RU" sz="2800" b="1" dirty="0" smtClean="0">
                <a:latin typeface="+mn-lt"/>
              </a:rPr>
            </a:br>
            <a:r>
              <a:rPr lang="ru-RU" sz="2800" b="1" dirty="0" err="1" smtClean="0">
                <a:latin typeface="+mn-lt"/>
              </a:rPr>
              <a:t>Історія</a:t>
            </a:r>
            <a:r>
              <a:rPr lang="ru-RU" sz="2800" b="1" dirty="0" smtClean="0">
                <a:latin typeface="+mn-lt"/>
              </a:rPr>
              <a:t> ТЗОШ №23 </a:t>
            </a:r>
            <a:r>
              <a:rPr lang="ru-RU" sz="2800" b="1" dirty="0" err="1" smtClean="0">
                <a:latin typeface="+mn-lt"/>
              </a:rPr>
              <a:t>розпочалась</a:t>
            </a:r>
            <a:r>
              <a:rPr lang="ru-RU" sz="2800" b="1" dirty="0" smtClean="0">
                <a:latin typeface="+mn-lt"/>
              </a:rPr>
              <a:t> </a:t>
            </a:r>
            <a:r>
              <a:rPr lang="ru-RU" sz="2800" b="1" dirty="0" err="1" smtClean="0">
                <a:latin typeface="+mn-lt"/>
              </a:rPr>
              <a:t>із</a:t>
            </a:r>
            <a:r>
              <a:rPr lang="ru-RU" sz="2800" b="1" dirty="0" smtClean="0">
                <a:latin typeface="+mn-lt"/>
              </a:rPr>
              <a:t> </a:t>
            </a:r>
            <a:r>
              <a:rPr lang="ru-RU" sz="2800" b="1" dirty="0" err="1" smtClean="0">
                <a:latin typeface="+mn-lt"/>
              </a:rPr>
              <a:t>серпня</a:t>
            </a:r>
            <a:r>
              <a:rPr lang="ru-RU" sz="2800" b="1" dirty="0" smtClean="0">
                <a:latin typeface="+mn-lt"/>
              </a:rPr>
              <a:t> 1987 року.</a:t>
            </a:r>
            <a:br>
              <a:rPr lang="ru-RU" sz="2800" b="1" dirty="0" smtClean="0">
                <a:latin typeface="+mn-lt"/>
              </a:rPr>
            </a:br>
            <a:r>
              <a:rPr lang="ru-RU" sz="2800" b="1" dirty="0" err="1" smtClean="0">
                <a:latin typeface="+mn-lt"/>
              </a:rPr>
              <a:t>Шкільний</a:t>
            </a:r>
            <a:r>
              <a:rPr lang="ru-RU" sz="2800" b="1" dirty="0" smtClean="0">
                <a:latin typeface="+mn-lt"/>
              </a:rPr>
              <a:t> </a:t>
            </a:r>
            <a:r>
              <a:rPr lang="ru-RU" sz="2800" b="1" dirty="0" err="1" smtClean="0">
                <a:latin typeface="+mn-lt"/>
              </a:rPr>
              <a:t>вересневий</a:t>
            </a:r>
            <a:r>
              <a:rPr lang="ru-RU" sz="2800" b="1" dirty="0" smtClean="0">
                <a:latin typeface="+mn-lt"/>
              </a:rPr>
              <a:t> </a:t>
            </a:r>
            <a:r>
              <a:rPr lang="ru-RU" sz="2800" b="1" dirty="0" err="1" smtClean="0">
                <a:latin typeface="+mn-lt"/>
              </a:rPr>
              <a:t>дзвінок</a:t>
            </a:r>
            <a:r>
              <a:rPr lang="ru-RU" sz="2800" b="1" dirty="0" smtClean="0">
                <a:latin typeface="+mn-lt"/>
              </a:rPr>
              <a:t> </a:t>
            </a:r>
            <a:r>
              <a:rPr lang="ru-RU" sz="2800" b="1" dirty="0" err="1" smtClean="0">
                <a:latin typeface="+mn-lt"/>
              </a:rPr>
              <a:t>вперше</a:t>
            </a:r>
            <a:r>
              <a:rPr lang="ru-RU" sz="2800" b="1" dirty="0" smtClean="0">
                <a:latin typeface="+mn-lt"/>
              </a:rPr>
              <a:t> покликав за </a:t>
            </a:r>
            <a:r>
              <a:rPr lang="ru-RU" sz="2800" b="1" dirty="0" err="1" smtClean="0">
                <a:latin typeface="+mn-lt"/>
              </a:rPr>
              <a:t>парти</a:t>
            </a:r>
            <a:r>
              <a:rPr lang="ru-RU" sz="2800" b="1" dirty="0" smtClean="0">
                <a:latin typeface="+mn-lt"/>
              </a:rPr>
              <a:t>, </a:t>
            </a:r>
            <a:r>
              <a:rPr lang="ru-RU" sz="2800" b="1" dirty="0" err="1" smtClean="0">
                <a:latin typeface="+mn-lt"/>
              </a:rPr>
              <a:t>запрошуючи</a:t>
            </a:r>
            <a:r>
              <a:rPr lang="ru-RU" sz="2800" b="1" dirty="0" smtClean="0">
                <a:latin typeface="+mn-lt"/>
              </a:rPr>
              <a:t> в </a:t>
            </a:r>
            <a:r>
              <a:rPr lang="ru-RU" sz="2800" b="1" dirty="0" err="1" smtClean="0">
                <a:latin typeface="+mn-lt"/>
              </a:rPr>
              <a:t>цікаву</a:t>
            </a:r>
            <a:r>
              <a:rPr lang="ru-RU" sz="2800" b="1" dirty="0" smtClean="0">
                <a:latin typeface="+mn-lt"/>
              </a:rPr>
              <a:t> </a:t>
            </a:r>
            <a:r>
              <a:rPr lang="ru-RU" sz="2800" b="1" dirty="0" err="1" smtClean="0">
                <a:latin typeface="+mn-lt"/>
              </a:rPr>
              <a:t>подорож</a:t>
            </a:r>
            <a:r>
              <a:rPr lang="ru-RU" sz="2800" b="1" dirty="0" smtClean="0">
                <a:latin typeface="+mn-lt"/>
              </a:rPr>
              <a:t> до </a:t>
            </a:r>
            <a:r>
              <a:rPr lang="ru-RU" sz="2800" b="1" dirty="0" err="1" smtClean="0">
                <a:latin typeface="+mn-lt"/>
              </a:rPr>
              <a:t>Країни</a:t>
            </a:r>
            <a:r>
              <a:rPr lang="ru-RU" sz="2800" b="1" dirty="0" smtClean="0">
                <a:latin typeface="+mn-lt"/>
              </a:rPr>
              <a:t> </a:t>
            </a:r>
            <a:r>
              <a:rPr lang="ru-RU" sz="2800" b="1" dirty="0" err="1" smtClean="0">
                <a:latin typeface="+mn-lt"/>
              </a:rPr>
              <a:t>Знань</a:t>
            </a:r>
            <a:r>
              <a:rPr lang="ru-RU" sz="2800" b="1" dirty="0" smtClean="0">
                <a:latin typeface="+mn-lt"/>
              </a:rPr>
              <a:t> три </a:t>
            </a:r>
            <a:r>
              <a:rPr lang="ru-RU" sz="2800" b="1" dirty="0" err="1" smtClean="0">
                <a:latin typeface="+mn-lt"/>
              </a:rPr>
              <a:t>тисячі</a:t>
            </a:r>
            <a:r>
              <a:rPr lang="ru-RU" sz="2800" b="1" dirty="0" smtClean="0">
                <a:latin typeface="+mn-lt"/>
              </a:rPr>
              <a:t> </a:t>
            </a:r>
            <a:r>
              <a:rPr lang="ru-RU" sz="2800" b="1" dirty="0" err="1" smtClean="0">
                <a:latin typeface="+mn-lt"/>
              </a:rPr>
              <a:t>допитливих</a:t>
            </a:r>
            <a:r>
              <a:rPr lang="ru-RU" sz="2800" b="1" dirty="0" smtClean="0">
                <a:latin typeface="+mn-lt"/>
              </a:rPr>
              <a:t> пар очей, </a:t>
            </a:r>
            <a:r>
              <a:rPr lang="ru-RU" sz="2800" b="1" dirty="0" err="1" smtClean="0">
                <a:latin typeface="+mn-lt"/>
              </a:rPr>
              <a:t>двадцять</a:t>
            </a:r>
            <a:r>
              <a:rPr lang="ru-RU" sz="2800" b="1" dirty="0" smtClean="0">
                <a:latin typeface="+mn-lt"/>
              </a:rPr>
              <a:t> </a:t>
            </a:r>
            <a:r>
              <a:rPr lang="ru-RU" sz="2800" b="1" dirty="0" err="1" smtClean="0">
                <a:latin typeface="+mn-lt"/>
              </a:rPr>
              <a:t>класів</a:t>
            </a:r>
            <a:r>
              <a:rPr lang="ru-RU" sz="2800" b="1" dirty="0" smtClean="0">
                <a:latin typeface="+mn-lt"/>
              </a:rPr>
              <a:t> </a:t>
            </a:r>
            <a:r>
              <a:rPr lang="ru-RU" sz="2800" b="1" dirty="0" err="1" smtClean="0">
                <a:latin typeface="+mn-lt"/>
              </a:rPr>
              <a:t>першокласників</a:t>
            </a:r>
            <a:r>
              <a:rPr lang="ru-RU" sz="2800" b="1" dirty="0" smtClean="0">
                <a:latin typeface="+mn-lt"/>
              </a:rPr>
              <a:t>.</a:t>
            </a:r>
            <a:br>
              <a:rPr lang="ru-RU" sz="2800" b="1" dirty="0" smtClean="0">
                <a:latin typeface="+mn-lt"/>
              </a:rPr>
            </a:br>
            <a:r>
              <a:rPr lang="ru-RU" sz="2800" b="1" dirty="0" smtClean="0">
                <a:latin typeface="+mn-lt"/>
              </a:rPr>
              <a:t>Для </a:t>
            </a:r>
            <a:r>
              <a:rPr lang="ru-RU" sz="2800" b="1" dirty="0" err="1" smtClean="0">
                <a:latin typeface="+mn-lt"/>
              </a:rPr>
              <a:t>нашої</a:t>
            </a:r>
            <a:r>
              <a:rPr lang="ru-RU" sz="2800" b="1" dirty="0" smtClean="0">
                <a:latin typeface="+mn-lt"/>
              </a:rPr>
              <a:t> </a:t>
            </a:r>
            <a:r>
              <a:rPr lang="ru-RU" sz="2800" b="1" dirty="0" err="1" smtClean="0">
                <a:latin typeface="+mn-lt"/>
              </a:rPr>
              <a:t>нової</a:t>
            </a:r>
            <a:r>
              <a:rPr lang="ru-RU" sz="2800" b="1" dirty="0" smtClean="0">
                <a:latin typeface="+mn-lt"/>
              </a:rPr>
              <a:t> </a:t>
            </a:r>
            <a:r>
              <a:rPr lang="ru-RU" sz="2800" b="1" dirty="0" err="1" smtClean="0">
                <a:latin typeface="+mn-lt"/>
              </a:rPr>
              <a:t>школи</a:t>
            </a:r>
            <a:r>
              <a:rPr lang="ru-RU" sz="2800" b="1" dirty="0" smtClean="0">
                <a:latin typeface="+mn-lt"/>
              </a:rPr>
              <a:t>, на той час </a:t>
            </a:r>
            <a:r>
              <a:rPr lang="ru-RU" sz="2800" b="1" dirty="0" err="1" smtClean="0">
                <a:latin typeface="+mn-lt"/>
              </a:rPr>
              <a:t>найбільшої</a:t>
            </a:r>
            <a:r>
              <a:rPr lang="ru-RU" sz="2800" b="1" dirty="0" smtClean="0">
                <a:latin typeface="+mn-lt"/>
              </a:rPr>
              <a:t> в </a:t>
            </a:r>
            <a:r>
              <a:rPr lang="ru-RU" sz="2800" b="1" dirty="0" err="1" smtClean="0">
                <a:latin typeface="+mn-lt"/>
              </a:rPr>
              <a:t>області</a:t>
            </a:r>
            <a:r>
              <a:rPr lang="ru-RU" sz="2800" b="1" dirty="0" smtClean="0">
                <a:latin typeface="+mn-lt"/>
              </a:rPr>
              <a:t>, яка </a:t>
            </a:r>
            <a:r>
              <a:rPr lang="ru-RU" sz="2800" b="1" dirty="0" err="1" smtClean="0">
                <a:latin typeface="+mn-lt"/>
              </a:rPr>
              <a:t>вперше</a:t>
            </a:r>
            <a:r>
              <a:rPr lang="ru-RU" sz="2800" b="1" dirty="0" smtClean="0">
                <a:latin typeface="+mn-lt"/>
              </a:rPr>
              <a:t> </a:t>
            </a:r>
            <a:r>
              <a:rPr lang="ru-RU" sz="2800" b="1" dirty="0" err="1" smtClean="0">
                <a:latin typeface="+mn-lt"/>
              </a:rPr>
              <a:t>відчинила</a:t>
            </a:r>
            <a:r>
              <a:rPr lang="ru-RU" sz="2800" b="1" dirty="0" smtClean="0">
                <a:latin typeface="+mn-lt"/>
              </a:rPr>
              <a:t> </a:t>
            </a:r>
            <a:r>
              <a:rPr lang="ru-RU" sz="2800" b="1" dirty="0" err="1" smtClean="0">
                <a:latin typeface="+mn-lt"/>
              </a:rPr>
              <a:t>двері</a:t>
            </a:r>
            <a:r>
              <a:rPr lang="ru-RU" sz="2800" b="1" dirty="0" smtClean="0">
                <a:latin typeface="+mn-lt"/>
              </a:rPr>
              <a:t> для </a:t>
            </a:r>
            <a:r>
              <a:rPr lang="ru-RU" sz="2800" b="1" dirty="0" err="1" smtClean="0">
                <a:latin typeface="+mn-lt"/>
              </a:rPr>
              <a:t>допитливої</a:t>
            </a:r>
            <a:r>
              <a:rPr lang="ru-RU" sz="2800" b="1" dirty="0" smtClean="0">
                <a:latin typeface="+mn-lt"/>
              </a:rPr>
              <a:t>, </a:t>
            </a:r>
            <a:r>
              <a:rPr lang="ru-RU" sz="2800" b="1" dirty="0" err="1" smtClean="0">
                <a:latin typeface="+mn-lt"/>
              </a:rPr>
              <a:t>гамірної</a:t>
            </a:r>
            <a:r>
              <a:rPr lang="ru-RU" sz="2800" b="1" dirty="0" smtClean="0">
                <a:latin typeface="+mn-lt"/>
              </a:rPr>
              <a:t>, </a:t>
            </a:r>
            <a:r>
              <a:rPr lang="ru-RU" sz="2800" b="1" dirty="0" err="1" smtClean="0">
                <a:latin typeface="+mn-lt"/>
              </a:rPr>
              <a:t>новонародженої</a:t>
            </a:r>
            <a:r>
              <a:rPr lang="ru-RU" sz="2800" b="1" dirty="0" smtClean="0">
                <a:latin typeface="+mn-lt"/>
              </a:rPr>
              <a:t> </a:t>
            </a:r>
            <a:r>
              <a:rPr lang="ru-RU" sz="2800" b="1" dirty="0" err="1" smtClean="0">
                <a:latin typeface="+mn-lt"/>
              </a:rPr>
              <a:t>шкільної</a:t>
            </a:r>
            <a:r>
              <a:rPr lang="ru-RU" sz="2800" b="1" dirty="0" smtClean="0">
                <a:latin typeface="+mn-lt"/>
              </a:rPr>
              <a:t> </a:t>
            </a:r>
            <a:r>
              <a:rPr lang="ru-RU" sz="2800" b="1" dirty="0" err="1" smtClean="0">
                <a:latin typeface="+mn-lt"/>
              </a:rPr>
              <a:t>сім‘ї</a:t>
            </a:r>
            <a:r>
              <a:rPr lang="ru-RU" sz="2800" b="1" dirty="0" smtClean="0">
                <a:latin typeface="+mn-lt"/>
              </a:rPr>
              <a:t> – </a:t>
            </a:r>
            <a:r>
              <a:rPr lang="ru-RU" sz="2800" b="1" dirty="0" err="1" smtClean="0">
                <a:latin typeface="+mn-lt"/>
              </a:rPr>
              <a:t>це</a:t>
            </a:r>
            <a:r>
              <a:rPr lang="ru-RU" sz="2800" b="1" dirty="0" smtClean="0">
                <a:latin typeface="+mn-lt"/>
              </a:rPr>
              <a:t> </a:t>
            </a:r>
            <a:r>
              <a:rPr lang="ru-RU" sz="2800" b="1" dirty="0" err="1" smtClean="0">
                <a:latin typeface="+mn-lt"/>
              </a:rPr>
              <a:t>було</a:t>
            </a:r>
            <a:r>
              <a:rPr lang="ru-RU" sz="2800" b="1" dirty="0" smtClean="0">
                <a:latin typeface="+mn-lt"/>
              </a:rPr>
              <a:t> </a:t>
            </a:r>
            <a:r>
              <a:rPr lang="ru-RU" sz="2800" b="1" dirty="0" err="1" smtClean="0">
                <a:latin typeface="+mn-lt"/>
              </a:rPr>
              <a:t>особливим</a:t>
            </a:r>
            <a:r>
              <a:rPr lang="ru-RU" sz="2800" b="1" dirty="0" smtClean="0">
                <a:latin typeface="+mn-lt"/>
              </a:rPr>
              <a:t> святом. </a:t>
            </a:r>
            <a:br>
              <a:rPr lang="ru-RU" sz="2800" b="1" dirty="0" smtClean="0">
                <a:latin typeface="+mn-lt"/>
              </a:rPr>
            </a:br>
            <a:r>
              <a:rPr lang="ru-RU" sz="2800" b="1" dirty="0" smtClean="0">
                <a:latin typeface="+mn-lt"/>
              </a:rPr>
              <a:t> </a:t>
            </a:r>
            <a:br>
              <a:rPr lang="ru-RU" sz="2800" b="1" dirty="0" smtClean="0">
                <a:latin typeface="+mn-lt"/>
              </a:rPr>
            </a:br>
            <a:r>
              <a:rPr lang="ru-RU" sz="2800" b="1" dirty="0" smtClean="0">
                <a:latin typeface="+mn-lt"/>
              </a:rPr>
              <a:t/>
            </a:r>
            <a:br>
              <a:rPr lang="ru-RU" sz="2800" b="1" dirty="0" smtClean="0">
                <a:latin typeface="+mn-lt"/>
              </a:rPr>
            </a:br>
            <a:r>
              <a:rPr lang="ru-RU" sz="2800" b="1" dirty="0" smtClean="0">
                <a:latin typeface="+mn-lt"/>
              </a:rPr>
              <a:t/>
            </a:r>
            <a:br>
              <a:rPr lang="ru-RU" sz="2800" b="1" dirty="0" smtClean="0">
                <a:latin typeface="+mn-lt"/>
              </a:rPr>
            </a:br>
            <a:r>
              <a:rPr lang="ru-RU" sz="2800" b="1" dirty="0" smtClean="0">
                <a:latin typeface="+mn-lt"/>
              </a:rPr>
              <a:t/>
            </a:r>
            <a:br>
              <a:rPr lang="ru-RU" sz="2800" b="1" dirty="0" smtClean="0">
                <a:latin typeface="+mn-lt"/>
              </a:rPr>
            </a:br>
            <a:r>
              <a:rPr lang="ru-RU" sz="2800" b="1" dirty="0" smtClean="0">
                <a:latin typeface="+mn-lt"/>
              </a:rPr>
              <a:t/>
            </a:r>
            <a:br>
              <a:rPr lang="ru-RU" sz="2800" b="1" dirty="0" smtClean="0">
                <a:latin typeface="+mn-lt"/>
              </a:rPr>
            </a:br>
            <a:r>
              <a:rPr lang="ru-RU" sz="2800" b="1" dirty="0" smtClean="0">
                <a:latin typeface="+mn-lt"/>
              </a:rPr>
              <a:t/>
            </a:r>
            <a:br>
              <a:rPr lang="ru-RU" sz="2800" b="1" dirty="0" smtClean="0">
                <a:latin typeface="+mn-lt"/>
              </a:rPr>
            </a:br>
            <a:r>
              <a:rPr lang="ru-RU" sz="2800" b="1" dirty="0" smtClean="0">
                <a:latin typeface="+mn-lt"/>
              </a:rPr>
              <a:t/>
            </a:r>
            <a:br>
              <a:rPr lang="ru-RU" sz="2800" b="1" dirty="0" smtClean="0">
                <a:latin typeface="+mn-lt"/>
              </a:rPr>
            </a:br>
            <a:r>
              <a:rPr lang="ru-RU" sz="2800" b="1" dirty="0" smtClean="0">
                <a:latin typeface="+mn-lt"/>
              </a:rPr>
              <a:t/>
            </a:r>
            <a:br>
              <a:rPr lang="ru-RU" sz="2800" b="1" dirty="0" smtClean="0">
                <a:latin typeface="+mn-lt"/>
              </a:rPr>
            </a:br>
            <a:r>
              <a:rPr lang="ru-RU" sz="2800" b="1" dirty="0" smtClean="0">
                <a:latin typeface="+mn-lt"/>
              </a:rPr>
              <a:t/>
            </a:r>
            <a:br>
              <a:rPr lang="ru-RU" sz="2800" b="1" dirty="0" smtClean="0">
                <a:latin typeface="+mn-lt"/>
              </a:rPr>
            </a:br>
            <a:r>
              <a:rPr lang="ru-RU" sz="2800" b="1" dirty="0" smtClean="0">
                <a:latin typeface="+mn-lt"/>
              </a:rPr>
              <a:t/>
            </a:r>
            <a:br>
              <a:rPr lang="ru-RU" sz="2800" b="1" dirty="0" smtClean="0">
                <a:latin typeface="+mn-lt"/>
              </a:rPr>
            </a:br>
            <a:r>
              <a:rPr lang="ru-RU" sz="2800" b="1" dirty="0" smtClean="0">
                <a:latin typeface="+mn-lt"/>
              </a:rPr>
              <a:t/>
            </a:r>
            <a:br>
              <a:rPr lang="ru-RU" sz="2800" b="1" dirty="0" smtClean="0">
                <a:latin typeface="+mn-lt"/>
              </a:rPr>
            </a:br>
            <a:endParaRPr lang="ru-RU" sz="2800" b="1" dirty="0">
              <a:latin typeface="+mn-lt"/>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404664"/>
            <a:ext cx="8229600" cy="5688632"/>
          </a:xfrm>
        </p:spPr>
        <p:txBody>
          <a:bodyPr>
            <a:normAutofit fontScale="90000"/>
          </a:bodyPr>
          <a:lstStyle/>
          <a:p>
            <a:pPr algn="l"/>
            <a:r>
              <a:rPr lang="uk-UA" sz="2800" b="1" dirty="0" smtClean="0">
                <a:latin typeface="+mn-lt"/>
              </a:rPr>
              <a:t/>
            </a:r>
            <a:br>
              <a:rPr lang="uk-UA" sz="2800" b="1" dirty="0" smtClean="0">
                <a:latin typeface="+mn-lt"/>
              </a:rPr>
            </a:br>
            <a:r>
              <a:rPr lang="uk-UA" sz="2800" b="1" dirty="0" smtClean="0">
                <a:latin typeface="+mn-lt"/>
              </a:rPr>
              <a:t/>
            </a:r>
            <a:br>
              <a:rPr lang="uk-UA" sz="2800" b="1" dirty="0" smtClean="0">
                <a:latin typeface="+mn-lt"/>
              </a:rPr>
            </a:br>
            <a:r>
              <a:rPr lang="uk-UA" sz="2800" b="1" dirty="0" smtClean="0">
                <a:latin typeface="+mn-lt"/>
              </a:rPr>
              <a:t>Запроваджуючи інноваційні технології бібліотечних  виховних заходів та презентацій, ми переслідуємо мету – активізувати свій діалог із читачем та між читачами, викликати зацікавленість запропонованою темою, особисте бажання кожного взяти участь у заході. Дедалі частіше приваблюють дітей нетрадиційні форми роботи. Ми практикуємо такі:</a:t>
            </a:r>
            <a:br>
              <a:rPr lang="uk-UA" sz="2800" b="1" dirty="0" smtClean="0">
                <a:latin typeface="+mn-lt"/>
              </a:rPr>
            </a:br>
            <a:r>
              <a:rPr lang="uk-UA" sz="2800" b="1" dirty="0" smtClean="0">
                <a:latin typeface="+mn-lt"/>
              </a:rPr>
              <a:t>-  Вас запрошує </a:t>
            </a:r>
            <a:r>
              <a:rPr lang="uk-UA" sz="2800" b="1" dirty="0" err="1" smtClean="0">
                <a:latin typeface="+mn-lt"/>
              </a:rPr>
              <a:t>“Бібліокафе</a:t>
            </a:r>
            <a:r>
              <a:rPr lang="uk-UA" sz="2800" b="1" dirty="0" smtClean="0">
                <a:latin typeface="+mn-lt"/>
              </a:rPr>
              <a:t> </a:t>
            </a:r>
            <a:r>
              <a:rPr lang="uk-UA" sz="2800" b="1" dirty="0" err="1" smtClean="0">
                <a:latin typeface="+mn-lt"/>
              </a:rPr>
              <a:t>“Літературний</a:t>
            </a:r>
            <a:r>
              <a:rPr lang="uk-UA" sz="2800" b="1" dirty="0" smtClean="0">
                <a:latin typeface="+mn-lt"/>
              </a:rPr>
              <a:t> </a:t>
            </a:r>
            <a:r>
              <a:rPr lang="uk-UA" sz="2800" b="1" dirty="0" err="1" smtClean="0">
                <a:latin typeface="+mn-lt"/>
              </a:rPr>
              <a:t>гурман”</a:t>
            </a:r>
            <a:r>
              <a:rPr lang="uk-UA" sz="2800" b="1" dirty="0" smtClean="0">
                <a:latin typeface="+mn-lt"/>
              </a:rPr>
              <a:t> (</a:t>
            </a:r>
            <a:r>
              <a:rPr lang="uk-UA" sz="2800" b="1" dirty="0" err="1" smtClean="0">
                <a:latin typeface="+mn-lt"/>
              </a:rPr>
              <a:t>“Сучасні</a:t>
            </a:r>
            <a:r>
              <a:rPr lang="uk-UA" sz="2800" b="1" dirty="0" smtClean="0">
                <a:latin typeface="+mn-lt"/>
              </a:rPr>
              <a:t> дитячі </a:t>
            </a:r>
            <a:r>
              <a:rPr lang="uk-UA" sz="2800" b="1" dirty="0" err="1" smtClean="0">
                <a:latin typeface="+mn-lt"/>
              </a:rPr>
              <a:t>письменники”</a:t>
            </a:r>
            <a:r>
              <a:rPr lang="uk-UA" sz="2800" b="1" dirty="0" smtClean="0">
                <a:latin typeface="+mn-lt"/>
              </a:rPr>
              <a:t>);</a:t>
            </a:r>
            <a:br>
              <a:rPr lang="uk-UA" sz="2800" b="1" dirty="0" smtClean="0">
                <a:latin typeface="+mn-lt"/>
              </a:rPr>
            </a:br>
            <a:r>
              <a:rPr lang="uk-UA" sz="2800" b="1" dirty="0" smtClean="0">
                <a:latin typeface="+mn-lt"/>
              </a:rPr>
              <a:t> - мультимедійна презентація </a:t>
            </a:r>
            <a:r>
              <a:rPr lang="uk-UA" sz="2800" b="1" dirty="0" err="1" smtClean="0">
                <a:latin typeface="+mn-lt"/>
              </a:rPr>
              <a:t>“Подорожуємо</a:t>
            </a:r>
            <a:r>
              <a:rPr lang="uk-UA" sz="2800" b="1" dirty="0" smtClean="0">
                <a:latin typeface="+mn-lt"/>
              </a:rPr>
              <a:t> Європою. Літературна карта </a:t>
            </a:r>
            <a:r>
              <a:rPr lang="uk-UA" sz="2800" b="1" dirty="0" err="1" smtClean="0">
                <a:latin typeface="+mn-lt"/>
              </a:rPr>
              <a:t>Європи”</a:t>
            </a:r>
            <a:r>
              <a:rPr lang="uk-UA" sz="2800" b="1" dirty="0" smtClean="0">
                <a:latin typeface="+mn-lt"/>
              </a:rPr>
              <a:t>;</a:t>
            </a:r>
            <a:br>
              <a:rPr lang="uk-UA" sz="2800" b="1" dirty="0" smtClean="0">
                <a:latin typeface="+mn-lt"/>
              </a:rPr>
            </a:br>
            <a:r>
              <a:rPr lang="uk-UA" sz="2800" b="1" dirty="0" smtClean="0">
                <a:latin typeface="+mn-lt"/>
              </a:rPr>
              <a:t>- літературний диліжанс </a:t>
            </a:r>
            <a:r>
              <a:rPr lang="uk-UA" sz="2800" b="1" dirty="0" err="1" smtClean="0">
                <a:latin typeface="+mn-lt"/>
              </a:rPr>
              <a:t>“Топ</a:t>
            </a:r>
            <a:r>
              <a:rPr lang="uk-UA" sz="2800" b="1" dirty="0" smtClean="0">
                <a:latin typeface="+mn-lt"/>
              </a:rPr>
              <a:t> найкращих дитячих   </a:t>
            </a:r>
            <a:r>
              <a:rPr lang="uk-UA" sz="2800" b="1" dirty="0" err="1" smtClean="0">
                <a:latin typeface="+mn-lt"/>
              </a:rPr>
              <a:t>книжок”</a:t>
            </a:r>
            <a:r>
              <a:rPr lang="uk-UA" sz="2800" b="1" dirty="0" smtClean="0">
                <a:latin typeface="+mn-lt"/>
              </a:rPr>
              <a:t>;</a:t>
            </a:r>
            <a:br>
              <a:rPr lang="uk-UA" sz="2800" b="1" dirty="0" smtClean="0">
                <a:latin typeface="+mn-lt"/>
              </a:rPr>
            </a:br>
            <a:r>
              <a:rPr lang="uk-UA" sz="2800" b="1" dirty="0" smtClean="0">
                <a:latin typeface="+mn-lt"/>
              </a:rPr>
              <a:t/>
            </a:r>
            <a:br>
              <a:rPr lang="uk-UA" sz="2800" b="1" dirty="0" smtClean="0">
                <a:latin typeface="+mn-lt"/>
              </a:rPr>
            </a:br>
            <a:r>
              <a:rPr lang="uk-UA" sz="2800" b="1" dirty="0" smtClean="0">
                <a:latin typeface="+mn-lt"/>
              </a:rPr>
              <a:t/>
            </a:r>
            <a:br>
              <a:rPr lang="uk-UA" sz="2800" b="1" dirty="0" smtClean="0">
                <a:latin typeface="+mn-lt"/>
              </a:rPr>
            </a:br>
            <a:endParaRPr lang="ru-RU" sz="2800" b="1" dirty="0">
              <a:latin typeface="+mn-lt"/>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476672"/>
            <a:ext cx="8229600" cy="5400600"/>
          </a:xfrm>
        </p:spPr>
        <p:txBody>
          <a:bodyPr>
            <a:normAutofit/>
          </a:bodyPr>
          <a:lstStyle/>
          <a:p>
            <a:pPr algn="l"/>
            <a:r>
              <a:rPr lang="uk-UA" sz="2400" b="1" dirty="0" smtClean="0">
                <a:latin typeface="+mn-lt"/>
              </a:rPr>
              <a:t>- просвітницька галявина </a:t>
            </a:r>
            <a:r>
              <a:rPr lang="uk-UA" sz="2400" b="1" dirty="0" err="1" smtClean="0">
                <a:latin typeface="+mn-lt"/>
              </a:rPr>
              <a:t>“Літературна</a:t>
            </a:r>
            <a:r>
              <a:rPr lang="uk-UA" sz="2400" b="1" dirty="0" smtClean="0">
                <a:latin typeface="+mn-lt"/>
              </a:rPr>
              <a:t> сага кохання. З любов</a:t>
            </a:r>
            <a:r>
              <a:rPr lang="en-US" sz="2400" b="1" dirty="0" smtClean="0">
                <a:latin typeface="+mn-lt"/>
              </a:rPr>
              <a:t>’</a:t>
            </a:r>
            <a:r>
              <a:rPr lang="uk-UA" sz="2400" b="1" dirty="0" smtClean="0">
                <a:latin typeface="+mn-lt"/>
              </a:rPr>
              <a:t>ю ніжною й п</a:t>
            </a:r>
            <a:r>
              <a:rPr lang="en-US" sz="2400" b="1" dirty="0" smtClean="0">
                <a:latin typeface="+mn-lt"/>
              </a:rPr>
              <a:t>’</a:t>
            </a:r>
            <a:r>
              <a:rPr lang="uk-UA" sz="2400" b="1" dirty="0" err="1" smtClean="0">
                <a:latin typeface="+mn-lt"/>
              </a:rPr>
              <a:t>янкою</a:t>
            </a:r>
            <a:r>
              <a:rPr lang="uk-UA" sz="2400" b="1" dirty="0" smtClean="0">
                <a:latin typeface="+mn-lt"/>
              </a:rPr>
              <a:t> ввійшли в </a:t>
            </a:r>
            <a:r>
              <a:rPr lang="uk-UA" sz="2400" b="1" dirty="0" err="1" smtClean="0">
                <a:latin typeface="+mn-lt"/>
              </a:rPr>
              <a:t>Шевченковую</a:t>
            </a:r>
            <a:r>
              <a:rPr lang="uk-UA" sz="2400" b="1" dirty="0" smtClean="0">
                <a:latin typeface="+mn-lt"/>
              </a:rPr>
              <a:t> </a:t>
            </a:r>
            <a:r>
              <a:rPr lang="uk-UA" sz="2400" b="1" dirty="0" err="1" smtClean="0">
                <a:latin typeface="+mn-lt"/>
              </a:rPr>
              <a:t>долю”</a:t>
            </a:r>
            <a:r>
              <a:rPr lang="uk-UA" sz="2400" b="1" dirty="0" smtClean="0">
                <a:latin typeface="+mn-lt"/>
              </a:rPr>
              <a:t>;</a:t>
            </a:r>
            <a:br>
              <a:rPr lang="uk-UA" sz="2400" b="1" dirty="0" smtClean="0">
                <a:latin typeface="+mn-lt"/>
              </a:rPr>
            </a:br>
            <a:r>
              <a:rPr lang="uk-UA" sz="2400" b="1" dirty="0" smtClean="0">
                <a:latin typeface="+mn-lt"/>
              </a:rPr>
              <a:t>- </a:t>
            </a:r>
            <a:r>
              <a:rPr lang="uk-UA" sz="2400" b="1" dirty="0" err="1" smtClean="0">
                <a:latin typeface="+mn-lt"/>
              </a:rPr>
              <a:t>арт-година</a:t>
            </a:r>
            <a:r>
              <a:rPr lang="uk-UA" sz="2400" b="1" dirty="0" smtClean="0">
                <a:latin typeface="+mn-lt"/>
              </a:rPr>
              <a:t> </a:t>
            </a:r>
            <a:r>
              <a:rPr lang="uk-UA" sz="2400" b="1" dirty="0" err="1" smtClean="0">
                <a:latin typeface="+mn-lt"/>
              </a:rPr>
              <a:t>“В.Нестайко</a:t>
            </a:r>
            <a:r>
              <a:rPr lang="uk-UA" sz="2400" b="1" dirty="0" smtClean="0">
                <a:latin typeface="+mn-lt"/>
              </a:rPr>
              <a:t>. Подорож у країну </a:t>
            </a:r>
            <a:r>
              <a:rPr lang="uk-UA" sz="2400" b="1" dirty="0" err="1" smtClean="0">
                <a:latin typeface="+mn-lt"/>
              </a:rPr>
              <a:t>дитинства”</a:t>
            </a:r>
            <a:r>
              <a:rPr lang="uk-UA" sz="2400" b="1" dirty="0" smtClean="0">
                <a:latin typeface="+mn-lt"/>
              </a:rPr>
              <a:t>;</a:t>
            </a:r>
            <a:br>
              <a:rPr lang="uk-UA" sz="2400" b="1" dirty="0" smtClean="0">
                <a:latin typeface="+mn-lt"/>
              </a:rPr>
            </a:br>
            <a:r>
              <a:rPr lang="uk-UA" sz="2400" b="1" dirty="0" smtClean="0">
                <a:latin typeface="+mn-lt"/>
              </a:rPr>
              <a:t>- літературний хіт-парад </a:t>
            </a:r>
            <a:r>
              <a:rPr lang="uk-UA" sz="2400" b="1" dirty="0" err="1" smtClean="0">
                <a:latin typeface="+mn-lt"/>
              </a:rPr>
              <a:t>“Острів</a:t>
            </a:r>
            <a:r>
              <a:rPr lang="uk-UA" sz="2400" b="1" dirty="0" smtClean="0">
                <a:latin typeface="+mn-lt"/>
              </a:rPr>
              <a:t> дитячих казкових </a:t>
            </a:r>
            <a:r>
              <a:rPr lang="uk-UA" sz="2400" b="1" dirty="0" err="1" smtClean="0">
                <a:latin typeface="+mn-lt"/>
              </a:rPr>
              <a:t>скарбів”</a:t>
            </a:r>
            <a:r>
              <a:rPr lang="uk-UA" sz="2400" b="1" dirty="0" smtClean="0">
                <a:latin typeface="+mn-lt"/>
              </a:rPr>
              <a:t>;</a:t>
            </a:r>
            <a:br>
              <a:rPr lang="uk-UA" sz="2400" b="1" dirty="0" smtClean="0">
                <a:latin typeface="+mn-lt"/>
              </a:rPr>
            </a:br>
            <a:r>
              <a:rPr lang="uk-UA" sz="2400" b="1" dirty="0" smtClean="0">
                <a:latin typeface="+mn-lt"/>
              </a:rPr>
              <a:t>- </a:t>
            </a:r>
            <a:r>
              <a:rPr lang="uk-UA" sz="2400" b="1" dirty="0" err="1" smtClean="0">
                <a:latin typeface="+mn-lt"/>
              </a:rPr>
              <a:t>бібліофреш</a:t>
            </a:r>
            <a:r>
              <a:rPr lang="uk-UA" sz="2400" b="1" dirty="0" smtClean="0">
                <a:latin typeface="+mn-lt"/>
              </a:rPr>
              <a:t> </a:t>
            </a:r>
            <a:r>
              <a:rPr lang="uk-UA" sz="2400" b="1" dirty="0" err="1" smtClean="0">
                <a:latin typeface="+mn-lt"/>
              </a:rPr>
              <a:t>“Казковий</a:t>
            </a:r>
            <a:r>
              <a:rPr lang="uk-UA" sz="2400" b="1" dirty="0" smtClean="0">
                <a:latin typeface="+mn-lt"/>
              </a:rPr>
              <a:t> </a:t>
            </a:r>
            <a:r>
              <a:rPr lang="uk-UA" sz="2400" b="1" dirty="0" err="1" smtClean="0">
                <a:latin typeface="+mn-lt"/>
              </a:rPr>
              <a:t>мікс”</a:t>
            </a:r>
            <a:r>
              <a:rPr lang="uk-UA" sz="2400" b="1" dirty="0" smtClean="0">
                <a:latin typeface="+mn-lt"/>
              </a:rPr>
              <a:t>;</a:t>
            </a:r>
            <a:br>
              <a:rPr lang="uk-UA" sz="2400" b="1" dirty="0" smtClean="0">
                <a:latin typeface="+mn-lt"/>
              </a:rPr>
            </a:br>
            <a:r>
              <a:rPr lang="uk-UA" sz="2400" b="1" dirty="0" smtClean="0">
                <a:latin typeface="+mn-lt"/>
              </a:rPr>
              <a:t>- </a:t>
            </a:r>
            <a:r>
              <a:rPr lang="uk-UA" sz="2400" b="1" dirty="0" err="1" smtClean="0">
                <a:latin typeface="+mn-lt"/>
              </a:rPr>
              <a:t>бібліорейс</a:t>
            </a:r>
            <a:r>
              <a:rPr lang="uk-UA" sz="2400" b="1" dirty="0" smtClean="0">
                <a:latin typeface="+mn-lt"/>
              </a:rPr>
              <a:t> </a:t>
            </a:r>
            <a:r>
              <a:rPr lang="uk-UA" sz="2400" b="1" dirty="0" err="1" smtClean="0">
                <a:latin typeface="+mn-lt"/>
              </a:rPr>
              <a:t>бібліопотягом</a:t>
            </a:r>
            <a:r>
              <a:rPr lang="uk-UA" sz="2400" b="1" dirty="0" smtClean="0">
                <a:latin typeface="+mn-lt"/>
              </a:rPr>
              <a:t>  </a:t>
            </a:r>
            <a:r>
              <a:rPr lang="uk-UA" sz="2400" b="1" dirty="0" err="1" smtClean="0">
                <a:latin typeface="+mn-lt"/>
              </a:rPr>
              <a:t>“Подорож</a:t>
            </a:r>
            <a:r>
              <a:rPr lang="uk-UA" sz="2400" b="1" dirty="0" smtClean="0">
                <a:latin typeface="+mn-lt"/>
              </a:rPr>
              <a:t> в країну непрочитаних </a:t>
            </a:r>
            <a:r>
              <a:rPr lang="uk-UA" sz="2400" b="1" dirty="0" err="1" smtClean="0">
                <a:latin typeface="+mn-lt"/>
              </a:rPr>
              <a:t>книг”</a:t>
            </a:r>
            <a:r>
              <a:rPr lang="uk-UA" sz="2400" b="1" dirty="0" smtClean="0">
                <a:latin typeface="+mn-lt"/>
              </a:rPr>
              <a:t>;</a:t>
            </a:r>
            <a:br>
              <a:rPr lang="uk-UA" sz="2400" b="1" dirty="0" smtClean="0">
                <a:latin typeface="+mn-lt"/>
              </a:rPr>
            </a:br>
            <a:r>
              <a:rPr lang="uk-UA" sz="2400" b="1" dirty="0" smtClean="0">
                <a:latin typeface="+mn-lt"/>
              </a:rPr>
              <a:t>- книжковий марафон </a:t>
            </a:r>
            <a:r>
              <a:rPr lang="uk-UA" sz="2400" b="1" dirty="0" err="1" smtClean="0">
                <a:latin typeface="+mn-lt"/>
              </a:rPr>
              <a:t>“Люблю</a:t>
            </a:r>
            <a:r>
              <a:rPr lang="uk-UA" sz="2400" b="1" dirty="0" smtClean="0">
                <a:latin typeface="+mn-lt"/>
              </a:rPr>
              <a:t> </a:t>
            </a:r>
            <a:r>
              <a:rPr lang="uk-UA" sz="2400" b="1" dirty="0" err="1" smtClean="0">
                <a:latin typeface="+mn-lt"/>
              </a:rPr>
              <a:t>читати”</a:t>
            </a:r>
            <a:r>
              <a:rPr lang="uk-UA" sz="2400" b="1" dirty="0" smtClean="0">
                <a:latin typeface="+mn-lt"/>
              </a:rPr>
              <a:t>;</a:t>
            </a:r>
            <a:br>
              <a:rPr lang="uk-UA" sz="2400" b="1" dirty="0" smtClean="0">
                <a:latin typeface="+mn-lt"/>
              </a:rPr>
            </a:br>
            <a:r>
              <a:rPr lang="uk-UA" sz="2400" b="1" dirty="0" smtClean="0">
                <a:latin typeface="+mn-lt"/>
              </a:rPr>
              <a:t> - інтелектуальна вікторина </a:t>
            </a:r>
            <a:r>
              <a:rPr lang="uk-UA" sz="2400" b="1" dirty="0" err="1" smtClean="0">
                <a:latin typeface="+mn-lt"/>
              </a:rPr>
              <a:t>“Бенефіс</a:t>
            </a:r>
            <a:r>
              <a:rPr lang="uk-UA" sz="2400" b="1" dirty="0" smtClean="0">
                <a:latin typeface="+mn-lt"/>
              </a:rPr>
              <a:t> </a:t>
            </a:r>
            <a:r>
              <a:rPr lang="uk-UA" sz="2400" b="1" dirty="0" err="1" smtClean="0">
                <a:latin typeface="+mn-lt"/>
              </a:rPr>
              <a:t>Всезнайки”</a:t>
            </a:r>
            <a:r>
              <a:rPr lang="uk-UA" sz="2400" b="1" dirty="0" smtClean="0">
                <a:latin typeface="+mn-lt"/>
              </a:rPr>
              <a:t>;</a:t>
            </a:r>
            <a:br>
              <a:rPr lang="uk-UA" sz="2400" b="1" dirty="0" smtClean="0">
                <a:latin typeface="+mn-lt"/>
              </a:rPr>
            </a:br>
            <a:r>
              <a:rPr lang="uk-UA" sz="2400" b="1" dirty="0" smtClean="0">
                <a:latin typeface="+mn-lt"/>
              </a:rPr>
              <a:t>- літературна вікторина </a:t>
            </a:r>
            <a:r>
              <a:rPr lang="uk-UA" sz="2400" b="1" dirty="0" err="1" smtClean="0">
                <a:latin typeface="+mn-lt"/>
              </a:rPr>
              <a:t>“Кошик</a:t>
            </a:r>
            <a:r>
              <a:rPr lang="uk-UA" sz="2400" b="1" dirty="0" smtClean="0">
                <a:latin typeface="+mn-lt"/>
              </a:rPr>
              <a:t> книжкових </a:t>
            </a:r>
            <a:r>
              <a:rPr lang="uk-UA" sz="2400" b="1" dirty="0" err="1" smtClean="0">
                <a:latin typeface="+mn-lt"/>
              </a:rPr>
              <a:t>цікавинок”</a:t>
            </a:r>
            <a:r>
              <a:rPr lang="uk-UA" sz="2400" b="1" dirty="0" smtClean="0">
                <a:latin typeface="+mn-lt"/>
              </a:rPr>
              <a:t>;.</a:t>
            </a:r>
            <a:br>
              <a:rPr lang="uk-UA" sz="2400" b="1" dirty="0" smtClean="0">
                <a:latin typeface="+mn-lt"/>
              </a:rPr>
            </a:br>
            <a:endParaRPr lang="ru-RU" sz="2400" b="1" dirty="0">
              <a:latin typeface="+mn-lt"/>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476672"/>
            <a:ext cx="8229600" cy="5544616"/>
          </a:xfrm>
        </p:spPr>
        <p:txBody>
          <a:bodyPr>
            <a:normAutofit fontScale="90000"/>
          </a:bodyPr>
          <a:lstStyle/>
          <a:p>
            <a:pPr algn="l"/>
            <a:r>
              <a:rPr lang="uk-UA" sz="2400" dirty="0" smtClean="0">
                <a:latin typeface="+mn-lt"/>
              </a:rPr>
              <a:t/>
            </a:r>
            <a:br>
              <a:rPr lang="uk-UA" sz="2400" dirty="0" smtClean="0">
                <a:latin typeface="+mn-lt"/>
              </a:rPr>
            </a:br>
            <a:r>
              <a:rPr lang="uk-UA" sz="2400" dirty="0" smtClean="0">
                <a:latin typeface="+mn-lt"/>
              </a:rPr>
              <a:t/>
            </a:r>
            <a:br>
              <a:rPr lang="uk-UA" sz="2400" dirty="0" smtClean="0">
                <a:latin typeface="+mn-lt"/>
              </a:rPr>
            </a:br>
            <a:r>
              <a:rPr lang="uk-UA" sz="2400" dirty="0" smtClean="0">
                <a:latin typeface="+mn-lt"/>
              </a:rPr>
              <a:t/>
            </a:r>
            <a:br>
              <a:rPr lang="uk-UA" sz="2400" dirty="0" smtClean="0">
                <a:latin typeface="+mn-lt"/>
              </a:rPr>
            </a:br>
            <a:r>
              <a:rPr lang="uk-UA" sz="2400" dirty="0" smtClean="0">
                <a:latin typeface="+mn-lt"/>
              </a:rPr>
              <a:t/>
            </a:r>
            <a:br>
              <a:rPr lang="uk-UA" sz="2400" dirty="0" smtClean="0">
                <a:latin typeface="+mn-lt"/>
              </a:rPr>
            </a:br>
            <a:r>
              <a:rPr lang="uk-UA" sz="2700" dirty="0" smtClean="0">
                <a:latin typeface="+mn-lt"/>
              </a:rPr>
              <a:t>- </a:t>
            </a:r>
            <a:r>
              <a:rPr lang="uk-UA" sz="2700" b="1" dirty="0" smtClean="0">
                <a:latin typeface="+mn-lt"/>
              </a:rPr>
              <a:t>літературний глобус </a:t>
            </a:r>
            <a:r>
              <a:rPr lang="uk-UA" sz="2700" b="1" dirty="0" err="1" smtClean="0">
                <a:latin typeface="+mn-lt"/>
              </a:rPr>
              <a:t>“Найвідоміші</a:t>
            </a:r>
            <a:r>
              <a:rPr lang="uk-UA" sz="2700" b="1" dirty="0" smtClean="0">
                <a:latin typeface="+mn-lt"/>
              </a:rPr>
              <a:t> зарубіжні письменники </a:t>
            </a:r>
            <a:r>
              <a:rPr lang="uk-UA" sz="2700" b="1" dirty="0" err="1" smtClean="0">
                <a:latin typeface="+mn-lt"/>
              </a:rPr>
              <a:t>сучасності”</a:t>
            </a:r>
            <a:r>
              <a:rPr lang="uk-UA" sz="2700" b="1" dirty="0" smtClean="0">
                <a:latin typeface="+mn-lt"/>
              </a:rPr>
              <a:t>;</a:t>
            </a:r>
            <a:br>
              <a:rPr lang="uk-UA" sz="2700" b="1" dirty="0" smtClean="0">
                <a:latin typeface="+mn-lt"/>
              </a:rPr>
            </a:br>
            <a:r>
              <a:rPr lang="uk-UA" sz="2700" b="1" dirty="0" smtClean="0">
                <a:latin typeface="+mn-lt"/>
              </a:rPr>
              <a:t>- літературна подорож </a:t>
            </a:r>
            <a:r>
              <a:rPr lang="uk-UA" sz="2700" b="1" dirty="0" err="1" smtClean="0">
                <a:latin typeface="+mn-lt"/>
              </a:rPr>
              <a:t>“Літній</a:t>
            </a:r>
            <a:r>
              <a:rPr lang="uk-UA" sz="2700" b="1" dirty="0" smtClean="0">
                <a:latin typeface="+mn-lt"/>
              </a:rPr>
              <a:t> книжковий </a:t>
            </a:r>
            <a:r>
              <a:rPr lang="uk-UA" sz="2700" b="1" dirty="0" err="1" smtClean="0">
                <a:latin typeface="+mn-lt"/>
              </a:rPr>
              <a:t>круїз”</a:t>
            </a:r>
            <a:r>
              <a:rPr lang="uk-UA" sz="2700" b="1" dirty="0" smtClean="0">
                <a:latin typeface="+mn-lt"/>
              </a:rPr>
              <a:t>;</a:t>
            </a:r>
            <a:br>
              <a:rPr lang="uk-UA" sz="2700" b="1" dirty="0" smtClean="0">
                <a:latin typeface="+mn-lt"/>
              </a:rPr>
            </a:br>
            <a:r>
              <a:rPr lang="uk-UA" sz="2700" b="1" dirty="0" smtClean="0">
                <a:latin typeface="+mn-lt"/>
              </a:rPr>
              <a:t>- </a:t>
            </a:r>
            <a:r>
              <a:rPr lang="uk-UA" sz="2700" b="1" dirty="0" err="1" smtClean="0">
                <a:latin typeface="+mn-lt"/>
              </a:rPr>
              <a:t>бібліолото</a:t>
            </a:r>
            <a:r>
              <a:rPr lang="uk-UA" sz="2700" b="1" dirty="0" smtClean="0">
                <a:latin typeface="+mn-lt"/>
              </a:rPr>
              <a:t> “З торбинки дядечка </a:t>
            </a:r>
            <a:r>
              <a:rPr lang="uk-UA" sz="2700" b="1" dirty="0" err="1" smtClean="0">
                <a:latin typeface="+mn-lt"/>
              </a:rPr>
              <a:t>Запитайлика”</a:t>
            </a:r>
            <a:r>
              <a:rPr lang="uk-UA" sz="2700" b="1" dirty="0" smtClean="0">
                <a:latin typeface="+mn-lt"/>
              </a:rPr>
              <a:t>;</a:t>
            </a:r>
            <a:br>
              <a:rPr lang="uk-UA" sz="2700" b="1" dirty="0" smtClean="0">
                <a:latin typeface="+mn-lt"/>
              </a:rPr>
            </a:br>
            <a:r>
              <a:rPr lang="uk-UA" sz="2700" b="1" dirty="0" smtClean="0">
                <a:latin typeface="+mn-lt"/>
              </a:rPr>
              <a:t> - година безпеки </a:t>
            </a:r>
            <a:r>
              <a:rPr lang="uk-UA" sz="2700" b="1" dirty="0" err="1" smtClean="0">
                <a:latin typeface="+mn-lt"/>
              </a:rPr>
              <a:t>“Інтернет</a:t>
            </a:r>
            <a:r>
              <a:rPr lang="uk-UA" sz="2700" b="1" dirty="0" smtClean="0">
                <a:latin typeface="+mn-lt"/>
              </a:rPr>
              <a:t>. Вчись себе </a:t>
            </a:r>
            <a:r>
              <a:rPr lang="uk-UA" sz="2700" b="1" dirty="0" err="1" smtClean="0">
                <a:latin typeface="+mn-lt"/>
              </a:rPr>
              <a:t>захищати”</a:t>
            </a:r>
            <a:r>
              <a:rPr lang="uk-UA" sz="2700" b="1" dirty="0" smtClean="0">
                <a:latin typeface="+mn-lt"/>
              </a:rPr>
              <a:t>;</a:t>
            </a:r>
            <a:br>
              <a:rPr lang="uk-UA" sz="2700" b="1" dirty="0" smtClean="0">
                <a:latin typeface="+mn-lt"/>
              </a:rPr>
            </a:br>
            <a:r>
              <a:rPr lang="uk-UA" sz="2700" b="1" dirty="0" smtClean="0">
                <a:latin typeface="+mn-lt"/>
              </a:rPr>
              <a:t>- рандеву з книгою </a:t>
            </a:r>
            <a:r>
              <a:rPr lang="uk-UA" sz="2700" b="1" dirty="0" err="1" smtClean="0">
                <a:latin typeface="+mn-lt"/>
              </a:rPr>
              <a:t>“Читай</a:t>
            </a:r>
            <a:r>
              <a:rPr lang="uk-UA" sz="2700" b="1" dirty="0" smtClean="0">
                <a:latin typeface="+mn-lt"/>
              </a:rPr>
              <a:t> як я, зі мною, краще </a:t>
            </a:r>
            <a:r>
              <a:rPr lang="uk-UA" sz="2700" b="1" dirty="0" err="1" smtClean="0">
                <a:latin typeface="+mn-lt"/>
              </a:rPr>
              <a:t>мене”</a:t>
            </a:r>
            <a:r>
              <a:rPr lang="uk-UA" sz="2700" b="1" dirty="0" smtClean="0">
                <a:latin typeface="+mn-lt"/>
              </a:rPr>
              <a:t>;</a:t>
            </a:r>
            <a:br>
              <a:rPr lang="uk-UA" sz="2700" b="1" dirty="0" smtClean="0">
                <a:latin typeface="+mn-lt"/>
              </a:rPr>
            </a:br>
            <a:r>
              <a:rPr lang="uk-UA" sz="2700" b="1" dirty="0" smtClean="0">
                <a:latin typeface="+mn-lt"/>
              </a:rPr>
              <a:t>   Захоплююче сприймаються учасниками освітнього процесу книжкові виставки-інсталяції: </a:t>
            </a:r>
            <a:r>
              <a:rPr lang="uk-UA" sz="2700" b="1" dirty="0" err="1" smtClean="0">
                <a:latin typeface="+mn-lt"/>
              </a:rPr>
              <a:t>“Бібліоялинка”</a:t>
            </a:r>
            <a:r>
              <a:rPr lang="uk-UA" sz="2700" b="1" dirty="0" smtClean="0">
                <a:latin typeface="+mn-lt"/>
              </a:rPr>
              <a:t>, </a:t>
            </a:r>
            <a:br>
              <a:rPr lang="uk-UA" sz="2700" b="1" dirty="0" smtClean="0">
                <a:latin typeface="+mn-lt"/>
              </a:rPr>
            </a:br>
            <a:r>
              <a:rPr lang="uk-UA" sz="2700" b="1" dirty="0" err="1" smtClean="0">
                <a:latin typeface="+mn-lt"/>
              </a:rPr>
              <a:t>“Криниця</a:t>
            </a:r>
            <a:r>
              <a:rPr lang="uk-UA" sz="2700" b="1" dirty="0" smtClean="0">
                <a:latin typeface="+mn-lt"/>
              </a:rPr>
              <a:t> </a:t>
            </a:r>
            <a:r>
              <a:rPr lang="uk-UA" sz="2700" b="1" dirty="0" err="1" smtClean="0">
                <a:latin typeface="+mn-lt"/>
              </a:rPr>
              <a:t>мудрості”</a:t>
            </a:r>
            <a:r>
              <a:rPr lang="uk-UA" sz="2700" b="1" dirty="0" smtClean="0">
                <a:latin typeface="+mn-lt"/>
              </a:rPr>
              <a:t>, </a:t>
            </a:r>
            <a:r>
              <a:rPr lang="uk-UA" sz="2700" b="1" dirty="0" err="1" smtClean="0">
                <a:latin typeface="+mn-lt"/>
              </a:rPr>
              <a:t>“Зимова</a:t>
            </a:r>
            <a:r>
              <a:rPr lang="uk-UA" sz="2700" b="1" dirty="0" smtClean="0">
                <a:latin typeface="+mn-lt"/>
              </a:rPr>
              <a:t> казка заглядає у </a:t>
            </a:r>
            <a:r>
              <a:rPr lang="uk-UA" sz="2700" b="1" dirty="0" err="1" smtClean="0">
                <a:latin typeface="+mn-lt"/>
              </a:rPr>
              <a:t>вікно”</a:t>
            </a:r>
            <a:r>
              <a:rPr lang="uk-UA" sz="2700" b="1" dirty="0" smtClean="0">
                <a:latin typeface="+mn-lt"/>
              </a:rPr>
              <a:t> та ін. </a:t>
            </a:r>
            <a:br>
              <a:rPr lang="uk-UA" sz="2700" b="1" dirty="0" smtClean="0">
                <a:latin typeface="+mn-lt"/>
              </a:rPr>
            </a:br>
            <a:r>
              <a:rPr lang="uk-UA" sz="2700" b="1" dirty="0" smtClean="0">
                <a:latin typeface="+mn-lt"/>
              </a:rPr>
              <a:t/>
            </a:r>
            <a:br>
              <a:rPr lang="uk-UA" sz="2700" b="1" dirty="0" smtClean="0">
                <a:latin typeface="+mn-lt"/>
              </a:rPr>
            </a:br>
            <a:r>
              <a:rPr lang="uk-UA" sz="2400" b="1" dirty="0" smtClean="0">
                <a:latin typeface="+mn-lt"/>
              </a:rPr>
              <a:t/>
            </a:r>
            <a:br>
              <a:rPr lang="uk-UA" sz="2400" b="1" dirty="0" smtClean="0">
                <a:latin typeface="+mn-lt"/>
              </a:rPr>
            </a:br>
            <a:r>
              <a:rPr lang="uk-UA" sz="2400" b="1" dirty="0" smtClean="0">
                <a:latin typeface="+mn-lt"/>
              </a:rPr>
              <a:t/>
            </a:r>
            <a:br>
              <a:rPr lang="uk-UA" sz="2400" b="1" dirty="0" smtClean="0">
                <a:latin typeface="+mn-lt"/>
              </a:rPr>
            </a:br>
            <a:r>
              <a:rPr lang="uk-UA" sz="2400" b="1" dirty="0" smtClean="0">
                <a:latin typeface="+mn-lt"/>
              </a:rPr>
              <a:t/>
            </a:r>
            <a:br>
              <a:rPr lang="uk-UA" sz="2400" b="1" dirty="0" smtClean="0">
                <a:latin typeface="+mn-lt"/>
              </a:rPr>
            </a:br>
            <a:endParaRPr lang="ru-RU" sz="2400" dirty="0">
              <a:latin typeface="+mn-lt"/>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476672"/>
            <a:ext cx="8229600" cy="5616624"/>
          </a:xfrm>
        </p:spPr>
        <p:txBody>
          <a:bodyPr>
            <a:normAutofit/>
          </a:bodyPr>
          <a:lstStyle/>
          <a:p>
            <a:pPr algn="l"/>
            <a:r>
              <a:rPr lang="uk-UA" sz="2400" b="1" dirty="0" smtClean="0">
                <a:latin typeface="+mn-lt"/>
              </a:rPr>
              <a:t>Своєрідною родзинкою у нашій роботі є виготовлення циклу тематичних </a:t>
            </a:r>
            <a:r>
              <a:rPr lang="uk-UA" sz="2400" b="1" dirty="0" err="1" smtClean="0">
                <a:latin typeface="+mn-lt"/>
              </a:rPr>
              <a:t>лепбуків</a:t>
            </a:r>
            <a:r>
              <a:rPr lang="uk-UA" sz="2400" b="1" dirty="0" smtClean="0">
                <a:latin typeface="+mn-lt"/>
              </a:rPr>
              <a:t>: </a:t>
            </a:r>
            <a:br>
              <a:rPr lang="uk-UA" sz="2400" b="1" dirty="0" smtClean="0">
                <a:latin typeface="+mn-lt"/>
              </a:rPr>
            </a:br>
            <a:r>
              <a:rPr lang="uk-UA" sz="2400" b="1" dirty="0" smtClean="0">
                <a:latin typeface="+mn-lt"/>
              </a:rPr>
              <a:t>- </a:t>
            </a:r>
            <a:r>
              <a:rPr lang="uk-UA" sz="2400" b="1" dirty="0" err="1" smtClean="0">
                <a:latin typeface="+mn-lt"/>
              </a:rPr>
              <a:t>“Рідна</a:t>
            </a:r>
            <a:r>
              <a:rPr lang="uk-UA" sz="2400" b="1" dirty="0" smtClean="0">
                <a:latin typeface="+mn-lt"/>
              </a:rPr>
              <a:t> мово моя, ти для мене – криниця…”;</a:t>
            </a:r>
            <a:br>
              <a:rPr lang="uk-UA" sz="2400" b="1" dirty="0" smtClean="0">
                <a:latin typeface="+mn-lt"/>
              </a:rPr>
            </a:br>
            <a:r>
              <a:rPr lang="uk-UA" sz="2400" b="1" dirty="0" smtClean="0">
                <a:latin typeface="+mn-lt"/>
              </a:rPr>
              <a:t>- </a:t>
            </a:r>
            <a:r>
              <a:rPr lang="uk-UA" sz="2400" b="1" dirty="0" err="1" smtClean="0">
                <a:latin typeface="+mn-lt"/>
              </a:rPr>
              <a:t>“Серце</a:t>
            </a:r>
            <a:r>
              <a:rPr lang="uk-UA" sz="2400" b="1" dirty="0" smtClean="0">
                <a:latin typeface="+mn-lt"/>
              </a:rPr>
              <a:t> віддаю </a:t>
            </a:r>
            <a:r>
              <a:rPr lang="uk-UA" sz="2400" b="1" dirty="0" err="1" smtClean="0">
                <a:latin typeface="+mn-lt"/>
              </a:rPr>
              <a:t>дітям”</a:t>
            </a:r>
            <a:r>
              <a:rPr lang="uk-UA" sz="2400" b="1" dirty="0" smtClean="0">
                <a:latin typeface="+mn-lt"/>
              </a:rPr>
              <a:t>;</a:t>
            </a:r>
            <a:br>
              <a:rPr lang="uk-UA" sz="2400" b="1" dirty="0" smtClean="0">
                <a:latin typeface="+mn-lt"/>
              </a:rPr>
            </a:br>
            <a:r>
              <a:rPr lang="uk-UA" sz="2400" b="1" dirty="0" smtClean="0">
                <a:latin typeface="+mn-lt"/>
              </a:rPr>
              <a:t>- “…Я була малою горда, - щоб не </a:t>
            </a:r>
            <a:r>
              <a:rPr lang="uk-UA" sz="2400" b="1" dirty="0" err="1" smtClean="0">
                <a:latin typeface="+mn-lt"/>
              </a:rPr>
              <a:t>плакать</a:t>
            </a:r>
            <a:r>
              <a:rPr lang="uk-UA" sz="2400" b="1" dirty="0" smtClean="0">
                <a:latin typeface="+mn-lt"/>
              </a:rPr>
              <a:t>, я </a:t>
            </a:r>
            <a:r>
              <a:rPr lang="uk-UA" sz="2400" b="1" dirty="0" err="1" smtClean="0">
                <a:latin typeface="+mn-lt"/>
              </a:rPr>
              <a:t>сміялась”</a:t>
            </a:r>
            <a:r>
              <a:rPr lang="uk-UA" sz="2400" b="1" dirty="0" smtClean="0">
                <a:latin typeface="+mn-lt"/>
              </a:rPr>
              <a:t>;</a:t>
            </a:r>
            <a:br>
              <a:rPr lang="uk-UA" sz="2400" b="1" dirty="0" smtClean="0">
                <a:latin typeface="+mn-lt"/>
              </a:rPr>
            </a:br>
            <a:r>
              <a:rPr lang="uk-UA" sz="2400" b="1" dirty="0" smtClean="0">
                <a:latin typeface="+mn-lt"/>
              </a:rPr>
              <a:t>- “ 14 жовтня. Свята, які ми </a:t>
            </a:r>
            <a:r>
              <a:rPr lang="uk-UA" sz="2400" b="1" dirty="0" err="1" smtClean="0">
                <a:latin typeface="+mn-lt"/>
              </a:rPr>
              <a:t>відзначаємо”</a:t>
            </a:r>
            <a:r>
              <a:rPr lang="uk-UA" sz="2400" b="1" dirty="0" smtClean="0">
                <a:latin typeface="+mn-lt"/>
              </a:rPr>
              <a:t>;</a:t>
            </a:r>
            <a:br>
              <a:rPr lang="uk-UA" sz="2400" b="1" dirty="0" smtClean="0">
                <a:latin typeface="+mn-lt"/>
              </a:rPr>
            </a:br>
            <a:r>
              <a:rPr lang="uk-UA" sz="2400" b="1" dirty="0" smtClean="0">
                <a:latin typeface="+mn-lt"/>
              </a:rPr>
              <a:t>- </a:t>
            </a:r>
            <a:r>
              <a:rPr lang="uk-UA" sz="2400" b="1" dirty="0" err="1" smtClean="0">
                <a:latin typeface="+mn-lt"/>
              </a:rPr>
              <a:t>“Україна</a:t>
            </a:r>
            <a:r>
              <a:rPr lang="uk-UA" sz="2400" b="1" dirty="0" smtClean="0">
                <a:latin typeface="+mn-lt"/>
              </a:rPr>
              <a:t> – </a:t>
            </a:r>
            <a:r>
              <a:rPr lang="uk-UA" sz="2400" b="1" dirty="0" err="1" smtClean="0">
                <a:latin typeface="+mn-lt"/>
              </a:rPr>
              <a:t>НАТО”</a:t>
            </a:r>
            <a:r>
              <a:rPr lang="uk-UA" sz="2400" b="1" dirty="0" smtClean="0">
                <a:latin typeface="+mn-lt"/>
              </a:rPr>
              <a:t>;</a:t>
            </a:r>
            <a:br>
              <a:rPr lang="uk-UA" sz="2400" b="1" dirty="0" smtClean="0">
                <a:latin typeface="+mn-lt"/>
              </a:rPr>
            </a:br>
            <a:r>
              <a:rPr lang="uk-UA" sz="2400" b="1" dirty="0" smtClean="0">
                <a:latin typeface="+mn-lt"/>
              </a:rPr>
              <a:t>- </a:t>
            </a:r>
            <a:r>
              <a:rPr lang="uk-UA" sz="2400" b="1" dirty="0" err="1" smtClean="0">
                <a:latin typeface="+mn-lt"/>
              </a:rPr>
              <a:t>“Міграція</a:t>
            </a:r>
            <a:r>
              <a:rPr lang="uk-UA" sz="2400" b="1" dirty="0" smtClean="0">
                <a:latin typeface="+mn-lt"/>
              </a:rPr>
              <a:t> птахів: що? де? як?”;</a:t>
            </a:r>
            <a:br>
              <a:rPr lang="uk-UA" sz="2400" b="1" dirty="0" smtClean="0">
                <a:latin typeface="+mn-lt"/>
              </a:rPr>
            </a:br>
            <a:r>
              <a:rPr lang="uk-UA" sz="2400" b="1" dirty="0" smtClean="0">
                <a:latin typeface="+mn-lt"/>
              </a:rPr>
              <a:t>- </a:t>
            </a:r>
            <a:r>
              <a:rPr lang="uk-UA" sz="2400" b="1" dirty="0" err="1" smtClean="0">
                <a:latin typeface="+mn-lt"/>
              </a:rPr>
              <a:t>“Подорож</a:t>
            </a:r>
            <a:r>
              <a:rPr lang="uk-UA" sz="2400" b="1" dirty="0" smtClean="0">
                <a:latin typeface="+mn-lt"/>
              </a:rPr>
              <a:t> у країну </a:t>
            </a:r>
            <a:r>
              <a:rPr lang="uk-UA" sz="2400" b="1" dirty="0" err="1" smtClean="0">
                <a:latin typeface="+mn-lt"/>
              </a:rPr>
              <a:t>Добра”</a:t>
            </a:r>
            <a:r>
              <a:rPr lang="uk-UA" sz="2400" b="1" dirty="0" smtClean="0">
                <a:latin typeface="+mn-lt"/>
              </a:rPr>
              <a:t> </a:t>
            </a:r>
            <a:br>
              <a:rPr lang="uk-UA" sz="2400" b="1" dirty="0" smtClean="0">
                <a:latin typeface="+mn-lt"/>
              </a:rPr>
            </a:br>
            <a:r>
              <a:rPr lang="uk-UA" sz="2400" b="1" dirty="0" smtClean="0">
                <a:latin typeface="+mn-lt"/>
              </a:rPr>
              <a:t>- </a:t>
            </a:r>
            <a:r>
              <a:rPr lang="uk-UA" sz="2400" b="1" dirty="0" err="1" smtClean="0">
                <a:latin typeface="+mn-lt"/>
              </a:rPr>
              <a:t>“Пекельна</a:t>
            </a:r>
            <a:r>
              <a:rPr lang="uk-UA" sz="2400" b="1" dirty="0" smtClean="0">
                <a:latin typeface="+mn-lt"/>
              </a:rPr>
              <a:t> кухня? Рецепти вчительського </a:t>
            </a:r>
            <a:r>
              <a:rPr lang="uk-UA" sz="2400" b="1" dirty="0" err="1" smtClean="0">
                <a:latin typeface="+mn-lt"/>
              </a:rPr>
              <a:t>щастя”</a:t>
            </a:r>
            <a:r>
              <a:rPr lang="uk-UA" sz="2400" b="1" dirty="0" smtClean="0">
                <a:latin typeface="+mn-lt"/>
              </a:rPr>
              <a:t> </a:t>
            </a:r>
            <a:r>
              <a:rPr lang="uk-UA" sz="2400" i="1" dirty="0" smtClean="0">
                <a:latin typeface="+mn-lt"/>
              </a:rPr>
              <a:t/>
            </a:r>
            <a:br>
              <a:rPr lang="uk-UA" sz="2400" i="1" dirty="0" smtClean="0">
                <a:latin typeface="+mn-lt"/>
              </a:rPr>
            </a:br>
            <a:endParaRPr lang="ru-RU" sz="2400" i="1" dirty="0">
              <a:latin typeface="+mn-lt"/>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116632"/>
            <a:ext cx="8784976" cy="6336704"/>
          </a:xfrm>
        </p:spPr>
        <p:txBody>
          <a:bodyPr>
            <a:normAutofit fontScale="90000"/>
          </a:bodyPr>
          <a:lstStyle/>
          <a:p>
            <a:pPr algn="l"/>
            <a:r>
              <a:rPr lang="uk-UA" sz="2700" b="1" dirty="0" smtClean="0">
                <a:latin typeface="+mn-lt"/>
              </a:rPr>
              <a:t/>
            </a:r>
            <a:br>
              <a:rPr lang="uk-UA" sz="2700" b="1" dirty="0" smtClean="0">
                <a:latin typeface="+mn-lt"/>
              </a:rPr>
            </a:br>
            <a:r>
              <a:rPr lang="uk-UA" sz="2700" b="1" dirty="0" smtClean="0">
                <a:latin typeface="+mn-lt"/>
              </a:rPr>
              <a:t>Вагон дитячих вражень отримали  від оформлення бібліотечного  </a:t>
            </a:r>
            <a:r>
              <a:rPr lang="uk-UA" sz="2700" b="1" dirty="0" err="1" smtClean="0">
                <a:latin typeface="+mn-lt"/>
              </a:rPr>
              <a:t>квілту</a:t>
            </a:r>
            <a:r>
              <a:rPr lang="uk-UA" sz="2700" b="1" dirty="0" smtClean="0">
                <a:latin typeface="+mn-lt"/>
              </a:rPr>
              <a:t>  </a:t>
            </a:r>
            <a:r>
              <a:rPr lang="uk-UA" sz="2700" b="1" dirty="0" err="1" smtClean="0">
                <a:latin typeface="+mn-lt"/>
              </a:rPr>
              <a:t>“Моя</a:t>
            </a:r>
            <a:r>
              <a:rPr lang="uk-UA" sz="2700" b="1" dirty="0" smtClean="0">
                <a:latin typeface="+mn-lt"/>
              </a:rPr>
              <a:t> </a:t>
            </a:r>
            <a:r>
              <a:rPr lang="en-US" sz="2700" b="1" dirty="0" smtClean="0">
                <a:latin typeface="+mn-lt"/>
              </a:rPr>
              <a:t> book-</a:t>
            </a:r>
            <a:r>
              <a:rPr lang="uk-UA" sz="2700" b="1" dirty="0" err="1" smtClean="0">
                <a:latin typeface="+mn-lt"/>
              </a:rPr>
              <a:t>симпатія”</a:t>
            </a:r>
            <a:r>
              <a:rPr lang="uk-UA" sz="2700" b="1" dirty="0" smtClean="0">
                <a:latin typeface="+mn-lt"/>
              </a:rPr>
              <a:t> та проведеного конкурсу виготовлення листівок   </a:t>
            </a:r>
            <a:r>
              <a:rPr lang="uk-UA" sz="2700" b="1" dirty="0" err="1" smtClean="0">
                <a:latin typeface="+mn-lt"/>
              </a:rPr>
              <a:t>“Кардмейкінг</a:t>
            </a:r>
            <a:r>
              <a:rPr lang="uk-UA" sz="2700" b="1" dirty="0" smtClean="0">
                <a:latin typeface="+mn-lt"/>
              </a:rPr>
              <a:t>. Я і моя улюблена книжка” </a:t>
            </a:r>
            <a:r>
              <a:rPr lang="uk-UA" sz="2700" i="1" dirty="0" smtClean="0">
                <a:latin typeface="+mn-lt"/>
              </a:rPr>
              <a:t/>
            </a:r>
            <a:br>
              <a:rPr lang="uk-UA" sz="2700" i="1" dirty="0" smtClean="0">
                <a:latin typeface="+mn-lt"/>
              </a:rPr>
            </a:br>
            <a:r>
              <a:rPr lang="uk-UA" sz="2700" b="1" dirty="0" smtClean="0">
                <a:latin typeface="+mn-lt"/>
              </a:rPr>
              <a:t>У роботі нашої  бібліотеки  практикуємо такі форми  </a:t>
            </a:r>
            <a:r>
              <a:rPr lang="uk-UA" sz="2700" b="1" dirty="0" smtClean="0">
                <a:latin typeface="+mn-lt"/>
              </a:rPr>
              <a:t>популяризації </a:t>
            </a:r>
            <a:r>
              <a:rPr lang="uk-UA" sz="2700" b="1" dirty="0" smtClean="0">
                <a:latin typeface="+mn-lt"/>
              </a:rPr>
              <a:t>літератури як </a:t>
            </a:r>
            <a:r>
              <a:rPr lang="uk-UA" sz="2700" b="1" dirty="0" err="1" smtClean="0">
                <a:latin typeface="+mn-lt"/>
              </a:rPr>
              <a:t>флешмоби</a:t>
            </a:r>
            <a:r>
              <a:rPr lang="uk-UA" sz="2700" b="1" dirty="0" smtClean="0">
                <a:latin typeface="+mn-lt"/>
              </a:rPr>
              <a:t>: “Я люблю читати”, “З Україною у серці” </a:t>
            </a:r>
            <a:r>
              <a:rPr lang="uk-UA" sz="2700" i="1" dirty="0" smtClean="0">
                <a:latin typeface="+mn-lt"/>
              </a:rPr>
              <a:t/>
            </a:r>
            <a:br>
              <a:rPr lang="uk-UA" sz="2700" i="1" dirty="0" smtClean="0">
                <a:latin typeface="+mn-lt"/>
              </a:rPr>
            </a:br>
            <a:r>
              <a:rPr lang="uk-UA" sz="2700" i="1" dirty="0" smtClean="0">
                <a:latin typeface="+mn-lt"/>
              </a:rPr>
              <a:t>    </a:t>
            </a:r>
            <a:r>
              <a:rPr lang="uk-UA" sz="2700" b="1" dirty="0" smtClean="0">
                <a:solidFill>
                  <a:srgbClr val="C00000"/>
                </a:solidFill>
                <a:latin typeface="+mn-lt"/>
              </a:rPr>
              <a:t>За останній час ми стали сучасним інформаційно-освітнім та культурно-</a:t>
            </a:r>
            <a:r>
              <a:rPr lang="uk-UA" sz="2700" b="1" dirty="0" err="1" smtClean="0">
                <a:solidFill>
                  <a:srgbClr val="C00000"/>
                </a:solidFill>
                <a:latin typeface="+mn-lt"/>
              </a:rPr>
              <a:t>дозвіллєвим</a:t>
            </a:r>
            <a:r>
              <a:rPr lang="uk-UA" sz="2700" b="1" dirty="0" smtClean="0">
                <a:solidFill>
                  <a:srgbClr val="C00000"/>
                </a:solidFill>
                <a:latin typeface="+mn-lt"/>
              </a:rPr>
              <a:t> центром</a:t>
            </a:r>
            <a:r>
              <a:rPr lang="uk-UA" sz="2700" b="1" dirty="0" smtClean="0">
                <a:latin typeface="+mn-lt"/>
              </a:rPr>
              <a:t>. Цьому сприяло впровадження інформаційних технологій в традиційну діяльність бібліотеки. Саме від рівня ерудиції, готовності до експерименту та здатності до імпровізації найбільше залежить очікуваний ефект нововведення щодо оформлення бібліотеки. </a:t>
            </a:r>
            <a:r>
              <a:rPr lang="uk-UA" sz="2700" i="1" dirty="0" smtClean="0">
                <a:latin typeface="+mn-lt"/>
              </a:rPr>
              <a:t/>
            </a:r>
            <a:br>
              <a:rPr lang="uk-UA" sz="2700" i="1" dirty="0" smtClean="0">
                <a:latin typeface="+mn-lt"/>
              </a:rPr>
            </a:br>
            <a:r>
              <a:rPr lang="uk-UA" sz="2400" i="1" dirty="0" smtClean="0">
                <a:latin typeface="+mn-lt"/>
              </a:rPr>
              <a:t/>
            </a:r>
            <a:br>
              <a:rPr lang="uk-UA" sz="2400" i="1" dirty="0" smtClean="0">
                <a:latin typeface="+mn-lt"/>
              </a:rPr>
            </a:br>
            <a:endParaRPr lang="ru-RU" sz="2400" i="1" dirty="0">
              <a:latin typeface="+mn-lt"/>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188640"/>
            <a:ext cx="8856984" cy="6192688"/>
          </a:xfrm>
        </p:spPr>
        <p:txBody>
          <a:bodyPr>
            <a:normAutofit fontScale="90000"/>
          </a:bodyPr>
          <a:lstStyle/>
          <a:p>
            <a:pPr algn="l"/>
            <a:r>
              <a:rPr lang="ru-RU" sz="2400" b="1" dirty="0" smtClean="0">
                <a:latin typeface="+mn-lt"/>
              </a:rPr>
              <a:t> </a:t>
            </a:r>
            <a:br>
              <a:rPr lang="ru-RU" sz="2400" b="1" dirty="0" smtClean="0">
                <a:latin typeface="+mn-lt"/>
              </a:rPr>
            </a:br>
            <a:r>
              <a:rPr lang="ru-RU" sz="2700" b="1" dirty="0" smtClean="0">
                <a:latin typeface="+mn-lt"/>
              </a:rPr>
              <a:t>Не </a:t>
            </a:r>
            <a:r>
              <a:rPr lang="ru-RU" sz="2700" b="1" dirty="0" err="1" smtClean="0">
                <a:latin typeface="+mn-lt"/>
              </a:rPr>
              <a:t>варто</a:t>
            </a:r>
            <a:r>
              <a:rPr lang="ru-RU" sz="2700" b="1" dirty="0" smtClean="0">
                <a:latin typeface="+mn-lt"/>
              </a:rPr>
              <a:t> </a:t>
            </a:r>
            <a:r>
              <a:rPr lang="ru-RU" sz="2700" b="1" dirty="0" err="1" smtClean="0">
                <a:latin typeface="+mn-lt"/>
              </a:rPr>
              <a:t>забувати</a:t>
            </a:r>
            <a:r>
              <a:rPr lang="ru-RU" sz="2700" b="1" dirty="0" smtClean="0">
                <a:latin typeface="+mn-lt"/>
              </a:rPr>
              <a:t>, </a:t>
            </a:r>
            <a:r>
              <a:rPr lang="ru-RU" sz="2700" b="1" dirty="0" err="1" smtClean="0">
                <a:latin typeface="+mn-lt"/>
              </a:rPr>
              <a:t>що</a:t>
            </a:r>
            <a:r>
              <a:rPr lang="ru-RU" sz="2700" b="1" dirty="0" smtClean="0">
                <a:latin typeface="+mn-lt"/>
              </a:rPr>
              <a:t> проблема книги і </a:t>
            </a:r>
            <a:r>
              <a:rPr lang="ru-RU" sz="2700" b="1" dirty="0" err="1" smtClean="0">
                <a:latin typeface="+mn-lt"/>
              </a:rPr>
              <a:t>читання</a:t>
            </a:r>
            <a:r>
              <a:rPr lang="ru-RU" sz="2700" b="1" dirty="0" smtClean="0">
                <a:latin typeface="+mn-lt"/>
              </a:rPr>
              <a:t>, особливо </a:t>
            </a:r>
            <a:r>
              <a:rPr lang="ru-RU" sz="2700" b="1" dirty="0" err="1" smtClean="0">
                <a:latin typeface="+mn-lt"/>
              </a:rPr>
              <a:t>дитячої</a:t>
            </a:r>
            <a:r>
              <a:rPr lang="ru-RU" sz="2700" b="1" dirty="0" smtClean="0">
                <a:latin typeface="+mn-lt"/>
              </a:rPr>
              <a:t> книги та </a:t>
            </a:r>
            <a:r>
              <a:rPr lang="ru-RU" sz="2700" b="1" dirty="0" err="1" smtClean="0">
                <a:latin typeface="+mn-lt"/>
              </a:rPr>
              <a:t>читання</a:t>
            </a:r>
            <a:r>
              <a:rPr lang="ru-RU" sz="2700" b="1" dirty="0" smtClean="0">
                <a:latin typeface="+mn-lt"/>
              </a:rPr>
              <a:t> </a:t>
            </a:r>
            <a:r>
              <a:rPr lang="ru-RU" sz="2700" b="1" dirty="0" err="1" smtClean="0">
                <a:latin typeface="+mn-lt"/>
              </a:rPr>
              <a:t>дітей</a:t>
            </a:r>
            <a:r>
              <a:rPr lang="ru-RU" sz="2700" b="1" dirty="0" smtClean="0">
                <a:latin typeface="+mn-lt"/>
              </a:rPr>
              <a:t>, </a:t>
            </a:r>
            <a:r>
              <a:rPr lang="ru-RU" sz="2700" b="1" dirty="0" err="1" smtClean="0">
                <a:latin typeface="+mn-lt"/>
              </a:rPr>
              <a:t>прирівнюється</a:t>
            </a:r>
            <a:r>
              <a:rPr lang="ru-RU" sz="2700" b="1" dirty="0" smtClean="0">
                <a:latin typeface="+mn-lt"/>
              </a:rPr>
              <a:t> до </a:t>
            </a:r>
            <a:r>
              <a:rPr lang="ru-RU" sz="2700" b="1" dirty="0" err="1" smtClean="0">
                <a:latin typeface="+mn-lt"/>
              </a:rPr>
              <a:t>проблеми</a:t>
            </a:r>
            <a:r>
              <a:rPr lang="ru-RU" sz="2700" b="1" dirty="0" smtClean="0">
                <a:latin typeface="+mn-lt"/>
              </a:rPr>
              <a:t> </a:t>
            </a:r>
            <a:r>
              <a:rPr lang="ru-RU" sz="2700" b="1" dirty="0" err="1" smtClean="0">
                <a:latin typeface="+mn-lt"/>
              </a:rPr>
              <a:t>національної</a:t>
            </a:r>
            <a:r>
              <a:rPr lang="ru-RU" sz="2700" b="1" dirty="0" smtClean="0">
                <a:latin typeface="+mn-lt"/>
              </a:rPr>
              <a:t> </a:t>
            </a:r>
            <a:r>
              <a:rPr lang="ru-RU" sz="2700" b="1" dirty="0" smtClean="0">
                <a:latin typeface="+mn-lt"/>
              </a:rPr>
              <a:t> </a:t>
            </a:r>
            <a:r>
              <a:rPr lang="ru-RU" sz="2700" b="1" dirty="0" err="1" smtClean="0">
                <a:latin typeface="+mn-lt"/>
              </a:rPr>
              <a:t>безпеки</a:t>
            </a:r>
            <a:r>
              <a:rPr lang="ru-RU" sz="2700" b="1" dirty="0" smtClean="0">
                <a:latin typeface="+mn-lt"/>
              </a:rPr>
              <a:t> </a:t>
            </a:r>
            <a:r>
              <a:rPr lang="ru-RU" sz="2700" b="1" dirty="0" err="1" smtClean="0">
                <a:latin typeface="+mn-lt"/>
              </a:rPr>
              <a:t>держави</a:t>
            </a:r>
            <a:r>
              <a:rPr lang="ru-RU" sz="2700" b="1" dirty="0" smtClean="0">
                <a:latin typeface="+mn-lt"/>
              </a:rPr>
              <a:t>. </a:t>
            </a:r>
            <a:br>
              <a:rPr lang="ru-RU" sz="2700" b="1" dirty="0" smtClean="0">
                <a:latin typeface="+mn-lt"/>
              </a:rPr>
            </a:br>
            <a:r>
              <a:rPr lang="ru-RU" sz="2700" b="1" dirty="0" smtClean="0">
                <a:latin typeface="+mn-lt"/>
              </a:rPr>
              <a:t>     </a:t>
            </a:r>
            <a:r>
              <a:rPr lang="ru-RU" sz="2700" b="1" dirty="0" err="1" smtClean="0">
                <a:latin typeface="+mn-lt"/>
              </a:rPr>
              <a:t>Соціологами</a:t>
            </a:r>
            <a:r>
              <a:rPr lang="ru-RU" sz="2700" b="1" dirty="0" smtClean="0">
                <a:latin typeface="+mn-lt"/>
              </a:rPr>
              <a:t> </a:t>
            </a:r>
            <a:r>
              <a:rPr lang="ru-RU" sz="2700" b="1" dirty="0" err="1" smtClean="0">
                <a:latin typeface="+mn-lt"/>
              </a:rPr>
              <a:t>і</a:t>
            </a:r>
            <a:r>
              <a:rPr lang="ru-RU" sz="2700" b="1" dirty="0" smtClean="0">
                <a:latin typeface="+mn-lt"/>
              </a:rPr>
              <a:t> психологами доведено, </a:t>
            </a:r>
            <a:r>
              <a:rPr lang="ru-RU" sz="2700" b="1" dirty="0" err="1" smtClean="0">
                <a:latin typeface="+mn-lt"/>
              </a:rPr>
              <a:t>що</a:t>
            </a:r>
            <a:r>
              <a:rPr lang="ru-RU" sz="2700" b="1" dirty="0" smtClean="0">
                <a:latin typeface="+mn-lt"/>
              </a:rPr>
              <a:t> </a:t>
            </a:r>
            <a:r>
              <a:rPr lang="ru-RU" sz="2700" b="1" dirty="0" err="1" smtClean="0">
                <a:latin typeface="+mn-lt"/>
              </a:rPr>
              <a:t>саме</a:t>
            </a:r>
            <a:r>
              <a:rPr lang="ru-RU" sz="2700" b="1" dirty="0" smtClean="0">
                <a:latin typeface="+mn-lt"/>
              </a:rPr>
              <a:t> </a:t>
            </a:r>
            <a:r>
              <a:rPr lang="ru-RU" sz="2700" b="1" dirty="0" err="1" smtClean="0">
                <a:latin typeface="+mn-lt"/>
              </a:rPr>
              <a:t>читання</a:t>
            </a:r>
            <a:r>
              <a:rPr lang="ru-RU" sz="2700" b="1" dirty="0" smtClean="0">
                <a:latin typeface="+mn-lt"/>
              </a:rPr>
              <a:t> </a:t>
            </a:r>
            <a:r>
              <a:rPr lang="ru-RU" sz="2700" b="1" dirty="0" err="1" smtClean="0">
                <a:latin typeface="+mn-lt"/>
              </a:rPr>
              <a:t>формує</a:t>
            </a:r>
            <a:r>
              <a:rPr lang="ru-RU" sz="2700" b="1" dirty="0" smtClean="0">
                <a:latin typeface="+mn-lt"/>
              </a:rPr>
              <a:t> </a:t>
            </a:r>
            <a:r>
              <a:rPr lang="ru-RU" sz="2700" b="1" dirty="0" err="1" smtClean="0">
                <a:latin typeface="+mn-lt"/>
              </a:rPr>
              <a:t>соціально</a:t>
            </a:r>
            <a:r>
              <a:rPr lang="ru-RU" sz="2700" b="1" dirty="0" smtClean="0">
                <a:latin typeface="+mn-lt"/>
              </a:rPr>
              <a:t> </a:t>
            </a:r>
            <a:r>
              <a:rPr lang="ru-RU" sz="2700" b="1" dirty="0" err="1" smtClean="0">
                <a:latin typeface="+mn-lt"/>
              </a:rPr>
              <a:t>орієнтовану</a:t>
            </a:r>
            <a:r>
              <a:rPr lang="ru-RU" sz="2700" b="1" dirty="0" smtClean="0">
                <a:latin typeface="+mn-lt"/>
              </a:rPr>
              <a:t>, духовно </a:t>
            </a:r>
            <a:r>
              <a:rPr lang="ru-RU" sz="2700" b="1" dirty="0" err="1" smtClean="0">
                <a:latin typeface="+mn-lt"/>
              </a:rPr>
              <a:t>зрілу</a:t>
            </a:r>
            <a:r>
              <a:rPr lang="ru-RU" sz="2700" b="1" dirty="0" smtClean="0">
                <a:latin typeface="+mn-lt"/>
              </a:rPr>
              <a:t>, </a:t>
            </a:r>
            <a:r>
              <a:rPr lang="ru-RU" sz="2700" b="1" dirty="0" err="1" smtClean="0">
                <a:latin typeface="+mn-lt"/>
              </a:rPr>
              <a:t>освічену</a:t>
            </a:r>
            <a:r>
              <a:rPr lang="ru-RU" sz="2700" b="1" dirty="0" smtClean="0">
                <a:latin typeface="+mn-lt"/>
              </a:rPr>
              <a:t> </a:t>
            </a:r>
            <a:r>
              <a:rPr lang="ru-RU" sz="2700" b="1" dirty="0" err="1" smtClean="0">
                <a:latin typeface="+mn-lt"/>
              </a:rPr>
              <a:t>особистість</a:t>
            </a:r>
            <a:r>
              <a:rPr lang="ru-RU" sz="2700" b="1" dirty="0" smtClean="0">
                <a:latin typeface="+mn-lt"/>
              </a:rPr>
              <a:t>, тому для того, </a:t>
            </a:r>
            <a:r>
              <a:rPr lang="ru-RU" sz="2700" b="1" dirty="0" err="1" smtClean="0">
                <a:latin typeface="+mn-lt"/>
              </a:rPr>
              <a:t>щоб</a:t>
            </a:r>
            <a:r>
              <a:rPr lang="ru-RU" sz="2700" b="1" dirty="0" smtClean="0">
                <a:latin typeface="+mn-lt"/>
              </a:rPr>
              <a:t> </a:t>
            </a:r>
            <a:r>
              <a:rPr lang="ru-RU" sz="2700" b="1" dirty="0" err="1" smtClean="0">
                <a:latin typeface="+mn-lt"/>
              </a:rPr>
              <a:t>досягти</a:t>
            </a:r>
            <a:r>
              <a:rPr lang="ru-RU" sz="2700" b="1" dirty="0" smtClean="0">
                <a:latin typeface="+mn-lt"/>
              </a:rPr>
              <a:t> </a:t>
            </a:r>
            <a:r>
              <a:rPr lang="ru-RU" sz="2700" b="1" dirty="0" err="1" smtClean="0">
                <a:latin typeface="+mn-lt"/>
              </a:rPr>
              <a:t>світового</a:t>
            </a:r>
            <a:r>
              <a:rPr lang="ru-RU" sz="2700" b="1" dirty="0" smtClean="0">
                <a:latin typeface="+mn-lt"/>
              </a:rPr>
              <a:t> </a:t>
            </a:r>
            <a:r>
              <a:rPr lang="ru-RU" sz="2700" b="1" dirty="0" err="1" smtClean="0">
                <a:latin typeface="+mn-lt"/>
              </a:rPr>
              <a:t>рівня</a:t>
            </a:r>
            <a:r>
              <a:rPr lang="ru-RU" sz="2700" b="1" dirty="0" smtClean="0">
                <a:latin typeface="+mn-lt"/>
              </a:rPr>
              <a:t> в </a:t>
            </a:r>
            <a:r>
              <a:rPr lang="ru-RU" sz="2700" b="1" dirty="0" err="1" smtClean="0">
                <a:latin typeface="+mn-lt"/>
              </a:rPr>
              <a:t>науці</a:t>
            </a:r>
            <a:r>
              <a:rPr lang="ru-RU" sz="2700" b="1" dirty="0" smtClean="0">
                <a:latin typeface="+mn-lt"/>
              </a:rPr>
              <a:t>, </a:t>
            </a:r>
            <a:r>
              <a:rPr lang="ru-RU" sz="2700" b="1" dirty="0" err="1" smtClean="0">
                <a:latin typeface="+mn-lt"/>
              </a:rPr>
              <a:t>техніці</a:t>
            </a:r>
            <a:r>
              <a:rPr lang="ru-RU" sz="2700" b="1" dirty="0" smtClean="0">
                <a:latin typeface="+mn-lt"/>
              </a:rPr>
              <a:t>, </a:t>
            </a:r>
            <a:r>
              <a:rPr lang="ru-RU" sz="2700" b="1" dirty="0" err="1" smtClean="0">
                <a:latin typeface="+mn-lt"/>
              </a:rPr>
              <a:t>культурі</a:t>
            </a:r>
            <a:r>
              <a:rPr lang="ru-RU" sz="2700" b="1" dirty="0" smtClean="0">
                <a:latin typeface="+mn-lt"/>
              </a:rPr>
              <a:t> та </a:t>
            </a:r>
            <a:r>
              <a:rPr lang="ru-RU" sz="2700" b="1" dirty="0" err="1" smtClean="0">
                <a:latin typeface="+mn-lt"/>
              </a:rPr>
              <a:t>мистецтві</a:t>
            </a:r>
            <a:r>
              <a:rPr lang="ru-RU" sz="2700" b="1" dirty="0" smtClean="0">
                <a:latin typeface="+mn-lt"/>
              </a:rPr>
              <a:t> </a:t>
            </a:r>
            <a:r>
              <a:rPr lang="ru-RU" sz="2700" b="1" dirty="0" err="1" smtClean="0">
                <a:latin typeface="+mn-lt"/>
              </a:rPr>
              <a:t>державі</a:t>
            </a:r>
            <a:r>
              <a:rPr lang="ru-RU" sz="2700" b="1" dirty="0" smtClean="0">
                <a:latin typeface="+mn-lt"/>
              </a:rPr>
              <a:t> </a:t>
            </a:r>
            <a:r>
              <a:rPr lang="ru-RU" sz="2700" b="1" dirty="0" err="1" smtClean="0">
                <a:latin typeface="+mn-lt"/>
              </a:rPr>
              <a:t>потрібні</a:t>
            </a:r>
            <a:r>
              <a:rPr lang="ru-RU" sz="2700" b="1" dirty="0" smtClean="0">
                <a:latin typeface="+mn-lt"/>
              </a:rPr>
              <a:t> люди, </a:t>
            </a:r>
            <a:r>
              <a:rPr lang="ru-RU" sz="2700" b="1" dirty="0" err="1" smtClean="0">
                <a:latin typeface="+mn-lt"/>
              </a:rPr>
              <a:t>які</a:t>
            </a:r>
            <a:r>
              <a:rPr lang="ru-RU" sz="2700" b="1" dirty="0" smtClean="0">
                <a:latin typeface="+mn-lt"/>
              </a:rPr>
              <a:t> </a:t>
            </a:r>
            <a:r>
              <a:rPr lang="ru-RU" sz="2700" b="1" dirty="0" err="1" smtClean="0">
                <a:latin typeface="+mn-lt"/>
              </a:rPr>
              <a:t>читають</a:t>
            </a:r>
            <a:r>
              <a:rPr lang="ru-RU" sz="2700" b="1" dirty="0" smtClean="0">
                <a:latin typeface="+mn-lt"/>
              </a:rPr>
              <a:t> </a:t>
            </a:r>
            <a:r>
              <a:rPr lang="ru-RU" sz="2700" b="1" dirty="0" err="1" smtClean="0">
                <a:latin typeface="+mn-lt"/>
              </a:rPr>
              <a:t>і</a:t>
            </a:r>
            <a:r>
              <a:rPr lang="ru-RU" sz="2700" b="1" dirty="0" smtClean="0">
                <a:latin typeface="+mn-lt"/>
              </a:rPr>
              <a:t> </a:t>
            </a:r>
            <a:r>
              <a:rPr lang="ru-RU" sz="2700" b="1" dirty="0" err="1" smtClean="0">
                <a:latin typeface="+mn-lt"/>
              </a:rPr>
              <a:t>мислять</a:t>
            </a:r>
            <a:r>
              <a:rPr lang="ru-RU" sz="2700" b="1" dirty="0" smtClean="0">
                <a:latin typeface="+mn-lt"/>
              </a:rPr>
              <a:t>. </a:t>
            </a:r>
            <a:br>
              <a:rPr lang="ru-RU" sz="2700" b="1" dirty="0" smtClean="0">
                <a:latin typeface="+mn-lt"/>
              </a:rPr>
            </a:br>
            <a:r>
              <a:rPr lang="ru-RU" sz="2700" b="1" dirty="0" smtClean="0">
                <a:latin typeface="+mn-lt"/>
              </a:rPr>
              <a:t> Про </a:t>
            </a:r>
            <a:r>
              <a:rPr lang="ru-RU" sz="2700" b="1" dirty="0" err="1" smtClean="0">
                <a:latin typeface="+mn-lt"/>
              </a:rPr>
              <a:t>це</a:t>
            </a:r>
            <a:r>
              <a:rPr lang="ru-RU" sz="2700" b="1" dirty="0" smtClean="0">
                <a:latin typeface="+mn-lt"/>
              </a:rPr>
              <a:t> говорить і </a:t>
            </a:r>
            <a:r>
              <a:rPr lang="ru-RU" sz="2700" b="1" dirty="0" err="1" smtClean="0">
                <a:latin typeface="+mn-lt"/>
              </a:rPr>
              <a:t>дослідження</a:t>
            </a:r>
            <a:r>
              <a:rPr lang="ru-RU" sz="2700" b="1" dirty="0" smtClean="0">
                <a:latin typeface="+mn-lt"/>
              </a:rPr>
              <a:t> </a:t>
            </a:r>
            <a:r>
              <a:rPr lang="en-US" sz="2700" b="1" dirty="0" smtClean="0">
                <a:latin typeface="+mn-lt"/>
              </a:rPr>
              <a:t> PISA</a:t>
            </a:r>
            <a:r>
              <a:rPr lang="uk-UA" sz="2700" b="1" dirty="0" smtClean="0">
                <a:latin typeface="+mn-lt"/>
              </a:rPr>
              <a:t>.</a:t>
            </a:r>
            <a:r>
              <a:rPr lang="en-US" sz="2700" b="1" dirty="0" smtClean="0">
                <a:latin typeface="+mn-lt"/>
              </a:rPr>
              <a:t> </a:t>
            </a:r>
            <a:r>
              <a:rPr lang="ru-RU" sz="2700" b="1" dirty="0" smtClean="0">
                <a:latin typeface="+mn-lt"/>
              </a:rPr>
              <a:t>Так, за  </a:t>
            </a:r>
            <a:r>
              <a:rPr lang="ru-RU" sz="2700" b="1" dirty="0" err="1" smtClean="0">
                <a:latin typeface="+mn-lt"/>
              </a:rPr>
              <a:t>їх</a:t>
            </a:r>
            <a:r>
              <a:rPr lang="ru-RU" sz="2700" b="1" dirty="0" smtClean="0">
                <a:latin typeface="+mn-lt"/>
              </a:rPr>
              <a:t> результатами 74,1%  15-річних </a:t>
            </a:r>
            <a:r>
              <a:rPr lang="ru-RU" sz="2700" b="1" dirty="0" err="1" smtClean="0">
                <a:latin typeface="+mn-lt"/>
              </a:rPr>
              <a:t>підлітків</a:t>
            </a:r>
            <a:r>
              <a:rPr lang="ru-RU" sz="2700" b="1" dirty="0" smtClean="0">
                <a:latin typeface="+mn-lt"/>
              </a:rPr>
              <a:t> </a:t>
            </a:r>
            <a:r>
              <a:rPr lang="ru-RU" sz="2700" b="1" dirty="0" err="1" smtClean="0">
                <a:latin typeface="+mn-lt"/>
              </a:rPr>
              <a:t>України</a:t>
            </a:r>
            <a:r>
              <a:rPr lang="ru-RU" sz="2700" b="1" dirty="0" smtClean="0">
                <a:latin typeface="+mn-lt"/>
              </a:rPr>
              <a:t> </a:t>
            </a:r>
            <a:r>
              <a:rPr lang="ru-RU" sz="2700" b="1" dirty="0" err="1" smtClean="0">
                <a:latin typeface="+mn-lt"/>
              </a:rPr>
              <a:t>досягли</a:t>
            </a:r>
            <a:r>
              <a:rPr lang="ru-RU" sz="2700" b="1" dirty="0" smtClean="0">
                <a:latin typeface="+mn-lt"/>
              </a:rPr>
              <a:t> базового </a:t>
            </a:r>
            <a:r>
              <a:rPr lang="ru-RU" sz="2700" b="1" dirty="0" err="1" smtClean="0">
                <a:latin typeface="+mn-lt"/>
              </a:rPr>
              <a:t>рівня</a:t>
            </a:r>
            <a:r>
              <a:rPr lang="ru-RU" sz="2700" b="1" dirty="0" smtClean="0">
                <a:latin typeface="+mn-lt"/>
              </a:rPr>
              <a:t> </a:t>
            </a:r>
            <a:r>
              <a:rPr lang="ru-RU" sz="2700" b="1" dirty="0" err="1" smtClean="0">
                <a:latin typeface="+mn-lt"/>
              </a:rPr>
              <a:t>сформованості</a:t>
            </a:r>
            <a:r>
              <a:rPr lang="ru-RU" sz="2700" b="1" dirty="0" smtClean="0">
                <a:latin typeface="+mn-lt"/>
              </a:rPr>
              <a:t> </a:t>
            </a:r>
            <a:r>
              <a:rPr lang="ru-RU" sz="2700" b="1" dirty="0" err="1" smtClean="0">
                <a:latin typeface="+mn-lt"/>
              </a:rPr>
              <a:t>читацької</a:t>
            </a:r>
            <a:r>
              <a:rPr lang="ru-RU" sz="2700" b="1" dirty="0" smtClean="0">
                <a:latin typeface="+mn-lt"/>
              </a:rPr>
              <a:t> </a:t>
            </a:r>
            <a:r>
              <a:rPr lang="ru-RU" sz="2700" b="1" dirty="0" err="1" smtClean="0">
                <a:latin typeface="+mn-lt"/>
              </a:rPr>
              <a:t>компетентності</a:t>
            </a:r>
            <a:r>
              <a:rPr lang="ru-RU" sz="2700" b="1" dirty="0" smtClean="0">
                <a:latin typeface="+mn-lt"/>
              </a:rPr>
              <a:t>, </a:t>
            </a:r>
            <a:r>
              <a:rPr lang="ru-RU" sz="2700" b="1" dirty="0" err="1" smtClean="0">
                <a:latin typeface="+mn-lt"/>
              </a:rPr>
              <a:t>тобто</a:t>
            </a:r>
            <a:r>
              <a:rPr lang="ru-RU" sz="2700" b="1" dirty="0" smtClean="0">
                <a:latin typeface="+mn-lt"/>
              </a:rPr>
              <a:t> 26% </a:t>
            </a:r>
            <a:r>
              <a:rPr lang="ru-RU" sz="2700" b="1" dirty="0" err="1" smtClean="0">
                <a:latin typeface="+mn-lt"/>
              </a:rPr>
              <a:t>українських</a:t>
            </a:r>
            <a:r>
              <a:rPr lang="ru-RU" sz="2700" b="1" dirty="0" smtClean="0">
                <a:latin typeface="+mn-lt"/>
              </a:rPr>
              <a:t> 15-річних </a:t>
            </a:r>
            <a:r>
              <a:rPr lang="ru-RU" sz="2700" b="1" dirty="0" err="1" smtClean="0">
                <a:latin typeface="+mn-lt"/>
              </a:rPr>
              <a:t>учнів</a:t>
            </a:r>
            <a:r>
              <a:rPr lang="ru-RU" sz="2700" b="1" dirty="0" smtClean="0">
                <a:latin typeface="+mn-lt"/>
              </a:rPr>
              <a:t> не </a:t>
            </a:r>
            <a:r>
              <a:rPr lang="ru-RU" sz="2700" b="1" dirty="0" err="1" smtClean="0">
                <a:latin typeface="+mn-lt"/>
              </a:rPr>
              <a:t>мають</a:t>
            </a:r>
            <a:r>
              <a:rPr lang="ru-RU" sz="2700" b="1" dirty="0" smtClean="0">
                <a:latin typeface="+mn-lt"/>
              </a:rPr>
              <a:t> базового </a:t>
            </a:r>
            <a:r>
              <a:rPr lang="ru-RU" sz="2700" b="1" dirty="0" err="1" smtClean="0">
                <a:latin typeface="+mn-lt"/>
              </a:rPr>
              <a:t>рівня</a:t>
            </a:r>
            <a:r>
              <a:rPr lang="ru-RU" sz="2700" b="1" dirty="0" smtClean="0">
                <a:latin typeface="+mn-lt"/>
              </a:rPr>
              <a:t> в </a:t>
            </a:r>
            <a:r>
              <a:rPr lang="ru-RU" sz="2700" b="1" dirty="0" err="1" smtClean="0">
                <a:latin typeface="+mn-lt"/>
              </a:rPr>
              <a:t>читанні</a:t>
            </a:r>
            <a:r>
              <a:rPr lang="ru-RU" sz="2700" b="1" dirty="0" smtClean="0">
                <a:latin typeface="+mn-lt"/>
              </a:rPr>
              <a:t>. Але </a:t>
            </a:r>
            <a:r>
              <a:rPr lang="ru-RU" sz="2700" b="1" dirty="0" err="1" smtClean="0">
                <a:latin typeface="+mn-lt"/>
              </a:rPr>
              <a:t>важливо</a:t>
            </a:r>
            <a:r>
              <a:rPr lang="ru-RU" sz="2700" b="1" dirty="0" smtClean="0">
                <a:latin typeface="+mn-lt"/>
              </a:rPr>
              <a:t> </a:t>
            </a:r>
            <a:r>
              <a:rPr lang="ru-RU" sz="2700" b="1" dirty="0" err="1" smtClean="0">
                <a:latin typeface="+mn-lt"/>
              </a:rPr>
              <a:t>відзначити</a:t>
            </a:r>
            <a:r>
              <a:rPr lang="ru-RU" sz="2700" b="1" dirty="0" smtClean="0">
                <a:latin typeface="+mn-lt"/>
              </a:rPr>
              <a:t>, </a:t>
            </a:r>
            <a:r>
              <a:rPr lang="ru-RU" sz="2700" b="1" dirty="0" err="1" smtClean="0">
                <a:latin typeface="+mn-lt"/>
              </a:rPr>
              <a:t>що</a:t>
            </a:r>
            <a:r>
              <a:rPr lang="ru-RU" sz="2700" b="1" dirty="0" smtClean="0">
                <a:latin typeface="+mn-lt"/>
              </a:rPr>
              <a:t> 46,4%  </a:t>
            </a:r>
            <a:r>
              <a:rPr lang="ru-RU" sz="2700" b="1" dirty="0" err="1" smtClean="0">
                <a:latin typeface="+mn-lt"/>
              </a:rPr>
              <a:t>підлітків</a:t>
            </a:r>
            <a:r>
              <a:rPr lang="ru-RU" sz="2700" b="1" dirty="0" smtClean="0">
                <a:latin typeface="+mn-lt"/>
              </a:rPr>
              <a:t> </a:t>
            </a:r>
            <a:r>
              <a:rPr lang="ru-RU" sz="2700" b="1" dirty="0" err="1" smtClean="0">
                <a:latin typeface="+mn-lt"/>
              </a:rPr>
              <a:t>України</a:t>
            </a:r>
            <a:r>
              <a:rPr lang="ru-RU" sz="2700" b="1" dirty="0" smtClean="0">
                <a:latin typeface="+mn-lt"/>
              </a:rPr>
              <a:t> </a:t>
            </a:r>
            <a:r>
              <a:rPr lang="ru-RU" sz="2700" b="1" dirty="0" err="1" smtClean="0">
                <a:latin typeface="+mn-lt"/>
              </a:rPr>
              <a:t>продемонстрували</a:t>
            </a:r>
            <a:r>
              <a:rPr lang="ru-RU" sz="2700" b="1" dirty="0" smtClean="0">
                <a:latin typeface="+mn-lt"/>
              </a:rPr>
              <a:t> </a:t>
            </a:r>
            <a:r>
              <a:rPr lang="ru-RU" sz="2700" b="1" dirty="0" err="1" smtClean="0">
                <a:latin typeface="+mn-lt"/>
              </a:rPr>
              <a:t>високий</a:t>
            </a:r>
            <a:r>
              <a:rPr lang="ru-RU" sz="2700" b="1" dirty="0" smtClean="0">
                <a:latin typeface="+mn-lt"/>
              </a:rPr>
              <a:t> </a:t>
            </a:r>
            <a:r>
              <a:rPr lang="ru-RU" sz="2700" b="1" dirty="0" err="1" smtClean="0">
                <a:latin typeface="+mn-lt"/>
              </a:rPr>
              <a:t>рівень</a:t>
            </a:r>
            <a:r>
              <a:rPr lang="ru-RU" sz="2700" b="1" dirty="0" smtClean="0">
                <a:latin typeface="+mn-lt"/>
              </a:rPr>
              <a:t> </a:t>
            </a:r>
            <a:r>
              <a:rPr lang="ru-RU" sz="2700" b="1" dirty="0" err="1" smtClean="0">
                <a:latin typeface="+mn-lt"/>
              </a:rPr>
              <a:t>читацької</a:t>
            </a:r>
            <a:r>
              <a:rPr lang="ru-RU" sz="2700" b="1" dirty="0" smtClean="0">
                <a:latin typeface="+mn-lt"/>
              </a:rPr>
              <a:t> </a:t>
            </a:r>
            <a:r>
              <a:rPr lang="ru-RU" sz="2700" b="1" dirty="0" err="1" smtClean="0">
                <a:latin typeface="+mn-lt"/>
              </a:rPr>
              <a:t>грамотності</a:t>
            </a:r>
            <a:r>
              <a:rPr lang="ru-RU" sz="2700" b="1" dirty="0" smtClean="0">
                <a:latin typeface="+mn-lt"/>
              </a:rPr>
              <a:t>. </a:t>
            </a:r>
            <a:r>
              <a:rPr lang="en-US" sz="2700" b="1" dirty="0" smtClean="0">
                <a:latin typeface="+mn-lt"/>
              </a:rPr>
              <a:t/>
            </a:r>
            <a:br>
              <a:rPr lang="en-US" sz="2700" b="1" dirty="0" smtClean="0">
                <a:latin typeface="+mn-lt"/>
              </a:rPr>
            </a:br>
            <a:r>
              <a:rPr lang="ru-RU" sz="2400" b="1" dirty="0" smtClean="0">
                <a:latin typeface="+mn-lt"/>
              </a:rPr>
              <a:t/>
            </a:r>
            <a:br>
              <a:rPr lang="ru-RU" sz="2400" b="1" dirty="0" smtClean="0">
                <a:latin typeface="+mn-lt"/>
              </a:rPr>
            </a:br>
            <a:endParaRPr lang="ru-RU" sz="2400" dirty="0">
              <a:latin typeface="+mn-lt"/>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116632"/>
            <a:ext cx="8517632" cy="6264696"/>
          </a:xfrm>
        </p:spPr>
        <p:txBody>
          <a:bodyPr>
            <a:noAutofit/>
          </a:bodyPr>
          <a:lstStyle/>
          <a:p>
            <a:pPr algn="l"/>
            <a:r>
              <a:rPr lang="ru-RU" sz="2400" b="1" dirty="0" smtClean="0">
                <a:latin typeface="+mn-lt"/>
              </a:rPr>
              <a:t>Так, ми </a:t>
            </a:r>
            <a:r>
              <a:rPr lang="ru-RU" sz="2400" b="1" dirty="0" err="1" smtClean="0">
                <a:latin typeface="+mn-lt"/>
              </a:rPr>
              <a:t>зробили</a:t>
            </a:r>
            <a:r>
              <a:rPr lang="ru-RU" sz="2400" b="1" dirty="0" smtClean="0">
                <a:latin typeface="+mn-lt"/>
              </a:rPr>
              <a:t> </a:t>
            </a:r>
            <a:r>
              <a:rPr lang="ru-RU" sz="2400" b="1" dirty="0" err="1" smtClean="0">
                <a:latin typeface="+mn-lt"/>
              </a:rPr>
              <a:t>висновок</a:t>
            </a:r>
            <a:r>
              <a:rPr lang="ru-RU" sz="2400" b="1" dirty="0" smtClean="0">
                <a:latin typeface="+mn-lt"/>
              </a:rPr>
              <a:t>, </a:t>
            </a:r>
            <a:r>
              <a:rPr lang="ru-RU" sz="2400" b="1" dirty="0" err="1" smtClean="0">
                <a:latin typeface="+mn-lt"/>
              </a:rPr>
              <a:t>що</a:t>
            </a:r>
            <a:r>
              <a:rPr lang="ru-RU" sz="2400" b="1" dirty="0" smtClean="0">
                <a:latin typeface="+mn-lt"/>
              </a:rPr>
              <a:t> </a:t>
            </a:r>
            <a:r>
              <a:rPr lang="ru-RU" sz="2400" b="1" dirty="0" err="1" smtClean="0">
                <a:latin typeface="+mn-lt"/>
              </a:rPr>
              <a:t>читання</a:t>
            </a:r>
            <a:r>
              <a:rPr lang="ru-RU" sz="2400" b="1" dirty="0" smtClean="0">
                <a:latin typeface="+mn-lt"/>
              </a:rPr>
              <a:t> – </a:t>
            </a:r>
            <a:r>
              <a:rPr lang="ru-RU" sz="2400" b="1" dirty="0" err="1" smtClean="0">
                <a:latin typeface="+mn-lt"/>
              </a:rPr>
              <a:t>це</a:t>
            </a:r>
            <a:r>
              <a:rPr lang="ru-RU" sz="2400" b="1" dirty="0" smtClean="0">
                <a:latin typeface="+mn-lt"/>
              </a:rPr>
              <a:t> головне для </a:t>
            </a:r>
            <a:r>
              <a:rPr lang="ru-RU" sz="2400" b="1" dirty="0" err="1" smtClean="0">
                <a:latin typeface="+mn-lt"/>
              </a:rPr>
              <a:t>дитини</a:t>
            </a:r>
            <a:r>
              <a:rPr lang="ru-RU" sz="2400" b="1" dirty="0" smtClean="0">
                <a:latin typeface="+mn-lt"/>
              </a:rPr>
              <a:t>.</a:t>
            </a:r>
            <a:br>
              <a:rPr lang="ru-RU" sz="2400" b="1" dirty="0" smtClean="0">
                <a:latin typeface="+mn-lt"/>
              </a:rPr>
            </a:br>
            <a:r>
              <a:rPr lang="ru-RU" sz="2400" b="1" dirty="0" smtClean="0">
                <a:latin typeface="+mn-lt"/>
              </a:rPr>
              <a:t>     </a:t>
            </a:r>
            <a:r>
              <a:rPr lang="uk-UA" sz="2400" b="1" dirty="0" smtClean="0">
                <a:latin typeface="+mn-lt"/>
              </a:rPr>
              <a:t>Провівши анкетування, стає зрозумілим, що </a:t>
            </a:r>
            <a:r>
              <a:rPr lang="ru-RU" sz="2400" b="1" dirty="0" err="1" smtClean="0">
                <a:latin typeface="+mn-lt"/>
              </a:rPr>
              <a:t>зібравшись</a:t>
            </a:r>
            <a:r>
              <a:rPr lang="ru-RU" sz="2400" b="1" dirty="0" smtClean="0">
                <a:latin typeface="+mn-lt"/>
              </a:rPr>
              <a:t> </a:t>
            </a:r>
            <a:r>
              <a:rPr lang="ru-RU" sz="2400" b="1" dirty="0" err="1" smtClean="0">
                <a:latin typeface="+mn-lt"/>
              </a:rPr>
              <a:t>почитати</a:t>
            </a:r>
            <a:r>
              <a:rPr lang="ru-RU" sz="2400" b="1" dirty="0" smtClean="0">
                <a:latin typeface="+mn-lt"/>
              </a:rPr>
              <a:t> книгу, 55%  наших </a:t>
            </a:r>
            <a:r>
              <a:rPr lang="ru-RU" sz="2400" b="1" dirty="0" err="1" smtClean="0">
                <a:latin typeface="+mn-lt"/>
              </a:rPr>
              <a:t>користувачів</a:t>
            </a:r>
            <a:r>
              <a:rPr lang="ru-RU" sz="2400" b="1" dirty="0" smtClean="0">
                <a:latin typeface="+mn-lt"/>
              </a:rPr>
              <a:t> зараз </a:t>
            </a:r>
            <a:r>
              <a:rPr lang="ru-RU" sz="2400" b="1" dirty="0" err="1" smtClean="0">
                <a:latin typeface="+mn-lt"/>
              </a:rPr>
              <a:t>звертаються</a:t>
            </a:r>
            <a:r>
              <a:rPr lang="ru-RU" sz="2400" b="1" dirty="0" smtClean="0">
                <a:latin typeface="+mn-lt"/>
              </a:rPr>
              <a:t> за </a:t>
            </a:r>
            <a:r>
              <a:rPr lang="ru-RU" sz="2400" b="1" dirty="0" err="1" smtClean="0">
                <a:latin typeface="+mn-lt"/>
              </a:rPr>
              <a:t>допомогою</a:t>
            </a:r>
            <a:r>
              <a:rPr lang="ru-RU" sz="2400" b="1" dirty="0" smtClean="0">
                <a:latin typeface="+mn-lt"/>
              </a:rPr>
              <a:t> до  </a:t>
            </a:r>
            <a:r>
              <a:rPr lang="ru-RU" sz="2400" b="1" dirty="0" err="1" smtClean="0">
                <a:latin typeface="+mn-lt"/>
              </a:rPr>
              <a:t>інтернет-сайтів</a:t>
            </a:r>
            <a:r>
              <a:rPr lang="ru-RU" sz="2400" b="1" dirty="0" smtClean="0">
                <a:latin typeface="+mn-lt"/>
              </a:rPr>
              <a:t>, а 45% </a:t>
            </a:r>
            <a:r>
              <a:rPr lang="ru-RU" sz="2400" b="1" dirty="0" err="1" smtClean="0">
                <a:latin typeface="+mn-lt"/>
              </a:rPr>
              <a:t>відправляються</a:t>
            </a:r>
            <a:r>
              <a:rPr lang="ru-RU" sz="2400" b="1" dirty="0" smtClean="0">
                <a:latin typeface="+mn-lt"/>
              </a:rPr>
              <a:t> в </a:t>
            </a:r>
            <a:r>
              <a:rPr lang="ru-RU" sz="2400" b="1" dirty="0" err="1" smtClean="0">
                <a:latin typeface="+mn-lt"/>
              </a:rPr>
              <a:t>бібліотеку</a:t>
            </a:r>
            <a:r>
              <a:rPr lang="ru-RU" sz="2400" b="1" dirty="0" smtClean="0">
                <a:latin typeface="+mn-lt"/>
              </a:rPr>
              <a:t>. Так, вони </a:t>
            </a:r>
            <a:r>
              <a:rPr lang="ru-RU" sz="2400" b="1" dirty="0" err="1" smtClean="0">
                <a:latin typeface="+mn-lt"/>
              </a:rPr>
              <a:t>читають</a:t>
            </a:r>
            <a:r>
              <a:rPr lang="ru-RU" sz="2400" b="1" dirty="0" smtClean="0">
                <a:latin typeface="+mn-lt"/>
              </a:rPr>
              <a:t> </a:t>
            </a:r>
            <a:r>
              <a:rPr lang="ru-RU" sz="2400" b="1" dirty="0" err="1" smtClean="0">
                <a:latin typeface="+mn-lt"/>
              </a:rPr>
              <a:t>зі</a:t>
            </a:r>
            <a:r>
              <a:rPr lang="ru-RU" sz="2400" b="1" dirty="0" smtClean="0">
                <a:latin typeface="+mn-lt"/>
              </a:rPr>
              <a:t> </a:t>
            </a:r>
            <a:r>
              <a:rPr lang="ru-RU" sz="2400" b="1" dirty="0" err="1" smtClean="0">
                <a:latin typeface="+mn-lt"/>
              </a:rPr>
              <a:t>своїх</a:t>
            </a:r>
            <a:r>
              <a:rPr lang="ru-RU" sz="2400" b="1" dirty="0" smtClean="0">
                <a:latin typeface="+mn-lt"/>
              </a:rPr>
              <a:t> </a:t>
            </a:r>
            <a:r>
              <a:rPr lang="ru-RU" sz="2400" b="1" dirty="0" err="1" smtClean="0">
                <a:latin typeface="+mn-lt"/>
              </a:rPr>
              <a:t>смартфонів</a:t>
            </a:r>
            <a:r>
              <a:rPr lang="ru-RU" sz="2400" b="1" dirty="0" smtClean="0">
                <a:latin typeface="+mn-lt"/>
              </a:rPr>
              <a:t> (12%), </a:t>
            </a:r>
            <a:r>
              <a:rPr lang="ru-RU" sz="2400" b="1" dirty="0" err="1" smtClean="0">
                <a:latin typeface="+mn-lt"/>
              </a:rPr>
              <a:t>екранів</a:t>
            </a:r>
            <a:r>
              <a:rPr lang="ru-RU" sz="2400" b="1" dirty="0" smtClean="0">
                <a:latin typeface="+mn-lt"/>
              </a:rPr>
              <a:t> </a:t>
            </a:r>
            <a:r>
              <a:rPr lang="ru-RU" sz="2400" b="1" dirty="0" err="1" smtClean="0">
                <a:latin typeface="+mn-lt"/>
              </a:rPr>
              <a:t>комп’ютерів</a:t>
            </a:r>
            <a:r>
              <a:rPr lang="ru-RU" sz="2400" b="1" dirty="0" smtClean="0">
                <a:latin typeface="+mn-lt"/>
              </a:rPr>
              <a:t> (18%), </a:t>
            </a:r>
            <a:r>
              <a:rPr lang="ru-RU" sz="2400" b="1" dirty="0" err="1" smtClean="0">
                <a:latin typeface="+mn-lt"/>
              </a:rPr>
              <a:t>рідерів</a:t>
            </a:r>
            <a:r>
              <a:rPr lang="ru-RU" sz="2400" b="1" dirty="0" smtClean="0">
                <a:latin typeface="+mn-lt"/>
              </a:rPr>
              <a:t> (15%) </a:t>
            </a:r>
            <a:r>
              <a:rPr lang="ru-RU" sz="2400" b="1" dirty="0" err="1" smtClean="0">
                <a:latin typeface="+mn-lt"/>
              </a:rPr>
              <a:t>і</a:t>
            </a:r>
            <a:r>
              <a:rPr lang="ru-RU" sz="2400" b="1" dirty="0" smtClean="0">
                <a:latin typeface="+mn-lt"/>
              </a:rPr>
              <a:t> </a:t>
            </a:r>
            <a:r>
              <a:rPr lang="ru-RU" sz="2400" b="1" dirty="0" err="1" smtClean="0">
                <a:latin typeface="+mn-lt"/>
              </a:rPr>
              <a:t>планшетів</a:t>
            </a:r>
            <a:r>
              <a:rPr lang="ru-RU" sz="2400" b="1" dirty="0" smtClean="0">
                <a:latin typeface="+mn-lt"/>
              </a:rPr>
              <a:t> (10%). </a:t>
            </a:r>
            <a:br>
              <a:rPr lang="ru-RU" sz="2400" b="1" dirty="0" smtClean="0">
                <a:latin typeface="+mn-lt"/>
              </a:rPr>
            </a:br>
            <a:r>
              <a:rPr lang="ru-RU" sz="2400" b="1" dirty="0" smtClean="0">
                <a:latin typeface="+mn-lt"/>
              </a:rPr>
              <a:t>      З метою </a:t>
            </a:r>
            <a:r>
              <a:rPr lang="ru-RU" sz="2400" b="1" dirty="0" err="1" smtClean="0">
                <a:latin typeface="+mn-lt"/>
              </a:rPr>
              <a:t>залучення</a:t>
            </a:r>
            <a:r>
              <a:rPr lang="ru-RU" sz="2400" b="1" dirty="0" smtClean="0">
                <a:latin typeface="+mn-lt"/>
              </a:rPr>
              <a:t> </a:t>
            </a:r>
            <a:r>
              <a:rPr lang="ru-RU" sz="2400" b="1" dirty="0" err="1" smtClean="0">
                <a:latin typeface="+mn-lt"/>
              </a:rPr>
              <a:t>дітей</a:t>
            </a:r>
            <a:r>
              <a:rPr lang="ru-RU" sz="2400" b="1" dirty="0" smtClean="0">
                <a:latin typeface="+mn-lt"/>
              </a:rPr>
              <a:t> до </a:t>
            </a:r>
            <a:r>
              <a:rPr lang="ru-RU" sz="2400" b="1" dirty="0" err="1" smtClean="0">
                <a:latin typeface="+mn-lt"/>
              </a:rPr>
              <a:t>читання</a:t>
            </a:r>
            <a:r>
              <a:rPr lang="ru-RU" sz="2400" b="1" dirty="0" smtClean="0">
                <a:latin typeface="+mn-lt"/>
              </a:rPr>
              <a:t> та </a:t>
            </a:r>
            <a:r>
              <a:rPr lang="ru-RU" sz="2400" b="1" dirty="0" err="1" smtClean="0">
                <a:latin typeface="+mn-lt"/>
              </a:rPr>
              <a:t>підвищення</a:t>
            </a:r>
            <a:r>
              <a:rPr lang="ru-RU" sz="2400" b="1" dirty="0" smtClean="0">
                <a:latin typeface="+mn-lt"/>
              </a:rPr>
              <a:t> </a:t>
            </a:r>
            <a:r>
              <a:rPr lang="ru-RU" sz="2400" b="1" dirty="0" err="1" smtClean="0">
                <a:latin typeface="+mn-lt"/>
              </a:rPr>
              <a:t>іміджу</a:t>
            </a:r>
            <a:r>
              <a:rPr lang="ru-RU" sz="2400" b="1" dirty="0" smtClean="0">
                <a:latin typeface="+mn-lt"/>
              </a:rPr>
              <a:t> </a:t>
            </a:r>
            <a:r>
              <a:rPr lang="ru-RU" sz="2400" b="1" dirty="0" err="1" smtClean="0">
                <a:latin typeface="+mn-lt"/>
              </a:rPr>
              <a:t>шкільної</a:t>
            </a:r>
            <a:r>
              <a:rPr lang="ru-RU" sz="2400" b="1" dirty="0" smtClean="0">
                <a:latin typeface="+mn-lt"/>
              </a:rPr>
              <a:t> </a:t>
            </a:r>
            <a:r>
              <a:rPr lang="ru-RU" sz="2400" b="1" dirty="0" err="1" smtClean="0">
                <a:latin typeface="+mn-lt"/>
              </a:rPr>
              <a:t>бібліотеки</a:t>
            </a:r>
            <a:r>
              <a:rPr lang="ru-RU" sz="2400" b="1" dirty="0" smtClean="0">
                <a:latin typeface="+mn-lt"/>
              </a:rPr>
              <a:t>, ми проводимо </a:t>
            </a:r>
            <a:r>
              <a:rPr lang="ru-RU" sz="2400" b="1" dirty="0" err="1" smtClean="0">
                <a:latin typeface="+mn-lt"/>
              </a:rPr>
              <a:t>тиждень</a:t>
            </a:r>
            <a:r>
              <a:rPr lang="ru-RU" sz="2400" b="1" dirty="0" smtClean="0">
                <a:latin typeface="+mn-lt"/>
              </a:rPr>
              <a:t> </a:t>
            </a:r>
            <a:r>
              <a:rPr lang="ru-RU" sz="2400" b="1" dirty="0" err="1" smtClean="0">
                <a:latin typeface="+mn-lt"/>
              </a:rPr>
              <a:t>дитячої</a:t>
            </a:r>
            <a:r>
              <a:rPr lang="ru-RU" sz="2400" b="1" dirty="0" smtClean="0">
                <a:latin typeface="+mn-lt"/>
              </a:rPr>
              <a:t> та </a:t>
            </a:r>
            <a:r>
              <a:rPr lang="ru-RU" sz="2400" b="1" dirty="0" err="1" smtClean="0">
                <a:latin typeface="+mn-lt"/>
              </a:rPr>
              <a:t>юнацької</a:t>
            </a:r>
            <a:r>
              <a:rPr lang="ru-RU" sz="2400" b="1" dirty="0" smtClean="0">
                <a:latin typeface="+mn-lt"/>
              </a:rPr>
              <a:t> книги, </a:t>
            </a:r>
            <a:r>
              <a:rPr lang="ru-RU" sz="2400" b="1" dirty="0" err="1" smtClean="0">
                <a:latin typeface="+mn-lt"/>
              </a:rPr>
              <a:t>впродовж</a:t>
            </a:r>
            <a:r>
              <a:rPr lang="ru-RU" sz="2400" b="1" dirty="0" smtClean="0">
                <a:latin typeface="+mn-lt"/>
              </a:rPr>
              <a:t> </a:t>
            </a:r>
            <a:r>
              <a:rPr lang="ru-RU" sz="2400" b="1" dirty="0" err="1" smtClean="0">
                <a:latin typeface="+mn-lt"/>
              </a:rPr>
              <a:t>якого</a:t>
            </a:r>
            <a:r>
              <a:rPr lang="ru-RU" sz="2400" b="1" dirty="0" smtClean="0">
                <a:latin typeface="+mn-lt"/>
              </a:rPr>
              <a:t> </a:t>
            </a:r>
            <a:r>
              <a:rPr lang="ru-RU" sz="2400" b="1" dirty="0" err="1" smtClean="0">
                <a:latin typeface="+mn-lt"/>
              </a:rPr>
              <a:t>організовуються</a:t>
            </a:r>
            <a:r>
              <a:rPr lang="ru-RU" sz="2400" b="1" dirty="0" smtClean="0">
                <a:latin typeface="+mn-lt"/>
              </a:rPr>
              <a:t> </a:t>
            </a:r>
            <a:r>
              <a:rPr lang="ru-RU" sz="2400" b="1" dirty="0" err="1" smtClean="0">
                <a:latin typeface="+mn-lt"/>
              </a:rPr>
              <a:t>різноманітні</a:t>
            </a:r>
            <a:r>
              <a:rPr lang="ru-RU" sz="2400" b="1" dirty="0" smtClean="0">
                <a:latin typeface="+mn-lt"/>
              </a:rPr>
              <a:t> заходи та </a:t>
            </a:r>
            <a:r>
              <a:rPr lang="ru-RU" sz="2400" b="1" dirty="0" err="1" smtClean="0">
                <a:latin typeface="+mn-lt"/>
              </a:rPr>
              <a:t>акції</a:t>
            </a:r>
            <a:r>
              <a:rPr lang="ru-RU" sz="2400" b="1" dirty="0" smtClean="0">
                <a:latin typeface="+mn-lt"/>
              </a:rPr>
              <a:t> («Книга </a:t>
            </a:r>
            <a:r>
              <a:rPr lang="ru-RU" sz="2400" b="1" dirty="0" err="1" smtClean="0">
                <a:latin typeface="+mn-lt"/>
              </a:rPr>
              <a:t>з</a:t>
            </a:r>
            <a:r>
              <a:rPr lang="ru-RU" sz="2400" b="1" dirty="0" smtClean="0">
                <a:latin typeface="+mn-lt"/>
              </a:rPr>
              <a:t> </a:t>
            </a:r>
            <a:r>
              <a:rPr lang="ru-RU" sz="2400" b="1" dirty="0" err="1" smtClean="0">
                <a:latin typeface="+mn-lt"/>
              </a:rPr>
              <a:t>добрих</a:t>
            </a:r>
            <a:r>
              <a:rPr lang="ru-RU" sz="2400" b="1" dirty="0" smtClean="0">
                <a:latin typeface="+mn-lt"/>
              </a:rPr>
              <a:t> рук», «Книги для </a:t>
            </a:r>
            <a:r>
              <a:rPr lang="ru-RU" sz="2400" b="1" dirty="0" err="1" smtClean="0">
                <a:latin typeface="+mn-lt"/>
              </a:rPr>
              <a:t>дітей</a:t>
            </a:r>
            <a:r>
              <a:rPr lang="ru-RU" sz="2400" b="1" dirty="0" smtClean="0">
                <a:latin typeface="+mn-lt"/>
              </a:rPr>
              <a:t> </a:t>
            </a:r>
            <a:r>
              <a:rPr lang="ru-RU" sz="2400" b="1" dirty="0" err="1" smtClean="0">
                <a:latin typeface="+mn-lt"/>
              </a:rPr>
              <a:t>Донбасу</a:t>
            </a:r>
            <a:r>
              <a:rPr lang="ru-RU" sz="2400" b="1" dirty="0" smtClean="0">
                <a:latin typeface="+mn-lt"/>
              </a:rPr>
              <a:t>»)</a:t>
            </a:r>
            <a:br>
              <a:rPr lang="ru-RU" sz="2400" b="1" dirty="0" smtClean="0">
                <a:latin typeface="+mn-lt"/>
              </a:rPr>
            </a:br>
            <a:r>
              <a:rPr lang="ru-RU" sz="2400" b="1" dirty="0" smtClean="0">
                <a:latin typeface="+mn-lt"/>
              </a:rPr>
              <a:t>    Але </a:t>
            </a:r>
            <a:r>
              <a:rPr lang="ru-RU" sz="2400" b="1" dirty="0" err="1" smtClean="0">
                <a:latin typeface="+mn-lt"/>
              </a:rPr>
              <a:t>потрібен</a:t>
            </a:r>
            <a:r>
              <a:rPr lang="ru-RU" sz="2400" b="1" dirty="0" smtClean="0">
                <a:latin typeface="+mn-lt"/>
              </a:rPr>
              <a:t> час, </a:t>
            </a:r>
            <a:r>
              <a:rPr lang="ru-RU" sz="2400" b="1" dirty="0" err="1" smtClean="0">
                <a:latin typeface="+mn-lt"/>
              </a:rPr>
              <a:t>і</a:t>
            </a:r>
            <a:r>
              <a:rPr lang="ru-RU" sz="2400" b="1" dirty="0" smtClean="0">
                <a:latin typeface="+mn-lt"/>
              </a:rPr>
              <a:t> ми </a:t>
            </a:r>
            <a:r>
              <a:rPr lang="ru-RU" sz="2400" b="1" dirty="0" err="1" smtClean="0">
                <a:latin typeface="+mn-lt"/>
              </a:rPr>
              <a:t>зможемо</a:t>
            </a:r>
            <a:r>
              <a:rPr lang="ru-RU" sz="2400" b="1" dirty="0" smtClean="0">
                <a:latin typeface="+mn-lt"/>
              </a:rPr>
              <a:t> </a:t>
            </a:r>
            <a:r>
              <a:rPr lang="ru-RU" sz="2400" b="1" dirty="0" err="1" smtClean="0">
                <a:latin typeface="+mn-lt"/>
              </a:rPr>
              <a:t>побачити</a:t>
            </a:r>
            <a:r>
              <a:rPr lang="ru-RU" sz="2400" b="1" dirty="0" smtClean="0">
                <a:latin typeface="+mn-lt"/>
              </a:rPr>
              <a:t>, як  </a:t>
            </a:r>
            <a:r>
              <a:rPr lang="ru-RU" sz="2400" b="1" dirty="0" err="1" smtClean="0">
                <a:latin typeface="+mn-lt"/>
              </a:rPr>
              <a:t>шкільні</a:t>
            </a:r>
            <a:r>
              <a:rPr lang="ru-RU" sz="2400" b="1" dirty="0" smtClean="0">
                <a:latin typeface="+mn-lt"/>
              </a:rPr>
              <a:t> </a:t>
            </a:r>
            <a:r>
              <a:rPr lang="ru-RU" sz="2400" b="1" dirty="0" err="1" smtClean="0">
                <a:latin typeface="+mn-lt"/>
              </a:rPr>
              <a:t>бібліотеки</a:t>
            </a:r>
            <a:r>
              <a:rPr lang="ru-RU" sz="2400" b="1" dirty="0" smtClean="0">
                <a:latin typeface="+mn-lt"/>
              </a:rPr>
              <a:t> </a:t>
            </a:r>
            <a:r>
              <a:rPr lang="ru-RU" sz="2400" b="1" dirty="0" err="1" smtClean="0">
                <a:latin typeface="+mn-lt"/>
              </a:rPr>
              <a:t>наповнюються</a:t>
            </a:r>
            <a:r>
              <a:rPr lang="ru-RU" sz="2400" b="1" dirty="0" smtClean="0">
                <a:latin typeface="+mn-lt"/>
              </a:rPr>
              <a:t> </a:t>
            </a:r>
            <a:r>
              <a:rPr lang="ru-RU" sz="2400" b="1" dirty="0" err="1" smtClean="0">
                <a:latin typeface="+mn-lt"/>
              </a:rPr>
              <a:t>дітьми</a:t>
            </a:r>
            <a:r>
              <a:rPr lang="ru-RU" sz="2400" b="1" dirty="0" smtClean="0">
                <a:latin typeface="+mn-lt"/>
              </a:rPr>
              <a:t>, </a:t>
            </a:r>
            <a:r>
              <a:rPr lang="ru-RU" sz="2400" b="1" dirty="0" err="1" smtClean="0">
                <a:latin typeface="+mn-lt"/>
              </a:rPr>
              <a:t>й</a:t>
            </a:r>
            <a:r>
              <a:rPr lang="ru-RU" sz="2400" b="1" dirty="0" smtClean="0">
                <a:latin typeface="+mn-lt"/>
              </a:rPr>
              <a:t> </a:t>
            </a:r>
            <a:r>
              <a:rPr lang="ru-RU" sz="2400" b="1" dirty="0" err="1" smtClean="0">
                <a:latin typeface="+mn-lt"/>
              </a:rPr>
              <a:t>тільки</a:t>
            </a:r>
            <a:r>
              <a:rPr lang="ru-RU" sz="2400" b="1" dirty="0" smtClean="0">
                <a:latin typeface="+mn-lt"/>
              </a:rPr>
              <a:t> </a:t>
            </a:r>
            <a:r>
              <a:rPr lang="ru-RU" sz="2400" b="1" dirty="0" err="1" smtClean="0">
                <a:latin typeface="+mn-lt"/>
              </a:rPr>
              <a:t>з</a:t>
            </a:r>
            <a:r>
              <a:rPr lang="ru-RU" sz="2400" b="1" dirty="0" smtClean="0">
                <a:latin typeface="+mn-lt"/>
              </a:rPr>
              <a:t> часом </a:t>
            </a:r>
            <a:r>
              <a:rPr lang="ru-RU" sz="2400" b="1" dirty="0" err="1" smtClean="0">
                <a:latin typeface="+mn-lt"/>
              </a:rPr>
              <a:t>це</a:t>
            </a:r>
            <a:r>
              <a:rPr lang="ru-RU" sz="2400" b="1" dirty="0" smtClean="0">
                <a:latin typeface="+mn-lt"/>
              </a:rPr>
              <a:t> </a:t>
            </a:r>
            <a:r>
              <a:rPr lang="ru-RU" sz="2400" b="1" dirty="0" err="1" smtClean="0">
                <a:latin typeface="+mn-lt"/>
              </a:rPr>
              <a:t>місце</a:t>
            </a:r>
            <a:r>
              <a:rPr lang="ru-RU" sz="2400" b="1" dirty="0" smtClean="0">
                <a:latin typeface="+mn-lt"/>
              </a:rPr>
              <a:t> </a:t>
            </a:r>
            <a:r>
              <a:rPr lang="ru-RU" sz="2400" b="1" dirty="0" err="1" smtClean="0">
                <a:latin typeface="+mn-lt"/>
              </a:rPr>
              <a:t>має</a:t>
            </a:r>
            <a:r>
              <a:rPr lang="ru-RU" sz="2400" b="1" dirty="0" smtClean="0">
                <a:latin typeface="+mn-lt"/>
              </a:rPr>
              <a:t> шанс </a:t>
            </a:r>
            <a:r>
              <a:rPr lang="ru-RU" sz="2400" b="1" dirty="0" err="1" smtClean="0">
                <a:latin typeface="+mn-lt"/>
              </a:rPr>
              <a:t>потрапити</a:t>
            </a:r>
            <a:r>
              <a:rPr lang="ru-RU" sz="2400" b="1" dirty="0" smtClean="0">
                <a:latin typeface="+mn-lt"/>
              </a:rPr>
              <a:t> у коло </a:t>
            </a:r>
            <a:r>
              <a:rPr lang="ru-RU" sz="2400" b="1" dirty="0" err="1" smtClean="0">
                <a:latin typeface="+mn-lt"/>
              </a:rPr>
              <a:t>інтересу</a:t>
            </a:r>
            <a:r>
              <a:rPr lang="ru-RU" sz="2400" b="1" dirty="0" smtClean="0">
                <a:latin typeface="+mn-lt"/>
              </a:rPr>
              <a:t>   </a:t>
            </a:r>
            <a:r>
              <a:rPr lang="ru-RU" sz="2400" b="1" dirty="0" err="1" smtClean="0">
                <a:latin typeface="+mn-lt"/>
              </a:rPr>
              <a:t>педагогічного</a:t>
            </a:r>
            <a:r>
              <a:rPr lang="ru-RU" sz="2400" b="1" dirty="0" smtClean="0">
                <a:latin typeface="+mn-lt"/>
              </a:rPr>
              <a:t> </a:t>
            </a:r>
            <a:r>
              <a:rPr lang="ru-RU" sz="2400" b="1" dirty="0" err="1" smtClean="0">
                <a:latin typeface="+mn-lt"/>
              </a:rPr>
              <a:t>колективу</a:t>
            </a:r>
            <a:r>
              <a:rPr lang="ru-RU" sz="2400" b="1" dirty="0" smtClean="0">
                <a:latin typeface="+mn-lt"/>
              </a:rPr>
              <a:t>.</a:t>
            </a:r>
            <a:r>
              <a:rPr lang="ru-RU" sz="2400" dirty="0" smtClean="0">
                <a:latin typeface="+mn-lt"/>
              </a:rPr>
              <a:t> </a:t>
            </a:r>
            <a:endParaRPr lang="ru-RU" sz="2400" dirty="0">
              <a:latin typeface="+mn-lt"/>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188640"/>
            <a:ext cx="8445624" cy="6192688"/>
          </a:xfrm>
        </p:spPr>
        <p:txBody>
          <a:bodyPr>
            <a:noAutofit/>
          </a:bodyPr>
          <a:lstStyle/>
          <a:p>
            <a:pPr algn="l"/>
            <a:r>
              <a:rPr lang="ru-RU" sz="2400" b="1" dirty="0" smtClean="0">
                <a:latin typeface="+mn-lt"/>
              </a:rPr>
              <a:t>Та </a:t>
            </a:r>
            <a:r>
              <a:rPr lang="ru-RU" sz="2400" b="1" dirty="0" err="1" smtClean="0">
                <a:latin typeface="+mn-lt"/>
              </a:rPr>
              <a:t>впродовж</a:t>
            </a:r>
            <a:r>
              <a:rPr lang="ru-RU" sz="2400" b="1" dirty="0" smtClean="0">
                <a:latin typeface="+mn-lt"/>
              </a:rPr>
              <a:t> </a:t>
            </a:r>
            <a:r>
              <a:rPr lang="ru-RU" sz="2400" b="1" dirty="0" err="1" smtClean="0">
                <a:latin typeface="+mn-lt"/>
              </a:rPr>
              <a:t>кількох</a:t>
            </a:r>
            <a:r>
              <a:rPr lang="ru-RU" sz="2400" b="1" dirty="0" smtClean="0">
                <a:latin typeface="+mn-lt"/>
              </a:rPr>
              <a:t> </a:t>
            </a:r>
            <a:r>
              <a:rPr lang="ru-RU" sz="2400" b="1" dirty="0" err="1" smtClean="0">
                <a:latin typeface="+mn-lt"/>
              </a:rPr>
              <a:t>останніх</a:t>
            </a:r>
            <a:r>
              <a:rPr lang="ru-RU" sz="2400" b="1" dirty="0" smtClean="0">
                <a:latin typeface="+mn-lt"/>
              </a:rPr>
              <a:t> </a:t>
            </a:r>
            <a:r>
              <a:rPr lang="ru-RU" sz="2400" b="1" dirty="0" err="1" smtClean="0">
                <a:latin typeface="+mn-lt"/>
              </a:rPr>
              <a:t>років</a:t>
            </a:r>
            <a:r>
              <a:rPr lang="ru-RU" sz="2400" b="1" dirty="0" smtClean="0">
                <a:latin typeface="+mn-lt"/>
              </a:rPr>
              <a:t> </a:t>
            </a:r>
            <a:r>
              <a:rPr lang="ru-RU" sz="2400" b="1" dirty="0" err="1" smtClean="0">
                <a:latin typeface="+mn-lt"/>
              </a:rPr>
              <a:t>Україна</a:t>
            </a:r>
            <a:r>
              <a:rPr lang="ru-RU" sz="2400" b="1" dirty="0" smtClean="0">
                <a:latin typeface="+mn-lt"/>
              </a:rPr>
              <a:t> </a:t>
            </a:r>
            <a:r>
              <a:rPr lang="ru-RU" sz="2400" b="1" dirty="0" err="1" smtClean="0">
                <a:latin typeface="+mn-lt"/>
              </a:rPr>
              <a:t>переживає</a:t>
            </a:r>
            <a:r>
              <a:rPr lang="ru-RU" sz="2400" b="1" dirty="0" smtClean="0">
                <a:latin typeface="+mn-lt"/>
              </a:rPr>
              <a:t> </a:t>
            </a:r>
            <a:r>
              <a:rPr lang="ru-RU" sz="2400" b="1" dirty="0" err="1" smtClean="0">
                <a:latin typeface="+mn-lt"/>
              </a:rPr>
              <a:t>найважчі</a:t>
            </a:r>
            <a:r>
              <a:rPr lang="ru-RU" sz="2400" b="1" dirty="0" smtClean="0">
                <a:latin typeface="+mn-lt"/>
              </a:rPr>
              <a:t> </a:t>
            </a:r>
            <a:r>
              <a:rPr lang="ru-RU" sz="2400" b="1" dirty="0" err="1" smtClean="0">
                <a:latin typeface="+mn-lt"/>
              </a:rPr>
              <a:t>випробування</a:t>
            </a:r>
            <a:r>
              <a:rPr lang="ru-RU" sz="2400" b="1" dirty="0" smtClean="0">
                <a:latin typeface="+mn-lt"/>
              </a:rPr>
              <a:t> за весь </a:t>
            </a:r>
            <a:r>
              <a:rPr lang="ru-RU" sz="2400" b="1" dirty="0" err="1" smtClean="0">
                <a:latin typeface="+mn-lt"/>
              </a:rPr>
              <a:t>новітній</a:t>
            </a:r>
            <a:r>
              <a:rPr lang="ru-RU" sz="2400" b="1" dirty="0" smtClean="0">
                <a:latin typeface="+mn-lt"/>
              </a:rPr>
              <a:t> </a:t>
            </a:r>
            <a:r>
              <a:rPr lang="ru-RU" sz="2400" b="1" dirty="0" err="1" smtClean="0">
                <a:latin typeface="+mn-lt"/>
              </a:rPr>
              <a:t>період</a:t>
            </a:r>
            <a:r>
              <a:rPr lang="ru-RU" sz="2400" b="1" dirty="0" smtClean="0">
                <a:latin typeface="+mn-lt"/>
              </a:rPr>
              <a:t> </a:t>
            </a:r>
            <a:r>
              <a:rPr lang="ru-RU" sz="2400" b="1" dirty="0" err="1" smtClean="0">
                <a:latin typeface="+mn-lt"/>
              </a:rPr>
              <a:t>свого</a:t>
            </a:r>
            <a:r>
              <a:rPr lang="ru-RU" sz="2400" b="1" dirty="0" smtClean="0">
                <a:latin typeface="+mn-lt"/>
              </a:rPr>
              <a:t> </a:t>
            </a:r>
            <a:r>
              <a:rPr lang="ru-RU" sz="2400" b="1" dirty="0" err="1" smtClean="0">
                <a:latin typeface="+mn-lt"/>
              </a:rPr>
              <a:t>існування</a:t>
            </a:r>
            <a:r>
              <a:rPr lang="ru-RU" sz="2400" b="1" dirty="0" smtClean="0">
                <a:latin typeface="+mn-lt"/>
              </a:rPr>
              <a:t>. </a:t>
            </a:r>
            <a:br>
              <a:rPr lang="ru-RU" sz="2400" b="1" dirty="0" smtClean="0">
                <a:latin typeface="+mn-lt"/>
              </a:rPr>
            </a:br>
            <a:r>
              <a:rPr lang="ru-RU" sz="2400" b="1" dirty="0" smtClean="0">
                <a:latin typeface="+mn-lt"/>
              </a:rPr>
              <a:t>Вона буквально </a:t>
            </a:r>
            <a:r>
              <a:rPr lang="ru-RU" sz="2400" b="1" dirty="0" err="1" smtClean="0">
                <a:latin typeface="+mn-lt"/>
              </a:rPr>
              <a:t>обливається</a:t>
            </a:r>
            <a:r>
              <a:rPr lang="ru-RU" sz="2400" b="1" dirty="0" smtClean="0">
                <a:latin typeface="+mn-lt"/>
              </a:rPr>
              <a:t> </a:t>
            </a:r>
            <a:r>
              <a:rPr lang="ru-RU" sz="2400" b="1" dirty="0" err="1" smtClean="0">
                <a:latin typeface="+mn-lt"/>
              </a:rPr>
              <a:t>кров’ю</a:t>
            </a:r>
            <a:r>
              <a:rPr lang="ru-RU" sz="2400" b="1" dirty="0" smtClean="0">
                <a:latin typeface="+mn-lt"/>
              </a:rPr>
              <a:t>: у </a:t>
            </a:r>
            <a:r>
              <a:rPr lang="ru-RU" sz="2400" b="1" dirty="0" err="1" smtClean="0">
                <a:latin typeface="+mn-lt"/>
              </a:rPr>
              <a:t>конфлікті</a:t>
            </a:r>
            <a:r>
              <a:rPr lang="ru-RU" sz="2400" b="1" dirty="0" smtClean="0">
                <a:latin typeface="+mn-lt"/>
              </a:rPr>
              <a:t> на </a:t>
            </a:r>
            <a:r>
              <a:rPr lang="ru-RU" sz="2400" b="1" dirty="0" err="1" smtClean="0">
                <a:latin typeface="+mn-lt"/>
              </a:rPr>
              <a:t>Сході</a:t>
            </a:r>
            <a:r>
              <a:rPr lang="ru-RU" sz="2400" b="1" dirty="0" smtClean="0">
                <a:latin typeface="+mn-lt"/>
              </a:rPr>
              <a:t> гинуть </a:t>
            </a:r>
            <a:r>
              <a:rPr lang="ru-RU" sz="2400" b="1" dirty="0" err="1" smtClean="0">
                <a:latin typeface="+mn-lt"/>
              </a:rPr>
              <a:t>українські</a:t>
            </a:r>
            <a:r>
              <a:rPr lang="ru-RU" sz="2400" b="1" dirty="0" smtClean="0">
                <a:latin typeface="+mn-lt"/>
              </a:rPr>
              <a:t> </a:t>
            </a:r>
            <a:r>
              <a:rPr lang="ru-RU" sz="2400" b="1" dirty="0" err="1" smtClean="0">
                <a:latin typeface="+mn-lt"/>
              </a:rPr>
              <a:t>військові</a:t>
            </a:r>
            <a:r>
              <a:rPr lang="ru-RU" sz="2400" b="1" dirty="0" smtClean="0">
                <a:latin typeface="+mn-lt"/>
              </a:rPr>
              <a:t> </a:t>
            </a:r>
            <a:r>
              <a:rPr lang="ru-RU" sz="2400" b="1" dirty="0" err="1" smtClean="0">
                <a:latin typeface="+mn-lt"/>
              </a:rPr>
              <a:t>з</a:t>
            </a:r>
            <a:r>
              <a:rPr lang="ru-RU" sz="2400" b="1" dirty="0" smtClean="0">
                <a:latin typeface="+mn-lt"/>
              </a:rPr>
              <a:t> </a:t>
            </a:r>
            <a:r>
              <a:rPr lang="ru-RU" sz="2400" b="1" dirty="0" err="1" smtClean="0">
                <a:latin typeface="+mn-lt"/>
              </a:rPr>
              <a:t>усіх</a:t>
            </a:r>
            <a:r>
              <a:rPr lang="ru-RU" sz="2400" b="1" dirty="0" smtClean="0">
                <a:latin typeface="+mn-lt"/>
              </a:rPr>
              <a:t> </a:t>
            </a:r>
            <a:r>
              <a:rPr lang="ru-RU" sz="2400" b="1" dirty="0" err="1" smtClean="0">
                <a:latin typeface="+mn-lt"/>
              </a:rPr>
              <a:t>куточків</a:t>
            </a:r>
            <a:r>
              <a:rPr lang="ru-RU" sz="2400" b="1" dirty="0" smtClean="0">
                <a:latin typeface="+mn-lt"/>
              </a:rPr>
              <a:t> </a:t>
            </a:r>
            <a:r>
              <a:rPr lang="ru-RU" sz="2400" b="1" dirty="0" err="1" smtClean="0">
                <a:latin typeface="+mn-lt"/>
              </a:rPr>
              <a:t>України</a:t>
            </a:r>
            <a:r>
              <a:rPr lang="ru-RU" sz="2400" b="1" dirty="0" smtClean="0">
                <a:latin typeface="+mn-lt"/>
              </a:rPr>
              <a:t>, а </a:t>
            </a:r>
            <a:r>
              <a:rPr lang="ru-RU" sz="2400" b="1" dirty="0" err="1" smtClean="0">
                <a:latin typeface="+mn-lt"/>
              </a:rPr>
              <a:t>також</a:t>
            </a:r>
            <a:r>
              <a:rPr lang="ru-RU" sz="2400" b="1" dirty="0" smtClean="0">
                <a:latin typeface="+mn-lt"/>
              </a:rPr>
              <a:t> </a:t>
            </a:r>
            <a:r>
              <a:rPr lang="ru-RU" sz="2400" b="1" dirty="0" err="1" smtClean="0">
                <a:latin typeface="+mn-lt"/>
              </a:rPr>
              <a:t>мирні</a:t>
            </a:r>
            <a:r>
              <a:rPr lang="ru-RU" sz="2400" b="1" dirty="0" smtClean="0">
                <a:latin typeface="+mn-lt"/>
              </a:rPr>
              <a:t> </a:t>
            </a:r>
            <a:r>
              <a:rPr lang="ru-RU" sz="2400" b="1" dirty="0" err="1" smtClean="0">
                <a:latin typeface="+mn-lt"/>
              </a:rPr>
              <a:t>жителі</a:t>
            </a:r>
            <a:r>
              <a:rPr lang="ru-RU" sz="2400" b="1" dirty="0" smtClean="0">
                <a:latin typeface="+mn-lt"/>
              </a:rPr>
              <a:t> </a:t>
            </a:r>
            <a:r>
              <a:rPr lang="ru-RU" sz="2400" b="1" dirty="0" err="1" smtClean="0">
                <a:latin typeface="+mn-lt"/>
              </a:rPr>
              <a:t>Луганщини</a:t>
            </a:r>
            <a:r>
              <a:rPr lang="ru-RU" sz="2400" b="1" dirty="0" smtClean="0">
                <a:latin typeface="+mn-lt"/>
              </a:rPr>
              <a:t> та </a:t>
            </a:r>
            <a:r>
              <a:rPr lang="ru-RU" sz="2400" b="1" dirty="0" err="1" smtClean="0">
                <a:latin typeface="+mn-lt"/>
              </a:rPr>
              <a:t>Донеччини</a:t>
            </a:r>
            <a:r>
              <a:rPr lang="ru-RU" sz="2400" b="1" dirty="0" smtClean="0">
                <a:latin typeface="+mn-lt"/>
              </a:rPr>
              <a:t>.</a:t>
            </a:r>
            <a:br>
              <a:rPr lang="ru-RU" sz="2400" b="1" dirty="0" smtClean="0">
                <a:latin typeface="+mn-lt"/>
              </a:rPr>
            </a:br>
            <a:r>
              <a:rPr lang="ru-RU" sz="2400" b="1" dirty="0" smtClean="0">
                <a:latin typeface="+mn-lt"/>
              </a:rPr>
              <a:t>    Ми </a:t>
            </a:r>
            <a:r>
              <a:rPr lang="ru-RU" sz="2400" b="1" dirty="0" err="1" smtClean="0">
                <a:latin typeface="+mn-lt"/>
              </a:rPr>
              <a:t>зіткнулися</a:t>
            </a:r>
            <a:r>
              <a:rPr lang="ru-RU" sz="2400" b="1" dirty="0" smtClean="0">
                <a:latin typeface="+mn-lt"/>
              </a:rPr>
              <a:t> </a:t>
            </a:r>
            <a:r>
              <a:rPr lang="ru-RU" sz="2400" b="1" dirty="0" err="1" smtClean="0">
                <a:latin typeface="+mn-lt"/>
              </a:rPr>
              <a:t>із</a:t>
            </a:r>
            <a:r>
              <a:rPr lang="ru-RU" sz="2400" b="1" dirty="0" smtClean="0">
                <a:latin typeface="+mn-lt"/>
              </a:rPr>
              <a:t> </a:t>
            </a:r>
            <a:r>
              <a:rPr lang="ru-RU" sz="2400" b="1" dirty="0" err="1" smtClean="0">
                <a:latin typeface="+mn-lt"/>
              </a:rPr>
              <a:t>величезною</a:t>
            </a:r>
            <a:r>
              <a:rPr lang="ru-RU" sz="2400" b="1" dirty="0" smtClean="0">
                <a:latin typeface="+mn-lt"/>
              </a:rPr>
              <a:t> проблемою - </a:t>
            </a:r>
            <a:r>
              <a:rPr lang="ru-RU" sz="2400" b="1" dirty="0" err="1" smtClean="0">
                <a:latin typeface="+mn-lt"/>
              </a:rPr>
              <a:t>інформаційна</a:t>
            </a:r>
            <a:r>
              <a:rPr lang="ru-RU" sz="2400" b="1" dirty="0" smtClean="0">
                <a:latin typeface="+mn-lt"/>
              </a:rPr>
              <a:t> </a:t>
            </a:r>
            <a:r>
              <a:rPr lang="ru-RU" sz="2400" b="1" dirty="0" err="1" smtClean="0">
                <a:latin typeface="+mn-lt"/>
              </a:rPr>
              <a:t>війна</a:t>
            </a:r>
            <a:r>
              <a:rPr lang="ru-RU" sz="2400" b="1" dirty="0" smtClean="0">
                <a:latin typeface="+mn-lt"/>
              </a:rPr>
              <a:t>, </a:t>
            </a:r>
            <a:r>
              <a:rPr lang="ru-RU" sz="2400" b="1" dirty="0" err="1" smtClean="0">
                <a:latin typeface="+mn-lt"/>
              </a:rPr>
              <a:t>елементами</a:t>
            </a:r>
            <a:r>
              <a:rPr lang="ru-RU" sz="2400" b="1" dirty="0" smtClean="0">
                <a:latin typeface="+mn-lt"/>
              </a:rPr>
              <a:t> </a:t>
            </a:r>
            <a:r>
              <a:rPr lang="ru-RU" sz="2400" b="1" dirty="0" err="1" smtClean="0">
                <a:latin typeface="+mn-lt"/>
              </a:rPr>
              <a:t>якої</a:t>
            </a:r>
            <a:r>
              <a:rPr lang="ru-RU" sz="2400" b="1" dirty="0" smtClean="0">
                <a:latin typeface="+mn-lt"/>
              </a:rPr>
              <a:t> </a:t>
            </a:r>
            <a:r>
              <a:rPr lang="ru-RU" sz="2400" b="1" dirty="0" err="1" smtClean="0">
                <a:latin typeface="+mn-lt"/>
              </a:rPr>
              <a:t>є</a:t>
            </a:r>
            <a:r>
              <a:rPr lang="ru-RU" sz="2400" b="1" dirty="0" smtClean="0">
                <a:latin typeface="+mn-lt"/>
              </a:rPr>
              <a:t> </a:t>
            </a:r>
            <a:r>
              <a:rPr lang="ru-RU" sz="2400" b="1" dirty="0" err="1" smtClean="0">
                <a:latin typeface="+mn-lt"/>
              </a:rPr>
              <a:t>створення</a:t>
            </a:r>
            <a:r>
              <a:rPr lang="ru-RU" sz="2400" b="1" dirty="0" smtClean="0">
                <a:latin typeface="+mn-lt"/>
              </a:rPr>
              <a:t> </a:t>
            </a:r>
            <a:r>
              <a:rPr lang="ru-RU" sz="2400" b="1" dirty="0" err="1" smtClean="0">
                <a:latin typeface="+mn-lt"/>
              </a:rPr>
              <a:t>атмосфери</a:t>
            </a:r>
            <a:r>
              <a:rPr lang="ru-RU" sz="2400" b="1" dirty="0" smtClean="0">
                <a:latin typeface="+mn-lt"/>
              </a:rPr>
              <a:t> </a:t>
            </a:r>
            <a:r>
              <a:rPr lang="ru-RU" sz="2400" b="1" dirty="0" err="1" smtClean="0">
                <a:latin typeface="+mn-lt"/>
              </a:rPr>
              <a:t>бездуховності</a:t>
            </a:r>
            <a:r>
              <a:rPr lang="ru-RU" sz="2400" b="1" dirty="0" smtClean="0">
                <a:latin typeface="+mn-lt"/>
              </a:rPr>
              <a:t> та </a:t>
            </a:r>
            <a:r>
              <a:rPr lang="ru-RU" sz="2400" b="1" dirty="0" err="1" smtClean="0">
                <a:latin typeface="+mn-lt"/>
              </a:rPr>
              <a:t>аморальності</a:t>
            </a:r>
            <a:r>
              <a:rPr lang="ru-RU" sz="2400" b="1" dirty="0" smtClean="0">
                <a:latin typeface="+mn-lt"/>
              </a:rPr>
              <a:t>, </a:t>
            </a:r>
            <a:r>
              <a:rPr lang="ru-RU" sz="2400" b="1" dirty="0" err="1" smtClean="0">
                <a:latin typeface="+mn-lt"/>
              </a:rPr>
              <a:t>тобто</a:t>
            </a:r>
            <a:r>
              <a:rPr lang="ru-RU" sz="2400" b="1" dirty="0" smtClean="0">
                <a:latin typeface="+mn-lt"/>
              </a:rPr>
              <a:t> </a:t>
            </a:r>
            <a:r>
              <a:rPr lang="ru-RU" sz="2400" b="1" dirty="0" err="1" smtClean="0">
                <a:latin typeface="+mn-lt"/>
              </a:rPr>
              <a:t>війна</a:t>
            </a:r>
            <a:r>
              <a:rPr lang="ru-RU" sz="2400" b="1" dirty="0" smtClean="0">
                <a:latin typeface="+mn-lt"/>
              </a:rPr>
              <a:t> за </a:t>
            </a:r>
            <a:r>
              <a:rPr lang="ru-RU" sz="2400" b="1" dirty="0" err="1" smtClean="0">
                <a:latin typeface="+mn-lt"/>
              </a:rPr>
              <a:t>мозок</a:t>
            </a:r>
            <a:r>
              <a:rPr lang="ru-RU" sz="2400" b="1" dirty="0" smtClean="0">
                <a:latin typeface="+mn-lt"/>
              </a:rPr>
              <a:t> </a:t>
            </a:r>
            <a:r>
              <a:rPr lang="ru-RU" sz="2400" b="1" dirty="0" err="1" smtClean="0">
                <a:latin typeface="+mn-lt"/>
              </a:rPr>
              <a:t>і</a:t>
            </a:r>
            <a:r>
              <a:rPr lang="ru-RU" sz="2400" b="1" dirty="0" smtClean="0">
                <a:latin typeface="+mn-lt"/>
              </a:rPr>
              <a:t> </a:t>
            </a:r>
            <a:r>
              <a:rPr lang="ru-RU" sz="2400" b="1" dirty="0" err="1" smtClean="0">
                <a:latin typeface="+mn-lt"/>
              </a:rPr>
              <a:t>свідомість</a:t>
            </a:r>
            <a:r>
              <a:rPr lang="ru-RU" sz="2400" b="1" dirty="0" smtClean="0">
                <a:latin typeface="+mn-lt"/>
              </a:rPr>
              <a:t> людей. </a:t>
            </a:r>
            <a:r>
              <a:rPr lang="ru-RU" sz="2400" b="1" dirty="0" err="1" smtClean="0">
                <a:latin typeface="+mn-lt"/>
              </a:rPr>
              <a:t>Ще</a:t>
            </a:r>
            <a:r>
              <a:rPr lang="ru-RU" sz="2400" b="1" dirty="0" smtClean="0">
                <a:latin typeface="+mn-lt"/>
              </a:rPr>
              <a:t> великий </a:t>
            </a:r>
            <a:r>
              <a:rPr lang="ru-RU" sz="2400" b="1" dirty="0" err="1" smtClean="0">
                <a:latin typeface="+mn-lt"/>
              </a:rPr>
              <a:t>античний</a:t>
            </a:r>
            <a:r>
              <a:rPr lang="ru-RU" sz="2400" b="1" dirty="0" smtClean="0">
                <a:latin typeface="+mn-lt"/>
              </a:rPr>
              <a:t> </a:t>
            </a:r>
            <a:r>
              <a:rPr lang="ru-RU" sz="2400" b="1" dirty="0" err="1" smtClean="0">
                <a:latin typeface="+mn-lt"/>
              </a:rPr>
              <a:t>філософ</a:t>
            </a:r>
            <a:r>
              <a:rPr lang="ru-RU" sz="2400" b="1" dirty="0" smtClean="0">
                <a:latin typeface="+mn-lt"/>
              </a:rPr>
              <a:t> Сократ </a:t>
            </a:r>
            <a:r>
              <a:rPr lang="ru-RU" sz="2400" b="1" dirty="0" err="1" smtClean="0">
                <a:latin typeface="+mn-lt"/>
              </a:rPr>
              <a:t>стверджував</a:t>
            </a:r>
            <a:r>
              <a:rPr lang="ru-RU" sz="2400" b="1" dirty="0" smtClean="0">
                <a:latin typeface="+mn-lt"/>
              </a:rPr>
              <a:t>, </a:t>
            </a:r>
            <a:r>
              <a:rPr lang="ru-RU" sz="2400" b="1" dirty="0" err="1" smtClean="0">
                <a:latin typeface="+mn-lt"/>
              </a:rPr>
              <a:t>що</a:t>
            </a:r>
            <a:r>
              <a:rPr lang="ru-RU" sz="2400" b="1" dirty="0" smtClean="0">
                <a:latin typeface="+mn-lt"/>
              </a:rPr>
              <a:t> </a:t>
            </a:r>
            <a:r>
              <a:rPr lang="ru-RU" sz="2400" b="1" dirty="0" err="1" smtClean="0">
                <a:latin typeface="+mn-lt"/>
              </a:rPr>
              <a:t>сутність</a:t>
            </a:r>
            <a:r>
              <a:rPr lang="ru-RU" sz="2400" b="1" dirty="0" smtClean="0">
                <a:latin typeface="+mn-lt"/>
              </a:rPr>
              <a:t> </a:t>
            </a:r>
            <a:r>
              <a:rPr lang="ru-RU" sz="2400" b="1" dirty="0" err="1" smtClean="0">
                <a:latin typeface="+mn-lt"/>
              </a:rPr>
              <a:t>людини</a:t>
            </a:r>
            <a:r>
              <a:rPr lang="ru-RU" sz="2400" b="1" dirty="0" smtClean="0">
                <a:latin typeface="+mn-lt"/>
              </a:rPr>
              <a:t> </a:t>
            </a:r>
            <a:r>
              <a:rPr lang="ru-RU" sz="2400" b="1" dirty="0" err="1" smtClean="0">
                <a:latin typeface="+mn-lt"/>
              </a:rPr>
              <a:t>заключається</a:t>
            </a:r>
            <a:r>
              <a:rPr lang="ru-RU" sz="2400" b="1" dirty="0" smtClean="0">
                <a:latin typeface="+mn-lt"/>
              </a:rPr>
              <a:t> не в </a:t>
            </a:r>
            <a:r>
              <a:rPr lang="ru-RU" sz="2400" b="1" dirty="0" err="1" smtClean="0">
                <a:latin typeface="+mn-lt"/>
              </a:rPr>
              <a:t>її</a:t>
            </a:r>
            <a:r>
              <a:rPr lang="ru-RU" sz="2400" b="1" dirty="0" smtClean="0">
                <a:latin typeface="+mn-lt"/>
              </a:rPr>
              <a:t> </a:t>
            </a:r>
            <a:r>
              <a:rPr lang="ru-RU" sz="2400" b="1" dirty="0" err="1" smtClean="0">
                <a:latin typeface="+mn-lt"/>
              </a:rPr>
              <a:t>тілі</a:t>
            </a:r>
            <a:r>
              <a:rPr lang="ru-RU" sz="2400" b="1" dirty="0" smtClean="0">
                <a:latin typeface="+mn-lt"/>
              </a:rPr>
              <a:t>, а в </a:t>
            </a:r>
            <a:r>
              <a:rPr lang="ru-RU" sz="2400" b="1" dirty="0" err="1" smtClean="0">
                <a:latin typeface="+mn-lt"/>
              </a:rPr>
              <a:t>її</a:t>
            </a:r>
            <a:r>
              <a:rPr lang="ru-RU" sz="2400" b="1" dirty="0" smtClean="0">
                <a:latin typeface="+mn-lt"/>
              </a:rPr>
              <a:t> </a:t>
            </a:r>
            <a:r>
              <a:rPr lang="ru-RU" sz="2400" b="1" dirty="0" err="1" smtClean="0">
                <a:latin typeface="+mn-lt"/>
              </a:rPr>
              <a:t>душі</a:t>
            </a:r>
            <a:r>
              <a:rPr lang="ru-RU" sz="2400" b="1" dirty="0" smtClean="0">
                <a:latin typeface="+mn-lt"/>
              </a:rPr>
              <a:t>. </a:t>
            </a:r>
            <a:br>
              <a:rPr lang="ru-RU" sz="2400" b="1" dirty="0" smtClean="0">
                <a:latin typeface="+mn-lt"/>
              </a:rPr>
            </a:br>
            <a:r>
              <a:rPr lang="ru-RU" sz="2400" b="1" dirty="0" smtClean="0">
                <a:latin typeface="+mn-lt"/>
              </a:rPr>
              <a:t>   </a:t>
            </a:r>
            <a:r>
              <a:rPr lang="ru-RU" sz="2400" b="1" dirty="0" err="1" smtClean="0">
                <a:latin typeface="+mn-lt"/>
              </a:rPr>
              <a:t>Отже</a:t>
            </a:r>
            <a:r>
              <a:rPr lang="ru-RU" sz="2400" b="1" dirty="0" smtClean="0">
                <a:latin typeface="+mn-lt"/>
              </a:rPr>
              <a:t>, </a:t>
            </a:r>
            <a:r>
              <a:rPr lang="ru-RU" sz="2400" b="1" dirty="0" err="1" smtClean="0">
                <a:latin typeface="+mn-lt"/>
              </a:rPr>
              <a:t>сьогодні</a:t>
            </a:r>
            <a:r>
              <a:rPr lang="ru-RU" sz="2400" b="1" dirty="0" smtClean="0">
                <a:latin typeface="+mn-lt"/>
              </a:rPr>
              <a:t> на нас </a:t>
            </a:r>
            <a:r>
              <a:rPr lang="ru-RU" sz="2400" b="1" dirty="0" err="1" smtClean="0">
                <a:latin typeface="+mn-lt"/>
              </a:rPr>
              <a:t>усіх</a:t>
            </a:r>
            <a:r>
              <a:rPr lang="ru-RU" sz="2400" b="1" dirty="0" smtClean="0">
                <a:latin typeface="+mn-lt"/>
              </a:rPr>
              <a:t>, </a:t>
            </a:r>
            <a:r>
              <a:rPr lang="ru-RU" sz="2400" b="1" dirty="0" err="1" smtClean="0">
                <a:latin typeface="+mn-lt"/>
              </a:rPr>
              <a:t>хто</a:t>
            </a:r>
            <a:r>
              <a:rPr lang="ru-RU" sz="2400" b="1" dirty="0" smtClean="0">
                <a:latin typeface="+mn-lt"/>
              </a:rPr>
              <a:t> </a:t>
            </a:r>
            <a:r>
              <a:rPr lang="ru-RU" sz="2400" b="1" dirty="0" err="1" smtClean="0">
                <a:latin typeface="+mn-lt"/>
              </a:rPr>
              <a:t>причетний</a:t>
            </a:r>
            <a:r>
              <a:rPr lang="ru-RU" sz="2400" b="1" dirty="0" smtClean="0">
                <a:latin typeface="+mn-lt"/>
              </a:rPr>
              <a:t> до </a:t>
            </a:r>
            <a:r>
              <a:rPr lang="ru-RU" sz="2400" b="1" dirty="0" err="1" smtClean="0">
                <a:latin typeface="+mn-lt"/>
              </a:rPr>
              <a:t>справи</a:t>
            </a:r>
            <a:r>
              <a:rPr lang="ru-RU" sz="2400" b="1" dirty="0" smtClean="0">
                <a:latin typeface="+mn-lt"/>
              </a:rPr>
              <a:t> </a:t>
            </a:r>
            <a:r>
              <a:rPr lang="ru-RU" sz="2400" b="1" dirty="0" err="1" smtClean="0">
                <a:latin typeface="+mn-lt"/>
              </a:rPr>
              <a:t>виховання</a:t>
            </a:r>
            <a:r>
              <a:rPr lang="ru-RU" sz="2400" b="1" dirty="0" smtClean="0">
                <a:latin typeface="+mn-lt"/>
              </a:rPr>
              <a:t> юного </a:t>
            </a:r>
            <a:r>
              <a:rPr lang="ru-RU" sz="2400" b="1" dirty="0" err="1" smtClean="0">
                <a:latin typeface="+mn-lt"/>
              </a:rPr>
              <a:t>покоління</a:t>
            </a:r>
            <a:r>
              <a:rPr lang="ru-RU" sz="2400" b="1" dirty="0" smtClean="0">
                <a:latin typeface="+mn-lt"/>
              </a:rPr>
              <a:t> </a:t>
            </a:r>
            <a:r>
              <a:rPr lang="ru-RU" sz="2400" b="1" dirty="0" err="1" smtClean="0">
                <a:latin typeface="+mn-lt"/>
              </a:rPr>
              <a:t>покладена</a:t>
            </a:r>
            <a:r>
              <a:rPr lang="ru-RU" sz="2400" b="1" dirty="0" smtClean="0">
                <a:latin typeface="+mn-lt"/>
              </a:rPr>
              <a:t> велика </a:t>
            </a:r>
            <a:r>
              <a:rPr lang="ru-RU" sz="2400" b="1" dirty="0" err="1" smtClean="0">
                <a:latin typeface="+mn-lt"/>
              </a:rPr>
              <a:t>відповідальність</a:t>
            </a:r>
            <a:r>
              <a:rPr lang="ru-RU" sz="2400" b="1" dirty="0" smtClean="0">
                <a:latin typeface="+mn-lt"/>
              </a:rPr>
              <a:t> за </a:t>
            </a:r>
            <a:r>
              <a:rPr lang="ru-RU" sz="2400" b="1" dirty="0" err="1" smtClean="0">
                <a:latin typeface="+mn-lt"/>
              </a:rPr>
              <a:t>майбутнє</a:t>
            </a:r>
            <a:r>
              <a:rPr lang="ru-RU" sz="2400" b="1" dirty="0" smtClean="0">
                <a:latin typeface="+mn-lt"/>
              </a:rPr>
              <a:t> </a:t>
            </a:r>
            <a:r>
              <a:rPr lang="ru-RU" sz="2400" b="1" dirty="0" err="1" smtClean="0">
                <a:latin typeface="+mn-lt"/>
              </a:rPr>
              <a:t>нашого</a:t>
            </a:r>
            <a:r>
              <a:rPr lang="ru-RU" sz="2400" b="1" dirty="0" smtClean="0">
                <a:latin typeface="+mn-lt"/>
              </a:rPr>
              <a:t> народу - </a:t>
            </a:r>
            <a:r>
              <a:rPr lang="ru-RU" sz="2400" b="1" dirty="0" err="1" smtClean="0">
                <a:latin typeface="+mn-lt"/>
              </a:rPr>
              <a:t>дітей</a:t>
            </a:r>
            <a:r>
              <a:rPr lang="ru-RU" sz="2400" b="1" dirty="0" smtClean="0">
                <a:latin typeface="+mn-lt"/>
              </a:rPr>
              <a:t>.</a:t>
            </a:r>
            <a:endParaRPr lang="ru-RU" sz="2400" dirty="0">
              <a:latin typeface="+mn-lt"/>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332656"/>
            <a:ext cx="8229600" cy="6192688"/>
          </a:xfrm>
        </p:spPr>
        <p:txBody>
          <a:bodyPr>
            <a:normAutofit fontScale="90000"/>
          </a:bodyPr>
          <a:lstStyle/>
          <a:p>
            <a:pPr algn="l"/>
            <a:r>
              <a:rPr lang="ru-RU" sz="2400" b="1" dirty="0" smtClean="0">
                <a:latin typeface="+mn-lt"/>
              </a:rPr>
              <a:t/>
            </a:r>
            <a:br>
              <a:rPr lang="ru-RU" sz="2400" b="1" dirty="0" smtClean="0">
                <a:latin typeface="+mn-lt"/>
              </a:rPr>
            </a:br>
            <a:r>
              <a:rPr lang="ru-RU" sz="2400" b="1" dirty="0" smtClean="0">
                <a:latin typeface="+mn-lt"/>
              </a:rPr>
              <a:t>Там, де </a:t>
            </a:r>
            <a:r>
              <a:rPr lang="ru-RU" sz="2400" b="1" dirty="0" err="1" smtClean="0">
                <a:latin typeface="+mn-lt"/>
              </a:rPr>
              <a:t>виховання</a:t>
            </a:r>
            <a:r>
              <a:rPr lang="ru-RU" sz="2400" b="1" dirty="0" smtClean="0">
                <a:latin typeface="+mn-lt"/>
              </a:rPr>
              <a:t> </a:t>
            </a:r>
            <a:r>
              <a:rPr lang="ru-RU" sz="2400" b="1" dirty="0" err="1" smtClean="0">
                <a:latin typeface="+mn-lt"/>
              </a:rPr>
              <a:t>відкладають</a:t>
            </a:r>
            <a:r>
              <a:rPr lang="ru-RU" sz="2400" b="1" dirty="0" smtClean="0">
                <a:latin typeface="+mn-lt"/>
              </a:rPr>
              <a:t> «до </a:t>
            </a:r>
            <a:r>
              <a:rPr lang="ru-RU" sz="2400" b="1" dirty="0" err="1" smtClean="0">
                <a:latin typeface="+mn-lt"/>
              </a:rPr>
              <a:t>кращих</a:t>
            </a:r>
            <a:r>
              <a:rPr lang="ru-RU" sz="2400" b="1" dirty="0" smtClean="0">
                <a:latin typeface="+mn-lt"/>
              </a:rPr>
              <a:t> </a:t>
            </a:r>
            <a:r>
              <a:rPr lang="ru-RU" sz="2400" b="1" dirty="0" err="1" smtClean="0">
                <a:latin typeface="+mn-lt"/>
              </a:rPr>
              <a:t>часів</a:t>
            </a:r>
            <a:r>
              <a:rPr lang="ru-RU" sz="2400" b="1" dirty="0" smtClean="0">
                <a:latin typeface="+mn-lt"/>
              </a:rPr>
              <a:t>» </a:t>
            </a:r>
            <a:r>
              <a:rPr lang="ru-RU" sz="2400" b="1" dirty="0" err="1" smtClean="0">
                <a:latin typeface="+mn-lt"/>
              </a:rPr>
              <a:t>і</a:t>
            </a:r>
            <a:r>
              <a:rPr lang="ru-RU" sz="2400" b="1" dirty="0" smtClean="0">
                <a:latin typeface="+mn-lt"/>
              </a:rPr>
              <a:t> </a:t>
            </a:r>
            <a:r>
              <a:rPr lang="ru-RU" sz="2400" b="1" dirty="0" err="1" smtClean="0">
                <a:latin typeface="+mn-lt"/>
              </a:rPr>
              <a:t>починають</a:t>
            </a:r>
            <a:r>
              <a:rPr lang="ru-RU" sz="2400" b="1" dirty="0" smtClean="0">
                <a:latin typeface="+mn-lt"/>
              </a:rPr>
              <a:t> </a:t>
            </a:r>
            <a:r>
              <a:rPr lang="ru-RU" sz="2400" b="1" dirty="0" err="1" smtClean="0">
                <a:latin typeface="+mn-lt"/>
              </a:rPr>
              <a:t>вирішувати</a:t>
            </a:r>
            <a:r>
              <a:rPr lang="ru-RU" sz="2400" b="1" dirty="0" smtClean="0">
                <a:latin typeface="+mn-lt"/>
              </a:rPr>
              <a:t> </a:t>
            </a:r>
            <a:r>
              <a:rPr lang="ru-RU" sz="2400" b="1" dirty="0" err="1" smtClean="0">
                <a:latin typeface="+mn-lt"/>
              </a:rPr>
              <a:t>інші</a:t>
            </a:r>
            <a:r>
              <a:rPr lang="ru-RU" sz="2400" b="1" dirty="0" smtClean="0">
                <a:latin typeface="+mn-lt"/>
              </a:rPr>
              <a:t>, </a:t>
            </a:r>
            <a:r>
              <a:rPr lang="ru-RU" sz="2400" b="1" dirty="0" err="1" smtClean="0">
                <a:latin typeface="+mn-lt"/>
              </a:rPr>
              <a:t>важливіші</a:t>
            </a:r>
            <a:r>
              <a:rPr lang="ru-RU" sz="2400" b="1" dirty="0" smtClean="0">
                <a:latin typeface="+mn-lt"/>
              </a:rPr>
              <a:t>, як </a:t>
            </a:r>
            <a:r>
              <a:rPr lang="ru-RU" sz="2400" b="1" dirty="0" err="1" smtClean="0">
                <a:latin typeface="+mn-lt"/>
              </a:rPr>
              <a:t>здається</a:t>
            </a:r>
            <a:r>
              <a:rPr lang="ru-RU" sz="2400" b="1" dirty="0" smtClean="0">
                <a:latin typeface="+mn-lt"/>
              </a:rPr>
              <a:t>, </a:t>
            </a:r>
            <a:r>
              <a:rPr lang="ru-RU" sz="2400" b="1" dirty="0" err="1" smtClean="0">
                <a:latin typeface="+mn-lt"/>
              </a:rPr>
              <a:t>питання</a:t>
            </a:r>
            <a:r>
              <a:rPr lang="ru-RU" sz="2400" b="1" dirty="0" smtClean="0">
                <a:latin typeface="+mn-lt"/>
              </a:rPr>
              <a:t>, </a:t>
            </a:r>
            <a:r>
              <a:rPr lang="ru-RU" sz="2400" b="1" dirty="0" err="1" smtClean="0">
                <a:latin typeface="+mn-lt"/>
              </a:rPr>
              <a:t>ці</a:t>
            </a:r>
            <a:r>
              <a:rPr lang="ru-RU" sz="2400" b="1" dirty="0" smtClean="0">
                <a:latin typeface="+mn-lt"/>
              </a:rPr>
              <a:t> </a:t>
            </a:r>
            <a:r>
              <a:rPr lang="ru-RU" sz="2400" b="1" dirty="0" err="1" smtClean="0">
                <a:latin typeface="+mn-lt"/>
              </a:rPr>
              <a:t>кращі</a:t>
            </a:r>
            <a:r>
              <a:rPr lang="ru-RU" sz="2400" b="1" dirty="0" smtClean="0">
                <a:latin typeface="+mn-lt"/>
              </a:rPr>
              <a:t> </a:t>
            </a:r>
            <a:r>
              <a:rPr lang="ru-RU" sz="2400" b="1" dirty="0" err="1" smtClean="0">
                <a:latin typeface="+mn-lt"/>
              </a:rPr>
              <a:t>часи</a:t>
            </a:r>
            <a:r>
              <a:rPr lang="ru-RU" sz="2400" b="1" dirty="0" smtClean="0">
                <a:latin typeface="+mn-lt"/>
              </a:rPr>
              <a:t> не </a:t>
            </a:r>
            <a:r>
              <a:rPr lang="ru-RU" sz="2400" b="1" dirty="0" err="1" smtClean="0">
                <a:latin typeface="+mn-lt"/>
              </a:rPr>
              <a:t>настають</a:t>
            </a:r>
            <a:r>
              <a:rPr lang="ru-RU" sz="2400" b="1" dirty="0" smtClean="0">
                <a:latin typeface="+mn-lt"/>
              </a:rPr>
              <a:t> </a:t>
            </a:r>
            <a:r>
              <a:rPr lang="ru-RU" sz="2400" b="1" dirty="0" err="1" smtClean="0">
                <a:latin typeface="+mn-lt"/>
              </a:rPr>
              <a:t>ніколи</a:t>
            </a:r>
            <a:r>
              <a:rPr lang="ru-RU" sz="2400" b="1" dirty="0" smtClean="0">
                <a:latin typeface="+mn-lt"/>
              </a:rPr>
              <a:t>. </a:t>
            </a:r>
            <a:r>
              <a:rPr lang="ru-RU" sz="2400" b="1" dirty="0" err="1" smtClean="0">
                <a:latin typeface="+mn-lt"/>
              </a:rPr>
              <a:t>Виховання</a:t>
            </a:r>
            <a:r>
              <a:rPr lang="ru-RU" sz="2400" b="1" dirty="0" smtClean="0">
                <a:latin typeface="+mn-lt"/>
              </a:rPr>
              <a:t> </a:t>
            </a:r>
            <a:r>
              <a:rPr lang="ru-RU" sz="2400" b="1" dirty="0" err="1" smtClean="0">
                <a:latin typeface="+mn-lt"/>
              </a:rPr>
              <a:t>дітей</a:t>
            </a:r>
            <a:r>
              <a:rPr lang="ru-RU" sz="2400" b="1" dirty="0" smtClean="0">
                <a:latin typeface="+mn-lt"/>
              </a:rPr>
              <a:t> — </a:t>
            </a:r>
            <a:r>
              <a:rPr lang="ru-RU" sz="2400" b="1" dirty="0" err="1" smtClean="0">
                <a:latin typeface="+mn-lt"/>
              </a:rPr>
              <a:t>це</a:t>
            </a:r>
            <a:r>
              <a:rPr lang="ru-RU" sz="2400" b="1" dirty="0" smtClean="0">
                <a:latin typeface="+mn-lt"/>
              </a:rPr>
              <a:t> </a:t>
            </a:r>
            <a:r>
              <a:rPr lang="ru-RU" sz="2400" b="1" dirty="0" err="1" smtClean="0">
                <a:latin typeface="+mn-lt"/>
              </a:rPr>
              <a:t>саме</a:t>
            </a:r>
            <a:r>
              <a:rPr lang="ru-RU" sz="2400" b="1" dirty="0" smtClean="0">
                <a:latin typeface="+mn-lt"/>
              </a:rPr>
              <a:t> </a:t>
            </a:r>
            <a:r>
              <a:rPr lang="ru-RU" sz="2400" b="1" dirty="0" err="1" smtClean="0">
                <a:latin typeface="+mn-lt"/>
              </a:rPr>
              <a:t>життя</a:t>
            </a:r>
            <a:r>
              <a:rPr lang="ru-RU" sz="2400" b="1" dirty="0" smtClean="0">
                <a:latin typeface="+mn-lt"/>
              </a:rPr>
              <a:t>, а </a:t>
            </a:r>
            <a:r>
              <a:rPr lang="ru-RU" sz="2400" b="1" dirty="0" err="1" smtClean="0">
                <a:latin typeface="+mn-lt"/>
              </a:rPr>
              <a:t>життя</a:t>
            </a:r>
            <a:r>
              <a:rPr lang="ru-RU" sz="2400" b="1" dirty="0" smtClean="0">
                <a:latin typeface="+mn-lt"/>
              </a:rPr>
              <a:t> «на </a:t>
            </a:r>
            <a:r>
              <a:rPr lang="ru-RU" sz="2400" b="1" dirty="0" err="1" smtClean="0">
                <a:latin typeface="+mn-lt"/>
              </a:rPr>
              <a:t>потім</a:t>
            </a:r>
            <a:r>
              <a:rPr lang="ru-RU" sz="2400" b="1" dirty="0" smtClean="0">
                <a:latin typeface="+mn-lt"/>
              </a:rPr>
              <a:t>» </a:t>
            </a:r>
            <a:r>
              <a:rPr lang="ru-RU" sz="2400" b="1" dirty="0" err="1" smtClean="0">
                <a:latin typeface="+mn-lt"/>
              </a:rPr>
              <a:t>відкласти</a:t>
            </a:r>
            <a:r>
              <a:rPr lang="ru-RU" sz="2400" b="1" dirty="0" smtClean="0">
                <a:latin typeface="+mn-lt"/>
              </a:rPr>
              <a:t> не </a:t>
            </a:r>
            <a:r>
              <a:rPr lang="ru-RU" sz="2400" b="1" dirty="0" err="1" smtClean="0">
                <a:latin typeface="+mn-lt"/>
              </a:rPr>
              <a:t>можливо</a:t>
            </a:r>
            <a:r>
              <a:rPr lang="ru-RU" sz="2400" b="1" dirty="0" smtClean="0">
                <a:latin typeface="+mn-lt"/>
              </a:rPr>
              <a:t>. За </a:t>
            </a:r>
            <a:r>
              <a:rPr lang="ru-RU" sz="2400" b="1" dirty="0" err="1" smtClean="0">
                <a:latin typeface="+mn-lt"/>
              </a:rPr>
              <a:t>висловлюванням</a:t>
            </a:r>
            <a:r>
              <a:rPr lang="ru-RU" sz="2400" b="1" dirty="0" smtClean="0">
                <a:latin typeface="+mn-lt"/>
              </a:rPr>
              <a:t> </a:t>
            </a:r>
            <a:r>
              <a:rPr lang="ru-RU" sz="2400" b="1" dirty="0" err="1" smtClean="0">
                <a:latin typeface="+mn-lt"/>
              </a:rPr>
              <a:t>французького</a:t>
            </a:r>
            <a:r>
              <a:rPr lang="ru-RU" sz="2400" b="1" dirty="0" smtClean="0">
                <a:latin typeface="+mn-lt"/>
              </a:rPr>
              <a:t> </a:t>
            </a:r>
            <a:r>
              <a:rPr lang="ru-RU" sz="2400" b="1" dirty="0" err="1" smtClean="0">
                <a:latin typeface="+mn-lt"/>
              </a:rPr>
              <a:t>літератора</a:t>
            </a:r>
            <a:r>
              <a:rPr lang="ru-RU" sz="2400" b="1" dirty="0" smtClean="0">
                <a:latin typeface="+mn-lt"/>
              </a:rPr>
              <a:t> </a:t>
            </a:r>
            <a:r>
              <a:rPr lang="ru-RU" sz="2400" b="1" dirty="0" err="1" smtClean="0">
                <a:latin typeface="+mn-lt"/>
              </a:rPr>
              <a:t>і</a:t>
            </a:r>
            <a:r>
              <a:rPr lang="ru-RU" sz="2400" b="1" dirty="0" smtClean="0">
                <a:latin typeface="+mn-lt"/>
              </a:rPr>
              <a:t> </a:t>
            </a:r>
            <a:r>
              <a:rPr lang="ru-RU" sz="2400" b="1" dirty="0" err="1" smtClean="0">
                <a:latin typeface="+mn-lt"/>
              </a:rPr>
              <a:t>філософа</a:t>
            </a:r>
            <a:r>
              <a:rPr lang="ru-RU" sz="2400" b="1" dirty="0" smtClean="0">
                <a:latin typeface="+mn-lt"/>
              </a:rPr>
              <a:t> </a:t>
            </a:r>
            <a:r>
              <a:rPr lang="ru-RU" sz="2400" b="1" dirty="0" err="1" smtClean="0">
                <a:latin typeface="+mn-lt"/>
              </a:rPr>
              <a:t>Гельвеція</a:t>
            </a:r>
            <a:r>
              <a:rPr lang="ru-RU" sz="2400" b="1" dirty="0" smtClean="0">
                <a:latin typeface="+mn-lt"/>
              </a:rPr>
              <a:t>: «Мета </a:t>
            </a:r>
            <a:r>
              <a:rPr lang="ru-RU" sz="2400" b="1" dirty="0" err="1" smtClean="0">
                <a:latin typeface="+mn-lt"/>
              </a:rPr>
              <a:t>виховання</a:t>
            </a:r>
            <a:r>
              <a:rPr lang="ru-RU" sz="2400" b="1" dirty="0" smtClean="0">
                <a:latin typeface="+mn-lt"/>
              </a:rPr>
              <a:t> </a:t>
            </a:r>
            <a:r>
              <a:rPr lang="ru-RU" sz="2400" b="1" dirty="0" err="1" smtClean="0">
                <a:latin typeface="+mn-lt"/>
              </a:rPr>
              <a:t>полягає</a:t>
            </a:r>
            <a:r>
              <a:rPr lang="ru-RU" sz="2400" b="1" dirty="0" smtClean="0">
                <a:latin typeface="+mn-lt"/>
              </a:rPr>
              <a:t> в тому, </a:t>
            </a:r>
            <a:r>
              <a:rPr lang="ru-RU" sz="2400" b="1" dirty="0" err="1" smtClean="0">
                <a:latin typeface="+mn-lt"/>
              </a:rPr>
              <a:t>щоб</a:t>
            </a:r>
            <a:r>
              <a:rPr lang="ru-RU" sz="2400" b="1" dirty="0" smtClean="0">
                <a:latin typeface="+mn-lt"/>
              </a:rPr>
              <a:t> </a:t>
            </a:r>
            <a:r>
              <a:rPr lang="ru-RU" sz="2400" b="1" dirty="0" err="1" smtClean="0">
                <a:latin typeface="+mn-lt"/>
              </a:rPr>
              <a:t>розкрити</a:t>
            </a:r>
            <a:r>
              <a:rPr lang="ru-RU" sz="2400" b="1" dirty="0" smtClean="0">
                <a:latin typeface="+mn-lt"/>
              </a:rPr>
              <a:t> </a:t>
            </a:r>
            <a:r>
              <a:rPr lang="ru-RU" sz="2400" b="1" dirty="0" err="1" smtClean="0">
                <a:latin typeface="+mn-lt"/>
              </a:rPr>
              <a:t>серце</a:t>
            </a:r>
            <a:r>
              <a:rPr lang="ru-RU" sz="2400" b="1" dirty="0" smtClean="0">
                <a:latin typeface="+mn-lt"/>
              </a:rPr>
              <a:t> </a:t>
            </a:r>
            <a:r>
              <a:rPr lang="ru-RU" sz="2400" b="1" dirty="0" err="1" smtClean="0">
                <a:latin typeface="+mn-lt"/>
              </a:rPr>
              <a:t>дитини</a:t>
            </a:r>
            <a:r>
              <a:rPr lang="ru-RU" sz="2400" b="1" dirty="0" smtClean="0">
                <a:latin typeface="+mn-lt"/>
              </a:rPr>
              <a:t> для </a:t>
            </a:r>
            <a:r>
              <a:rPr lang="ru-RU" sz="2400" b="1" dirty="0" err="1" smtClean="0">
                <a:latin typeface="+mn-lt"/>
              </a:rPr>
              <a:t>гуманності</a:t>
            </a:r>
            <a:r>
              <a:rPr lang="ru-RU" sz="2400" b="1" dirty="0" smtClean="0">
                <a:latin typeface="+mn-lt"/>
              </a:rPr>
              <a:t>, а </a:t>
            </a:r>
            <a:r>
              <a:rPr lang="ru-RU" sz="2400" b="1" dirty="0" err="1" smtClean="0">
                <a:latin typeface="+mn-lt"/>
              </a:rPr>
              <a:t>розум</a:t>
            </a:r>
            <a:r>
              <a:rPr lang="ru-RU" sz="2400" b="1" dirty="0" smtClean="0">
                <a:latin typeface="+mn-lt"/>
              </a:rPr>
              <a:t> — для </a:t>
            </a:r>
            <a:r>
              <a:rPr lang="ru-RU" sz="2400" b="1" dirty="0" err="1" smtClean="0">
                <a:latin typeface="+mn-lt"/>
              </a:rPr>
              <a:t>правди</a:t>
            </a:r>
            <a:r>
              <a:rPr lang="ru-RU" sz="2400" b="1" dirty="0" smtClean="0">
                <a:latin typeface="+mn-lt"/>
              </a:rPr>
              <a:t>, </a:t>
            </a:r>
            <a:r>
              <a:rPr lang="ru-RU" sz="2400" b="1" dirty="0" err="1" smtClean="0">
                <a:latin typeface="+mn-lt"/>
              </a:rPr>
              <a:t>щоб</a:t>
            </a:r>
            <a:r>
              <a:rPr lang="ru-RU" sz="2400" b="1" dirty="0" smtClean="0">
                <a:latin typeface="+mn-lt"/>
              </a:rPr>
              <a:t> </a:t>
            </a:r>
            <a:r>
              <a:rPr lang="ru-RU" sz="2400" b="1" dirty="0" err="1" smtClean="0">
                <a:latin typeface="+mn-lt"/>
              </a:rPr>
              <a:t>виховувати</a:t>
            </a:r>
            <a:r>
              <a:rPr lang="ru-RU" sz="2400" b="1" dirty="0" smtClean="0">
                <a:latin typeface="+mn-lt"/>
              </a:rPr>
              <a:t> </a:t>
            </a:r>
            <a:r>
              <a:rPr lang="ru-RU" sz="2400" b="1" dirty="0" err="1" smtClean="0">
                <a:latin typeface="+mn-lt"/>
              </a:rPr>
              <a:t>патріотів</a:t>
            </a:r>
            <a:r>
              <a:rPr lang="ru-RU" sz="2400" b="1" dirty="0" smtClean="0">
                <a:latin typeface="+mn-lt"/>
              </a:rPr>
              <a:t>, у </a:t>
            </a:r>
            <a:r>
              <a:rPr lang="ru-RU" sz="2400" b="1" dirty="0" err="1" smtClean="0">
                <a:latin typeface="+mn-lt"/>
              </a:rPr>
              <a:t>свідомості</a:t>
            </a:r>
            <a:r>
              <a:rPr lang="ru-RU" sz="2400" b="1" dirty="0" smtClean="0">
                <a:latin typeface="+mn-lt"/>
              </a:rPr>
              <a:t> </a:t>
            </a:r>
            <a:r>
              <a:rPr lang="ru-RU" sz="2400" b="1" dirty="0" err="1" smtClean="0">
                <a:latin typeface="+mn-lt"/>
              </a:rPr>
              <a:t>яких</a:t>
            </a:r>
            <a:r>
              <a:rPr lang="ru-RU" sz="2400" b="1" dirty="0" smtClean="0">
                <a:latin typeface="+mn-lt"/>
              </a:rPr>
              <a:t> </a:t>
            </a:r>
            <a:r>
              <a:rPr lang="ru-RU" sz="2400" b="1" dirty="0" err="1" smtClean="0">
                <a:latin typeface="+mn-lt"/>
              </a:rPr>
              <a:t>ідея</a:t>
            </a:r>
            <a:r>
              <a:rPr lang="ru-RU" sz="2400" b="1" dirty="0" smtClean="0">
                <a:latin typeface="+mn-lt"/>
              </a:rPr>
              <a:t> </a:t>
            </a:r>
            <a:r>
              <a:rPr lang="ru-RU" sz="2400" b="1" dirty="0" err="1" smtClean="0">
                <a:latin typeface="+mn-lt"/>
              </a:rPr>
              <a:t>особистого</a:t>
            </a:r>
            <a:r>
              <a:rPr lang="ru-RU" sz="2400" b="1" dirty="0" smtClean="0">
                <a:latin typeface="+mn-lt"/>
              </a:rPr>
              <a:t> добра </a:t>
            </a:r>
            <a:r>
              <a:rPr lang="ru-RU" sz="2400" b="1" dirty="0" err="1" smtClean="0">
                <a:latin typeface="+mn-lt"/>
              </a:rPr>
              <a:t>тісно</a:t>
            </a:r>
            <a:r>
              <a:rPr lang="ru-RU" sz="2400" b="1" dirty="0" smtClean="0">
                <a:latin typeface="+mn-lt"/>
              </a:rPr>
              <a:t> </a:t>
            </a:r>
            <a:r>
              <a:rPr lang="ru-RU" sz="2400" b="1" dirty="0" err="1" smtClean="0">
                <a:latin typeface="+mn-lt"/>
              </a:rPr>
              <a:t>пов’язана</a:t>
            </a:r>
            <a:r>
              <a:rPr lang="ru-RU" sz="2400" b="1" dirty="0" smtClean="0">
                <a:latin typeface="+mn-lt"/>
              </a:rPr>
              <a:t> </a:t>
            </a:r>
            <a:r>
              <a:rPr lang="ru-RU" sz="2400" b="1" dirty="0" err="1" smtClean="0">
                <a:latin typeface="+mn-lt"/>
              </a:rPr>
              <a:t>з</a:t>
            </a:r>
            <a:r>
              <a:rPr lang="ru-RU" sz="2400" b="1" dirty="0" smtClean="0">
                <a:latin typeface="+mn-lt"/>
              </a:rPr>
              <a:t> </a:t>
            </a:r>
            <a:r>
              <a:rPr lang="ru-RU" sz="2400" b="1" dirty="0" err="1" smtClean="0">
                <a:latin typeface="+mn-lt"/>
              </a:rPr>
              <a:t>ідеєю</a:t>
            </a:r>
            <a:r>
              <a:rPr lang="ru-RU" sz="2400" b="1" dirty="0" smtClean="0">
                <a:latin typeface="+mn-lt"/>
              </a:rPr>
              <a:t> </a:t>
            </a:r>
            <a:r>
              <a:rPr lang="ru-RU" sz="2400" b="1" dirty="0" err="1" smtClean="0">
                <a:latin typeface="+mn-lt"/>
              </a:rPr>
              <a:t>добра</a:t>
            </a:r>
            <a:r>
              <a:rPr lang="ru-RU" sz="2400" b="1" dirty="0" smtClean="0">
                <a:latin typeface="+mn-lt"/>
              </a:rPr>
              <a:t> для </a:t>
            </a:r>
            <a:r>
              <a:rPr lang="ru-RU" sz="2400" b="1" dirty="0" err="1" smtClean="0">
                <a:latin typeface="+mn-lt"/>
              </a:rPr>
              <a:t>всіх</a:t>
            </a:r>
            <a:r>
              <a:rPr lang="ru-RU" sz="2400" b="1" dirty="0" smtClean="0">
                <a:latin typeface="+mn-lt"/>
              </a:rPr>
              <a:t> людей». </a:t>
            </a:r>
            <a:br>
              <a:rPr lang="ru-RU" sz="2400" b="1" dirty="0" smtClean="0">
                <a:latin typeface="+mn-lt"/>
              </a:rPr>
            </a:br>
            <a:r>
              <a:rPr lang="ru-RU" sz="2400" b="1" dirty="0" smtClean="0">
                <a:latin typeface="+mn-lt"/>
              </a:rPr>
              <a:t>   Тому ми, </a:t>
            </a:r>
            <a:r>
              <a:rPr lang="ru-RU" sz="2400" b="1" dirty="0" err="1" smtClean="0">
                <a:latin typeface="+mn-lt"/>
              </a:rPr>
              <a:t>бібліотекарі</a:t>
            </a:r>
            <a:r>
              <a:rPr lang="ru-RU" sz="2400" b="1" dirty="0" smtClean="0">
                <a:latin typeface="+mn-lt"/>
              </a:rPr>
              <a:t>,  </a:t>
            </a:r>
            <a:r>
              <a:rPr lang="ru-RU" sz="2400" b="1" dirty="0" err="1" smtClean="0">
                <a:latin typeface="+mn-lt"/>
              </a:rPr>
              <a:t>маємо</a:t>
            </a:r>
            <a:r>
              <a:rPr lang="ru-RU" sz="2400" b="1" dirty="0" smtClean="0">
                <a:latin typeface="+mn-lt"/>
              </a:rPr>
              <a:t> </a:t>
            </a:r>
            <a:r>
              <a:rPr lang="ru-RU" sz="2400" b="1" dirty="0" err="1" smtClean="0">
                <a:latin typeface="+mn-lt"/>
              </a:rPr>
              <a:t>вкладати</a:t>
            </a:r>
            <a:r>
              <a:rPr lang="ru-RU" sz="2400" b="1" dirty="0" smtClean="0">
                <a:latin typeface="+mn-lt"/>
              </a:rPr>
              <a:t> в </a:t>
            </a:r>
            <a:r>
              <a:rPr lang="ru-RU" sz="2400" b="1" dirty="0" err="1" smtClean="0">
                <a:latin typeface="+mn-lt"/>
              </a:rPr>
              <a:t>душі</a:t>
            </a:r>
            <a:r>
              <a:rPr lang="ru-RU" sz="2400" b="1" dirty="0" smtClean="0">
                <a:latin typeface="+mn-lt"/>
              </a:rPr>
              <a:t> </a:t>
            </a:r>
            <a:r>
              <a:rPr lang="ru-RU" sz="2400" b="1" dirty="0" err="1" smtClean="0">
                <a:latin typeface="+mn-lt"/>
              </a:rPr>
              <a:t>дітей</a:t>
            </a:r>
            <a:r>
              <a:rPr lang="ru-RU" sz="2400" b="1" dirty="0" smtClean="0">
                <a:latin typeface="+mn-lt"/>
              </a:rPr>
              <a:t> </a:t>
            </a:r>
            <a:r>
              <a:rPr lang="ru-RU" sz="2400" b="1" dirty="0" err="1" smtClean="0">
                <a:latin typeface="+mn-lt"/>
              </a:rPr>
              <a:t>гуманність</a:t>
            </a:r>
            <a:r>
              <a:rPr lang="ru-RU" sz="2400" b="1" dirty="0" smtClean="0">
                <a:latin typeface="+mn-lt"/>
              </a:rPr>
              <a:t>, доброту, чистоту </a:t>
            </a:r>
            <a:r>
              <a:rPr lang="ru-RU" sz="2400" b="1" dirty="0" err="1" smtClean="0">
                <a:latin typeface="+mn-lt"/>
              </a:rPr>
              <a:t>помислів</a:t>
            </a:r>
            <a:r>
              <a:rPr lang="ru-RU" sz="2400" b="1" dirty="0" smtClean="0">
                <a:latin typeface="+mn-lt"/>
              </a:rPr>
              <a:t>, </a:t>
            </a:r>
            <a:r>
              <a:rPr lang="ru-RU" sz="2400" b="1" dirty="0" err="1" smtClean="0">
                <a:latin typeface="+mn-lt"/>
              </a:rPr>
              <a:t>тобто</a:t>
            </a:r>
            <a:r>
              <a:rPr lang="ru-RU" sz="2400" b="1" dirty="0" smtClean="0">
                <a:latin typeface="+mn-lt"/>
              </a:rPr>
              <a:t> все те, </a:t>
            </a:r>
            <a:r>
              <a:rPr lang="ru-RU" sz="2400" b="1" dirty="0" err="1" smtClean="0">
                <a:latin typeface="+mn-lt"/>
              </a:rPr>
              <a:t>щоб</a:t>
            </a:r>
            <a:r>
              <a:rPr lang="ru-RU" sz="2400" b="1" dirty="0" smtClean="0">
                <a:latin typeface="+mn-lt"/>
              </a:rPr>
              <a:t> </a:t>
            </a:r>
            <a:r>
              <a:rPr lang="ru-RU" sz="2400" b="1" dirty="0" err="1" smtClean="0">
                <a:latin typeface="+mn-lt"/>
              </a:rPr>
              <a:t>людина</a:t>
            </a:r>
            <a:r>
              <a:rPr lang="ru-RU" sz="2400" b="1" dirty="0" smtClean="0">
                <a:latin typeface="+mn-lt"/>
              </a:rPr>
              <a:t> </a:t>
            </a:r>
            <a:r>
              <a:rPr lang="ru-RU" sz="2400" b="1" dirty="0" err="1" smtClean="0">
                <a:latin typeface="+mn-lt"/>
              </a:rPr>
              <a:t>прийдешнього</a:t>
            </a:r>
            <a:r>
              <a:rPr lang="ru-RU" sz="2400" b="1" dirty="0" smtClean="0">
                <a:latin typeface="+mn-lt"/>
              </a:rPr>
              <a:t> </a:t>
            </a:r>
            <a:r>
              <a:rPr lang="ru-RU" sz="2400" b="1" dirty="0" err="1" smtClean="0">
                <a:latin typeface="+mn-lt"/>
              </a:rPr>
              <a:t>здійснила</a:t>
            </a:r>
            <a:r>
              <a:rPr lang="ru-RU" sz="2400" b="1" dirty="0" smtClean="0">
                <a:latin typeface="+mn-lt"/>
              </a:rPr>
              <a:t> на </a:t>
            </a:r>
            <a:r>
              <a:rPr lang="ru-RU" sz="2400" b="1" dirty="0" err="1" smtClean="0">
                <a:latin typeface="+mn-lt"/>
              </a:rPr>
              <a:t>землі</a:t>
            </a:r>
            <a:r>
              <a:rPr lang="ru-RU" sz="2400" b="1" dirty="0" smtClean="0">
                <a:latin typeface="+mn-lt"/>
              </a:rPr>
              <a:t> свою </a:t>
            </a:r>
            <a:r>
              <a:rPr lang="ru-RU" sz="2400" b="1" dirty="0" err="1" smtClean="0">
                <a:latin typeface="+mn-lt"/>
              </a:rPr>
              <a:t>творчу</a:t>
            </a:r>
            <a:r>
              <a:rPr lang="ru-RU" sz="2400" b="1" dirty="0" smtClean="0">
                <a:latin typeface="+mn-lt"/>
              </a:rPr>
              <a:t>, а не </a:t>
            </a:r>
            <a:r>
              <a:rPr lang="ru-RU" sz="2400" b="1" dirty="0" err="1" smtClean="0">
                <a:latin typeface="+mn-lt"/>
              </a:rPr>
              <a:t>руйнівну</a:t>
            </a:r>
            <a:r>
              <a:rPr lang="ru-RU" sz="2400" b="1" dirty="0" smtClean="0">
                <a:latin typeface="+mn-lt"/>
              </a:rPr>
              <a:t> </a:t>
            </a:r>
            <a:r>
              <a:rPr lang="ru-RU" sz="2400" b="1" dirty="0" err="1" smtClean="0">
                <a:latin typeface="+mn-lt"/>
              </a:rPr>
              <a:t>місію</a:t>
            </a:r>
            <a:r>
              <a:rPr lang="ru-RU" sz="2400" b="1" dirty="0" smtClean="0">
                <a:latin typeface="+mn-lt"/>
              </a:rPr>
              <a:t>.  Так, </a:t>
            </a:r>
            <a:r>
              <a:rPr lang="ru-RU" sz="2400" b="1" dirty="0" err="1" smtClean="0">
                <a:latin typeface="+mn-lt"/>
              </a:rPr>
              <a:t>нашою</a:t>
            </a:r>
            <a:r>
              <a:rPr lang="ru-RU" sz="2400" b="1" dirty="0" smtClean="0">
                <a:latin typeface="+mn-lt"/>
              </a:rPr>
              <a:t> </a:t>
            </a:r>
            <a:r>
              <a:rPr lang="ru-RU" sz="2400" b="1" dirty="0" err="1" smtClean="0">
                <a:latin typeface="+mn-lt"/>
              </a:rPr>
              <a:t>шкільною</a:t>
            </a:r>
            <a:r>
              <a:rPr lang="ru-RU" sz="2400" b="1" dirty="0" smtClean="0">
                <a:latin typeface="+mn-lt"/>
              </a:rPr>
              <a:t> </a:t>
            </a:r>
            <a:r>
              <a:rPr lang="ru-RU" sz="2400" b="1" dirty="0" err="1" smtClean="0">
                <a:latin typeface="+mn-lt"/>
              </a:rPr>
              <a:t>бібліотекою</a:t>
            </a:r>
            <a:r>
              <a:rPr lang="ru-RU" sz="2400" b="1" dirty="0" smtClean="0">
                <a:latin typeface="+mn-lt"/>
              </a:rPr>
              <a:t> </a:t>
            </a:r>
            <a:r>
              <a:rPr lang="ru-RU" sz="2400" b="1" dirty="0" err="1" smtClean="0">
                <a:latin typeface="+mn-lt"/>
              </a:rPr>
              <a:t>було</a:t>
            </a:r>
            <a:r>
              <a:rPr lang="ru-RU" sz="2400" b="1" dirty="0" smtClean="0">
                <a:latin typeface="+mn-lt"/>
              </a:rPr>
              <a:t> проведено </a:t>
            </a:r>
            <a:r>
              <a:rPr lang="ru-RU" sz="2400" b="1" dirty="0" err="1" smtClean="0">
                <a:latin typeface="+mn-lt"/>
              </a:rPr>
              <a:t>виховний</a:t>
            </a:r>
            <a:r>
              <a:rPr lang="ru-RU" sz="2400" b="1" dirty="0" smtClean="0">
                <a:latin typeface="+mn-lt"/>
              </a:rPr>
              <a:t> </a:t>
            </a:r>
            <a:r>
              <a:rPr lang="ru-RU" sz="2400" b="1" dirty="0" err="1" smtClean="0">
                <a:latin typeface="+mn-lt"/>
              </a:rPr>
              <a:t>захід-тренінг</a:t>
            </a:r>
            <a:r>
              <a:rPr lang="ru-RU" sz="2400" b="1" dirty="0" smtClean="0">
                <a:latin typeface="+mn-lt"/>
              </a:rPr>
              <a:t> </a:t>
            </a:r>
            <a:r>
              <a:rPr lang="ru-RU" sz="2400" b="1" dirty="0" err="1" smtClean="0">
                <a:latin typeface="+mn-lt"/>
              </a:rPr>
              <a:t>з</a:t>
            </a:r>
            <a:r>
              <a:rPr lang="ru-RU" sz="2400" b="1" dirty="0" smtClean="0">
                <a:latin typeface="+mn-lt"/>
              </a:rPr>
              <a:t> </a:t>
            </a:r>
            <a:r>
              <a:rPr lang="ru-RU" sz="2400" b="1" dirty="0" err="1" smtClean="0">
                <a:latin typeface="+mn-lt"/>
              </a:rPr>
              <a:t>патріотичного</a:t>
            </a:r>
            <a:r>
              <a:rPr lang="ru-RU" sz="2400" b="1" dirty="0" smtClean="0">
                <a:latin typeface="+mn-lt"/>
              </a:rPr>
              <a:t> </a:t>
            </a:r>
            <a:r>
              <a:rPr lang="ru-RU" sz="2400" b="1" dirty="0" err="1" smtClean="0">
                <a:latin typeface="+mn-lt"/>
              </a:rPr>
              <a:t>виховання</a:t>
            </a:r>
            <a:r>
              <a:rPr lang="ru-RU" sz="2400" b="1" dirty="0" smtClean="0">
                <a:latin typeface="+mn-lt"/>
              </a:rPr>
              <a:t> «</a:t>
            </a:r>
            <a:r>
              <a:rPr lang="ru-RU" sz="2400" b="1" dirty="0" err="1" smtClean="0">
                <a:latin typeface="+mn-lt"/>
              </a:rPr>
              <a:t>Збудуймо</a:t>
            </a:r>
            <a:r>
              <a:rPr lang="ru-RU" sz="2400" b="1" dirty="0" smtClean="0">
                <a:latin typeface="+mn-lt"/>
              </a:rPr>
              <a:t> </a:t>
            </a:r>
            <a:r>
              <a:rPr lang="ru-RU" sz="2400" b="1" dirty="0" err="1" smtClean="0">
                <a:latin typeface="+mn-lt"/>
              </a:rPr>
              <a:t>Україну</a:t>
            </a:r>
            <a:r>
              <a:rPr lang="ru-RU" sz="2400" b="1" dirty="0" smtClean="0">
                <a:latin typeface="+mn-lt"/>
              </a:rPr>
              <a:t> разом!», «</a:t>
            </a:r>
            <a:r>
              <a:rPr lang="ru-RU" sz="2400" b="1" dirty="0" err="1" smtClean="0">
                <a:latin typeface="+mn-lt"/>
              </a:rPr>
              <a:t>Бережімо</a:t>
            </a:r>
            <a:r>
              <a:rPr lang="ru-RU" sz="2400" b="1" dirty="0" smtClean="0">
                <a:latin typeface="+mn-lt"/>
              </a:rPr>
              <a:t> подвиг у </a:t>
            </a:r>
            <a:r>
              <a:rPr lang="ru-RU" sz="2400" b="1" dirty="0" err="1" smtClean="0">
                <a:latin typeface="+mn-lt"/>
              </a:rPr>
              <a:t>памяті</a:t>
            </a:r>
            <a:r>
              <a:rPr lang="ru-RU" sz="2400" b="1" dirty="0" smtClean="0">
                <a:latin typeface="+mn-lt"/>
              </a:rPr>
              <a:t>»; проведено </a:t>
            </a:r>
            <a:r>
              <a:rPr lang="ru-RU" sz="2400" b="1" dirty="0" err="1" smtClean="0">
                <a:latin typeface="+mn-lt"/>
              </a:rPr>
              <a:t>квест-гру</a:t>
            </a:r>
            <a:r>
              <a:rPr lang="ru-RU" sz="2400" b="1" dirty="0" smtClean="0">
                <a:latin typeface="+mn-lt"/>
              </a:rPr>
              <a:t> «Моя </a:t>
            </a:r>
            <a:r>
              <a:rPr lang="ru-RU" sz="2400" b="1" dirty="0" err="1" smtClean="0">
                <a:latin typeface="+mn-lt"/>
              </a:rPr>
              <a:t>Батьківщина</a:t>
            </a:r>
            <a:r>
              <a:rPr lang="ru-RU" sz="2400" b="1" dirty="0" smtClean="0">
                <a:latin typeface="+mn-lt"/>
              </a:rPr>
              <a:t>», </a:t>
            </a:r>
            <a:r>
              <a:rPr lang="ru-RU" sz="2400" b="1" dirty="0" err="1" smtClean="0">
                <a:latin typeface="+mn-lt"/>
              </a:rPr>
              <a:t>організовано</a:t>
            </a:r>
            <a:r>
              <a:rPr lang="ru-RU" sz="2400" b="1" dirty="0" smtClean="0">
                <a:latin typeface="+mn-lt"/>
              </a:rPr>
              <a:t> </a:t>
            </a:r>
            <a:r>
              <a:rPr lang="ru-RU" sz="2400" b="1" dirty="0" err="1" smtClean="0">
                <a:latin typeface="+mn-lt"/>
              </a:rPr>
              <a:t>флешмоб</a:t>
            </a:r>
            <a:r>
              <a:rPr lang="ru-RU" sz="2400" b="1" dirty="0" smtClean="0">
                <a:latin typeface="+mn-lt"/>
              </a:rPr>
              <a:t> «З </a:t>
            </a:r>
            <a:r>
              <a:rPr lang="ru-RU" sz="2400" b="1" dirty="0" err="1" smtClean="0">
                <a:latin typeface="+mn-lt"/>
              </a:rPr>
              <a:t>Україною</a:t>
            </a:r>
            <a:r>
              <a:rPr lang="ru-RU" sz="2400" b="1" dirty="0" smtClean="0">
                <a:latin typeface="+mn-lt"/>
              </a:rPr>
              <a:t> в </a:t>
            </a:r>
            <a:r>
              <a:rPr lang="ru-RU" sz="2400" b="1" dirty="0" err="1" smtClean="0">
                <a:latin typeface="+mn-lt"/>
              </a:rPr>
              <a:t>серці</a:t>
            </a:r>
            <a:r>
              <a:rPr lang="ru-RU" sz="2400" b="1" dirty="0" smtClean="0">
                <a:latin typeface="+mn-lt"/>
              </a:rPr>
              <a:t>» та </a:t>
            </a:r>
            <a:r>
              <a:rPr lang="ru-RU" sz="2400" b="1" dirty="0" err="1" smtClean="0">
                <a:latin typeface="+mn-lt"/>
              </a:rPr>
              <a:t>ін</a:t>
            </a:r>
            <a:r>
              <a:rPr lang="ru-RU" sz="2400" b="1" dirty="0" smtClean="0">
                <a:latin typeface="+mn-lt"/>
              </a:rPr>
              <a:t>. </a:t>
            </a:r>
            <a:br>
              <a:rPr lang="ru-RU" sz="2400" b="1" dirty="0" smtClean="0">
                <a:latin typeface="+mn-lt"/>
              </a:rPr>
            </a:br>
            <a:r>
              <a:rPr lang="ru-RU" sz="2400" b="1" dirty="0" smtClean="0">
                <a:latin typeface="+mn-lt"/>
              </a:rPr>
              <a:t/>
            </a:r>
            <a:br>
              <a:rPr lang="ru-RU" sz="2400" b="1" dirty="0" smtClean="0">
                <a:latin typeface="+mn-lt"/>
              </a:rPr>
            </a:br>
            <a:endParaRPr lang="ru-RU" sz="2400" dirty="0">
              <a:latin typeface="+mn-lt"/>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476672"/>
            <a:ext cx="8229600" cy="5616624"/>
          </a:xfrm>
        </p:spPr>
        <p:txBody>
          <a:bodyPr>
            <a:normAutofit/>
          </a:bodyPr>
          <a:lstStyle/>
          <a:p>
            <a:pPr algn="l"/>
            <a:r>
              <a:rPr lang="ru-RU" sz="2400" b="1" dirty="0" err="1" smtClean="0">
                <a:latin typeface="+mn-lt"/>
              </a:rPr>
              <a:t>Шкільна</a:t>
            </a:r>
            <a:r>
              <a:rPr lang="ru-RU" sz="2400" b="1" dirty="0" smtClean="0">
                <a:latin typeface="+mn-lt"/>
              </a:rPr>
              <a:t> </a:t>
            </a:r>
            <a:r>
              <a:rPr lang="ru-RU" sz="2400" b="1" dirty="0" err="1" smtClean="0">
                <a:latin typeface="+mn-lt"/>
              </a:rPr>
              <a:t>бібліотека</a:t>
            </a:r>
            <a:r>
              <a:rPr lang="ru-RU" sz="2400" b="1" dirty="0" smtClean="0">
                <a:latin typeface="+mn-lt"/>
              </a:rPr>
              <a:t> </a:t>
            </a:r>
            <a:r>
              <a:rPr lang="ru-RU" sz="2400" b="1" dirty="0" err="1" smtClean="0">
                <a:latin typeface="+mn-lt"/>
              </a:rPr>
              <a:t>майбутнього</a:t>
            </a:r>
            <a:r>
              <a:rPr lang="ru-RU" sz="2400" b="1" dirty="0" smtClean="0">
                <a:latin typeface="+mn-lt"/>
              </a:rPr>
              <a:t> — </a:t>
            </a:r>
            <a:r>
              <a:rPr lang="ru-RU" sz="2400" b="1" dirty="0" err="1" smtClean="0">
                <a:latin typeface="+mn-lt"/>
              </a:rPr>
              <a:t>це</a:t>
            </a:r>
            <a:r>
              <a:rPr lang="ru-RU" sz="2400" b="1" dirty="0" smtClean="0">
                <a:latin typeface="+mn-lt"/>
              </a:rPr>
              <a:t> </a:t>
            </a:r>
            <a:r>
              <a:rPr lang="ru-RU" sz="2400" b="1" dirty="0" err="1" smtClean="0">
                <a:latin typeface="+mn-lt"/>
              </a:rPr>
              <a:t>реальний</a:t>
            </a:r>
            <a:r>
              <a:rPr lang="ru-RU" sz="2400" b="1" dirty="0" smtClean="0">
                <a:latin typeface="+mn-lt"/>
              </a:rPr>
              <a:t> </a:t>
            </a:r>
            <a:r>
              <a:rPr lang="ru-RU" sz="2400" b="1" dirty="0" err="1" smtClean="0">
                <a:latin typeface="+mn-lt"/>
              </a:rPr>
              <a:t>і</a:t>
            </a:r>
            <a:r>
              <a:rPr lang="ru-RU" sz="2400" b="1" dirty="0" smtClean="0">
                <a:latin typeface="+mn-lt"/>
              </a:rPr>
              <a:t> </a:t>
            </a:r>
            <a:r>
              <a:rPr lang="ru-RU" sz="2400" b="1" dirty="0" err="1" smtClean="0">
                <a:latin typeface="+mn-lt"/>
              </a:rPr>
              <a:t>віртуальний</a:t>
            </a:r>
            <a:r>
              <a:rPr lang="ru-RU" sz="2400" b="1" dirty="0" smtClean="0">
                <a:latin typeface="+mn-lt"/>
              </a:rPr>
              <a:t> </a:t>
            </a:r>
            <a:r>
              <a:rPr lang="ru-RU" sz="2400" b="1" dirty="0" err="1" smtClean="0">
                <a:latin typeface="+mn-lt"/>
              </a:rPr>
              <a:t>демократичний</a:t>
            </a:r>
            <a:r>
              <a:rPr lang="ru-RU" sz="2400" b="1" dirty="0" smtClean="0">
                <a:latin typeface="+mn-lt"/>
              </a:rPr>
              <a:t> </a:t>
            </a:r>
            <a:r>
              <a:rPr lang="ru-RU" sz="2400" b="1" dirty="0" err="1" smtClean="0">
                <a:latin typeface="+mn-lt"/>
              </a:rPr>
              <a:t>простір</a:t>
            </a:r>
            <a:r>
              <a:rPr lang="ru-RU" sz="2400" b="1" dirty="0" smtClean="0">
                <a:latin typeface="+mn-lt"/>
              </a:rPr>
              <a:t>, </a:t>
            </a:r>
            <a:r>
              <a:rPr lang="ru-RU" sz="2400" b="1" dirty="0" err="1" smtClean="0">
                <a:latin typeface="+mn-lt"/>
              </a:rPr>
              <a:t>який</a:t>
            </a:r>
            <a:r>
              <a:rPr lang="ru-RU" sz="2400" b="1" dirty="0" smtClean="0">
                <a:latin typeface="+mn-lt"/>
              </a:rPr>
              <a:t> </a:t>
            </a:r>
            <a:r>
              <a:rPr lang="ru-RU" sz="2400" b="1" dirty="0" err="1" smtClean="0">
                <a:latin typeface="+mn-lt"/>
              </a:rPr>
              <a:t>забезпечує</a:t>
            </a:r>
            <a:r>
              <a:rPr lang="ru-RU" sz="2400" b="1" dirty="0" smtClean="0">
                <a:latin typeface="+mn-lt"/>
              </a:rPr>
              <a:t> </a:t>
            </a:r>
            <a:r>
              <a:rPr lang="ru-RU" sz="2400" b="1" dirty="0" err="1" smtClean="0">
                <a:latin typeface="+mn-lt"/>
              </a:rPr>
              <a:t>безперешкодний</a:t>
            </a:r>
            <a:r>
              <a:rPr lang="ru-RU" sz="2400" b="1" dirty="0" smtClean="0">
                <a:latin typeface="+mn-lt"/>
              </a:rPr>
              <a:t> доступ до </a:t>
            </a:r>
            <a:r>
              <a:rPr lang="ru-RU" sz="2400" b="1" dirty="0" err="1" smtClean="0">
                <a:latin typeface="+mn-lt"/>
              </a:rPr>
              <a:t>інформації</a:t>
            </a:r>
            <a:r>
              <a:rPr lang="ru-RU" sz="2400" b="1" dirty="0" smtClean="0">
                <a:latin typeface="+mn-lt"/>
              </a:rPr>
              <a:t> </a:t>
            </a:r>
            <a:r>
              <a:rPr lang="ru-RU" sz="2400" b="1" dirty="0" err="1" smtClean="0">
                <a:latin typeface="+mn-lt"/>
              </a:rPr>
              <a:t>користувачів</a:t>
            </a:r>
            <a:r>
              <a:rPr lang="ru-RU" sz="2400" b="1" dirty="0" smtClean="0">
                <a:latin typeface="+mn-lt"/>
              </a:rPr>
              <a:t> </a:t>
            </a:r>
            <a:r>
              <a:rPr lang="ru-RU" sz="2400" b="1" dirty="0" err="1" smtClean="0">
                <a:latin typeface="+mn-lt"/>
              </a:rPr>
              <a:t>незалежно</a:t>
            </a:r>
            <a:r>
              <a:rPr lang="ru-RU" sz="2400" b="1" dirty="0" smtClean="0">
                <a:latin typeface="+mn-lt"/>
              </a:rPr>
              <a:t> </a:t>
            </a:r>
            <a:r>
              <a:rPr lang="ru-RU" sz="2400" b="1" dirty="0" err="1" smtClean="0">
                <a:latin typeface="+mn-lt"/>
              </a:rPr>
              <a:t>від</a:t>
            </a:r>
            <a:r>
              <a:rPr lang="ru-RU" sz="2400" b="1" dirty="0" smtClean="0">
                <a:latin typeface="+mn-lt"/>
              </a:rPr>
              <a:t> </a:t>
            </a:r>
            <a:r>
              <a:rPr lang="ru-RU" sz="2400" b="1" dirty="0" err="1" smtClean="0">
                <a:latin typeface="+mn-lt"/>
              </a:rPr>
              <a:t>їх</a:t>
            </a:r>
            <a:r>
              <a:rPr lang="ru-RU" sz="2400" b="1" dirty="0" smtClean="0">
                <a:latin typeface="+mn-lt"/>
              </a:rPr>
              <a:t> </a:t>
            </a:r>
            <a:r>
              <a:rPr lang="ru-RU" sz="2400" b="1" dirty="0" err="1" smtClean="0">
                <a:latin typeface="+mn-lt"/>
              </a:rPr>
              <a:t>соціально-економічного</a:t>
            </a:r>
            <a:r>
              <a:rPr lang="ru-RU" sz="2400" b="1" dirty="0" smtClean="0">
                <a:latin typeface="+mn-lt"/>
              </a:rPr>
              <a:t> статусу </a:t>
            </a:r>
            <a:r>
              <a:rPr lang="ru-RU" sz="2400" b="1" dirty="0" err="1" smtClean="0">
                <a:latin typeface="+mn-lt"/>
              </a:rPr>
              <a:t>і</a:t>
            </a:r>
            <a:r>
              <a:rPr lang="ru-RU" sz="2400" b="1" dirty="0" smtClean="0">
                <a:latin typeface="+mn-lt"/>
              </a:rPr>
              <a:t> </a:t>
            </a:r>
            <a:r>
              <a:rPr lang="ru-RU" sz="2400" b="1" dirty="0" err="1" smtClean="0">
                <a:latin typeface="+mn-lt"/>
              </a:rPr>
              <a:t>місцезнаходження</a:t>
            </a:r>
            <a:r>
              <a:rPr lang="ru-RU" sz="2400" b="1" dirty="0" smtClean="0">
                <a:latin typeface="+mn-lt"/>
              </a:rPr>
              <a:t>, стане </a:t>
            </a:r>
            <a:r>
              <a:rPr lang="ru-RU" sz="2400" b="1" dirty="0" err="1" smtClean="0">
                <a:latin typeface="+mn-lt"/>
              </a:rPr>
              <a:t>органічною</a:t>
            </a:r>
            <a:r>
              <a:rPr lang="ru-RU" sz="2400" b="1" dirty="0" smtClean="0">
                <a:latin typeface="+mn-lt"/>
              </a:rPr>
              <a:t> </a:t>
            </a:r>
            <a:r>
              <a:rPr lang="ru-RU" sz="2400" b="1" dirty="0" err="1" smtClean="0">
                <a:latin typeface="+mn-lt"/>
              </a:rPr>
              <a:t>частиною</a:t>
            </a:r>
            <a:r>
              <a:rPr lang="ru-RU" sz="2400" b="1" dirty="0" smtClean="0">
                <a:latin typeface="+mn-lt"/>
              </a:rPr>
              <a:t> </a:t>
            </a:r>
            <a:r>
              <a:rPr lang="ru-RU" sz="2400" b="1" dirty="0" err="1" smtClean="0">
                <a:latin typeface="+mn-lt"/>
              </a:rPr>
              <a:t>національної</a:t>
            </a:r>
            <a:r>
              <a:rPr lang="ru-RU" sz="2400" b="1" dirty="0" smtClean="0">
                <a:latin typeface="+mn-lt"/>
              </a:rPr>
              <a:t> </a:t>
            </a:r>
            <a:r>
              <a:rPr lang="ru-RU" sz="2400" b="1" dirty="0" err="1" smtClean="0">
                <a:latin typeface="+mn-lt"/>
              </a:rPr>
              <a:t>і</a:t>
            </a:r>
            <a:r>
              <a:rPr lang="ru-RU" sz="2400" b="1" dirty="0" smtClean="0">
                <a:latin typeface="+mn-lt"/>
              </a:rPr>
              <a:t> </a:t>
            </a:r>
            <a:r>
              <a:rPr lang="ru-RU" sz="2400" b="1" dirty="0" err="1" smtClean="0">
                <a:latin typeface="+mn-lt"/>
              </a:rPr>
              <a:t>світової</a:t>
            </a:r>
            <a:r>
              <a:rPr lang="ru-RU" sz="2400" b="1" dirty="0" smtClean="0">
                <a:latin typeface="+mn-lt"/>
              </a:rPr>
              <a:t> </a:t>
            </a:r>
            <a:r>
              <a:rPr lang="ru-RU" sz="2400" b="1" dirty="0" err="1" smtClean="0">
                <a:latin typeface="+mn-lt"/>
              </a:rPr>
              <a:t>інформаційної</a:t>
            </a:r>
            <a:r>
              <a:rPr lang="ru-RU" sz="2400" b="1" dirty="0" smtClean="0">
                <a:latin typeface="+mn-lt"/>
              </a:rPr>
              <a:t> </a:t>
            </a:r>
            <a:r>
              <a:rPr lang="ru-RU" sz="2400" b="1" dirty="0" err="1" smtClean="0">
                <a:latin typeface="+mn-lt"/>
              </a:rPr>
              <a:t>системи</a:t>
            </a:r>
            <a:r>
              <a:rPr lang="ru-RU" sz="2400" b="1" dirty="0" smtClean="0">
                <a:latin typeface="+mn-lt"/>
              </a:rPr>
              <a:t> </a:t>
            </a:r>
            <a:r>
              <a:rPr lang="ru-RU" sz="2400" b="1" dirty="0" err="1" smtClean="0">
                <a:latin typeface="+mn-lt"/>
              </a:rPr>
              <a:t>і</a:t>
            </a:r>
            <a:r>
              <a:rPr lang="ru-RU" sz="2400" b="1" dirty="0" smtClean="0">
                <a:latin typeface="+mn-lt"/>
              </a:rPr>
              <a:t> </a:t>
            </a:r>
            <a:r>
              <a:rPr lang="ru-RU" sz="2400" b="1" dirty="0" err="1" smtClean="0">
                <a:latin typeface="+mn-lt"/>
              </a:rPr>
              <a:t>надаватиме</a:t>
            </a:r>
            <a:r>
              <a:rPr lang="ru-RU" sz="2400" b="1" dirty="0" smtClean="0">
                <a:latin typeface="+mn-lt"/>
              </a:rPr>
              <a:t> </a:t>
            </a:r>
            <a:r>
              <a:rPr lang="ru-RU" sz="2400" b="1" dirty="0" err="1" smtClean="0">
                <a:latin typeface="+mn-lt"/>
              </a:rPr>
              <a:t>завдяки</a:t>
            </a:r>
            <a:r>
              <a:rPr lang="ru-RU" sz="2400" b="1" dirty="0" smtClean="0">
                <a:latin typeface="+mn-lt"/>
              </a:rPr>
              <a:t> </a:t>
            </a:r>
            <a:r>
              <a:rPr lang="ru-RU" sz="2400" b="1" dirty="0" err="1" smtClean="0">
                <a:latin typeface="+mn-lt"/>
              </a:rPr>
              <a:t>цьому</a:t>
            </a:r>
            <a:r>
              <a:rPr lang="ru-RU" sz="2400" b="1" dirty="0" smtClean="0">
                <a:latin typeface="+mn-lt"/>
              </a:rPr>
              <a:t> </a:t>
            </a:r>
            <a:r>
              <a:rPr lang="ru-RU" sz="2400" b="1" dirty="0" err="1" smtClean="0">
                <a:latin typeface="+mn-lt"/>
              </a:rPr>
              <a:t>можливість</a:t>
            </a:r>
            <a:r>
              <a:rPr lang="ru-RU" sz="2400" b="1" dirty="0" smtClean="0">
                <a:latin typeface="+mn-lt"/>
              </a:rPr>
              <a:t> </a:t>
            </a:r>
            <a:r>
              <a:rPr lang="ru-RU" sz="2400" b="1" dirty="0" err="1" smtClean="0">
                <a:latin typeface="+mn-lt"/>
              </a:rPr>
              <a:t>отримувати</a:t>
            </a:r>
            <a:r>
              <a:rPr lang="ru-RU" sz="2400" b="1" dirty="0" smtClean="0">
                <a:latin typeface="+mn-lt"/>
              </a:rPr>
              <a:t> </a:t>
            </a:r>
            <a:r>
              <a:rPr lang="ru-RU" sz="2400" b="1" dirty="0" err="1" smtClean="0">
                <a:latin typeface="+mn-lt"/>
              </a:rPr>
              <a:t>інформацію</a:t>
            </a:r>
            <a:r>
              <a:rPr lang="ru-RU" sz="2400" b="1" dirty="0" smtClean="0">
                <a:latin typeface="+mn-lt"/>
              </a:rPr>
              <a:t> </a:t>
            </a:r>
            <a:r>
              <a:rPr lang="ru-RU" sz="2400" b="1" dirty="0" err="1" smtClean="0">
                <a:latin typeface="+mn-lt"/>
              </a:rPr>
              <a:t>з</a:t>
            </a:r>
            <a:r>
              <a:rPr lang="ru-RU" sz="2400" b="1" dirty="0" smtClean="0">
                <a:latin typeface="+mn-lt"/>
              </a:rPr>
              <a:t> </a:t>
            </a:r>
            <a:r>
              <a:rPr lang="ru-RU" sz="2400" b="1" dirty="0" err="1" smtClean="0">
                <a:latin typeface="+mn-lt"/>
              </a:rPr>
              <a:t>будь-якого</a:t>
            </a:r>
            <a:r>
              <a:rPr lang="ru-RU" sz="2400" b="1" dirty="0" smtClean="0">
                <a:latin typeface="+mn-lt"/>
              </a:rPr>
              <a:t>  </a:t>
            </a:r>
            <a:r>
              <a:rPr lang="ru-RU" sz="2400" b="1" dirty="0" err="1" smtClean="0">
                <a:latin typeface="+mn-lt"/>
              </a:rPr>
              <a:t>джерела</a:t>
            </a:r>
            <a:r>
              <a:rPr lang="ru-RU" sz="2400" b="1" dirty="0" smtClean="0">
                <a:latin typeface="+mn-lt"/>
              </a:rPr>
              <a:t> без </a:t>
            </a:r>
            <a:r>
              <a:rPr lang="ru-RU" sz="2400" b="1" dirty="0" err="1" smtClean="0">
                <a:latin typeface="+mn-lt"/>
              </a:rPr>
              <a:t>часових</a:t>
            </a:r>
            <a:r>
              <a:rPr lang="ru-RU" sz="2400" b="1" dirty="0" smtClean="0">
                <a:latin typeface="+mn-lt"/>
              </a:rPr>
              <a:t>, </a:t>
            </a:r>
            <a:r>
              <a:rPr lang="ru-RU" sz="2400" b="1" dirty="0" err="1" smtClean="0">
                <a:latin typeface="+mn-lt"/>
              </a:rPr>
              <a:t>географічних</a:t>
            </a:r>
            <a:r>
              <a:rPr lang="ru-RU" sz="2400" b="1" dirty="0" smtClean="0">
                <a:latin typeface="+mn-lt"/>
              </a:rPr>
              <a:t> та </a:t>
            </a:r>
            <a:r>
              <a:rPr lang="ru-RU" sz="2400" b="1" dirty="0" err="1" smtClean="0">
                <a:latin typeface="+mn-lt"/>
              </a:rPr>
              <a:t>інших</a:t>
            </a:r>
            <a:r>
              <a:rPr lang="ru-RU" sz="2400" b="1" dirty="0" smtClean="0">
                <a:latin typeface="+mn-lt"/>
              </a:rPr>
              <a:t> </a:t>
            </a:r>
            <a:r>
              <a:rPr lang="ru-RU" sz="2400" b="1" dirty="0" err="1" smtClean="0">
                <a:latin typeface="+mn-lt"/>
              </a:rPr>
              <a:t>обмежень</a:t>
            </a:r>
            <a:r>
              <a:rPr lang="ru-RU" sz="2400" b="1" dirty="0" smtClean="0">
                <a:latin typeface="+mn-lt"/>
              </a:rPr>
              <a:t>; </a:t>
            </a:r>
            <a:r>
              <a:rPr lang="ru-RU" sz="2400" b="1" dirty="0" err="1" smtClean="0">
                <a:latin typeface="+mn-lt"/>
              </a:rPr>
              <a:t>це</a:t>
            </a:r>
            <a:r>
              <a:rPr lang="ru-RU" sz="2400" b="1" dirty="0" smtClean="0">
                <a:latin typeface="+mn-lt"/>
              </a:rPr>
              <a:t> </a:t>
            </a:r>
            <a:r>
              <a:rPr lang="ru-RU" sz="2400" b="1" dirty="0" err="1" smtClean="0">
                <a:latin typeface="+mn-lt"/>
              </a:rPr>
              <a:t>місце</a:t>
            </a:r>
            <a:r>
              <a:rPr lang="ru-RU" sz="2400" b="1" dirty="0" smtClean="0">
                <a:latin typeface="+mn-lt"/>
              </a:rPr>
              <a:t> для </a:t>
            </a:r>
            <a:r>
              <a:rPr lang="ru-RU" sz="2400" b="1" dirty="0" err="1" smtClean="0">
                <a:latin typeface="+mn-lt"/>
              </a:rPr>
              <a:t>освіти</a:t>
            </a:r>
            <a:r>
              <a:rPr lang="ru-RU" sz="2400" b="1" dirty="0" smtClean="0">
                <a:latin typeface="+mn-lt"/>
              </a:rPr>
              <a:t>, </a:t>
            </a:r>
            <a:r>
              <a:rPr lang="ru-RU" sz="2400" b="1" dirty="0" err="1" smtClean="0">
                <a:latin typeface="+mn-lt"/>
              </a:rPr>
              <a:t>простір</a:t>
            </a:r>
            <a:r>
              <a:rPr lang="ru-RU" sz="2400" b="1" dirty="0" smtClean="0">
                <a:latin typeface="+mn-lt"/>
              </a:rPr>
              <a:t> </a:t>
            </a:r>
            <a:r>
              <a:rPr lang="ru-RU" sz="2400" b="1" dirty="0" err="1" smtClean="0">
                <a:latin typeface="+mn-lt"/>
              </a:rPr>
              <a:t>спілкування</a:t>
            </a:r>
            <a:r>
              <a:rPr lang="ru-RU" sz="2400" b="1" dirty="0" smtClean="0">
                <a:latin typeface="+mn-lt"/>
              </a:rPr>
              <a:t> та </a:t>
            </a:r>
            <a:r>
              <a:rPr lang="ru-RU" sz="2400" b="1" dirty="0" err="1" smtClean="0">
                <a:latin typeface="+mn-lt"/>
              </a:rPr>
              <a:t>розвитку</a:t>
            </a:r>
            <a:r>
              <a:rPr lang="ru-RU" sz="2400" b="1" dirty="0" smtClean="0">
                <a:latin typeface="+mn-lt"/>
              </a:rPr>
              <a:t> </a:t>
            </a:r>
            <a:r>
              <a:rPr lang="ru-RU" sz="2400" b="1" dirty="0" err="1" smtClean="0">
                <a:latin typeface="+mn-lt"/>
              </a:rPr>
              <a:t>творчих</a:t>
            </a:r>
            <a:r>
              <a:rPr lang="ru-RU" sz="2400" b="1" dirty="0" smtClean="0">
                <a:latin typeface="+mn-lt"/>
              </a:rPr>
              <a:t> </a:t>
            </a:r>
            <a:r>
              <a:rPr lang="ru-RU" sz="2400" b="1" dirty="0" err="1" smtClean="0">
                <a:latin typeface="+mn-lt"/>
              </a:rPr>
              <a:t>здібностей</a:t>
            </a:r>
            <a:r>
              <a:rPr lang="ru-RU" sz="2400" b="1" dirty="0" smtClean="0">
                <a:latin typeface="+mn-lt"/>
              </a:rPr>
              <a:t>. </a:t>
            </a:r>
            <a:r>
              <a:rPr lang="ru-RU" sz="2400" b="1" dirty="0" err="1" smtClean="0">
                <a:latin typeface="+mn-lt"/>
              </a:rPr>
              <a:t>Бібліотеки</a:t>
            </a:r>
            <a:r>
              <a:rPr lang="ru-RU" sz="2400" b="1" dirty="0" smtClean="0">
                <a:latin typeface="+mn-lt"/>
              </a:rPr>
              <a:t> </a:t>
            </a:r>
            <a:r>
              <a:rPr lang="ru-RU" sz="2400" b="1" dirty="0" err="1" smtClean="0">
                <a:latin typeface="+mn-lt"/>
              </a:rPr>
              <a:t>продовжують</a:t>
            </a:r>
            <a:r>
              <a:rPr lang="ru-RU" sz="2400" b="1" dirty="0" smtClean="0">
                <a:latin typeface="+mn-lt"/>
              </a:rPr>
              <a:t> бути одним </a:t>
            </a:r>
            <a:r>
              <a:rPr lang="ru-RU" sz="2400" b="1" dirty="0" err="1" smtClean="0">
                <a:latin typeface="+mn-lt"/>
              </a:rPr>
              <a:t>із</a:t>
            </a:r>
            <a:r>
              <a:rPr lang="ru-RU" sz="2400" b="1" dirty="0" smtClean="0">
                <a:latin typeface="+mn-lt"/>
              </a:rPr>
              <a:t> </a:t>
            </a:r>
            <a:r>
              <a:rPr lang="ru-RU" sz="2400" b="1" dirty="0" err="1" smtClean="0">
                <a:latin typeface="+mn-lt"/>
              </a:rPr>
              <a:t>найважливіших</a:t>
            </a:r>
            <a:r>
              <a:rPr lang="ru-RU" sz="2400" b="1" dirty="0" smtClean="0">
                <a:latin typeface="+mn-lt"/>
              </a:rPr>
              <a:t> </a:t>
            </a:r>
            <a:r>
              <a:rPr lang="ru-RU" sz="2400" b="1" dirty="0" err="1" smtClean="0">
                <a:latin typeface="+mn-lt"/>
              </a:rPr>
              <a:t>культурних</a:t>
            </a:r>
            <a:r>
              <a:rPr lang="ru-RU" sz="2400" b="1" dirty="0" smtClean="0">
                <a:latin typeface="+mn-lt"/>
              </a:rPr>
              <a:t> </a:t>
            </a:r>
            <a:r>
              <a:rPr lang="ru-RU" sz="2400" b="1" dirty="0" err="1" smtClean="0">
                <a:latin typeface="+mn-lt"/>
              </a:rPr>
              <a:t>ресурсів</a:t>
            </a:r>
            <a:r>
              <a:rPr lang="ru-RU" sz="2400" b="1" dirty="0" smtClean="0">
                <a:latin typeface="+mn-lt"/>
              </a:rPr>
              <a:t> для </a:t>
            </a:r>
            <a:r>
              <a:rPr lang="ru-RU" sz="2400" b="1" dirty="0" err="1" smtClean="0">
                <a:latin typeface="+mn-lt"/>
              </a:rPr>
              <a:t>дітей</a:t>
            </a:r>
            <a:r>
              <a:rPr lang="ru-RU" sz="2400" b="1" dirty="0" smtClean="0">
                <a:latin typeface="+mn-lt"/>
              </a:rPr>
              <a:t>, </a:t>
            </a:r>
            <a:r>
              <a:rPr lang="ru-RU" sz="2400" b="1" dirty="0" err="1" smtClean="0">
                <a:latin typeface="+mn-lt"/>
              </a:rPr>
              <a:t>але</a:t>
            </a:r>
            <a:r>
              <a:rPr lang="ru-RU" sz="2400" b="1" dirty="0" smtClean="0">
                <a:latin typeface="+mn-lt"/>
              </a:rPr>
              <a:t> </a:t>
            </a:r>
            <a:r>
              <a:rPr lang="ru-RU" sz="2400" b="1" dirty="0" err="1" smtClean="0">
                <a:latin typeface="+mn-lt"/>
              </a:rPr>
              <a:t>радикальні</a:t>
            </a:r>
            <a:r>
              <a:rPr lang="ru-RU" sz="2400" b="1" dirty="0" smtClean="0">
                <a:latin typeface="+mn-lt"/>
              </a:rPr>
              <a:t> </a:t>
            </a:r>
            <a:r>
              <a:rPr lang="ru-RU" sz="2400" b="1" dirty="0" err="1" smtClean="0">
                <a:latin typeface="+mn-lt"/>
              </a:rPr>
              <a:t>зміни</a:t>
            </a:r>
            <a:r>
              <a:rPr lang="ru-RU" sz="2400" b="1" dirty="0" smtClean="0">
                <a:latin typeface="+mn-lt"/>
              </a:rPr>
              <a:t> </a:t>
            </a:r>
            <a:r>
              <a:rPr lang="ru-RU" sz="2400" b="1" dirty="0" err="1" smtClean="0">
                <a:latin typeface="+mn-lt"/>
              </a:rPr>
              <a:t>необхідні</a:t>
            </a:r>
            <a:r>
              <a:rPr lang="ru-RU" sz="2400" b="1" dirty="0" smtClean="0">
                <a:latin typeface="+mn-lt"/>
              </a:rPr>
              <a:t>, </a:t>
            </a:r>
            <a:r>
              <a:rPr lang="ru-RU" sz="2400" b="1" dirty="0" err="1" smtClean="0">
                <a:latin typeface="+mn-lt"/>
              </a:rPr>
              <a:t>якщо</a:t>
            </a:r>
            <a:r>
              <a:rPr lang="ru-RU" sz="2400" b="1" dirty="0" smtClean="0">
                <a:latin typeface="+mn-lt"/>
              </a:rPr>
              <a:t> ми </a:t>
            </a:r>
            <a:r>
              <a:rPr lang="ru-RU" sz="2400" b="1" dirty="0" err="1" smtClean="0">
                <a:latin typeface="+mn-lt"/>
              </a:rPr>
              <a:t>хочемо</a:t>
            </a:r>
            <a:r>
              <a:rPr lang="ru-RU" sz="2400" b="1" dirty="0" smtClean="0">
                <a:latin typeface="+mn-lt"/>
              </a:rPr>
              <a:t> </a:t>
            </a:r>
            <a:r>
              <a:rPr lang="ru-RU" sz="2400" b="1" dirty="0" err="1" smtClean="0">
                <a:latin typeface="+mn-lt"/>
              </a:rPr>
              <a:t>зберегти</a:t>
            </a:r>
            <a:r>
              <a:rPr lang="ru-RU" sz="2400" b="1" dirty="0" smtClean="0">
                <a:latin typeface="+mn-lt"/>
              </a:rPr>
              <a:t> </a:t>
            </a:r>
            <a:r>
              <a:rPr lang="ru-RU" sz="2400" b="1" dirty="0" err="1" smtClean="0">
                <a:latin typeface="+mn-lt"/>
              </a:rPr>
              <a:t>свій</a:t>
            </a:r>
            <a:r>
              <a:rPr lang="ru-RU" sz="2400" b="1" dirty="0" smtClean="0">
                <a:latin typeface="+mn-lt"/>
              </a:rPr>
              <a:t> статус у </a:t>
            </a:r>
            <a:r>
              <a:rPr lang="ru-RU" sz="2400" b="1" dirty="0" err="1" smtClean="0">
                <a:latin typeface="+mn-lt"/>
              </a:rPr>
              <a:t>якості</a:t>
            </a:r>
            <a:r>
              <a:rPr lang="ru-RU" sz="2400" b="1" dirty="0" smtClean="0">
                <a:latin typeface="+mn-lt"/>
              </a:rPr>
              <a:t> центрального </a:t>
            </a:r>
            <a:r>
              <a:rPr lang="ru-RU" sz="2400" b="1" dirty="0" err="1" smtClean="0">
                <a:latin typeface="+mn-lt"/>
              </a:rPr>
              <a:t>інституту</a:t>
            </a:r>
            <a:r>
              <a:rPr lang="ru-RU" sz="2400" b="1" dirty="0" smtClean="0">
                <a:latin typeface="+mn-lt"/>
              </a:rPr>
              <a:t> </a:t>
            </a:r>
            <a:r>
              <a:rPr lang="ru-RU" sz="2400" b="1" dirty="0" err="1" smtClean="0">
                <a:latin typeface="+mn-lt"/>
              </a:rPr>
              <a:t>культури</a:t>
            </a:r>
            <a:r>
              <a:rPr lang="ru-RU" sz="2400" b="1" dirty="0" smtClean="0">
                <a:latin typeface="+mn-lt"/>
              </a:rPr>
              <a:t> для </a:t>
            </a:r>
            <a:r>
              <a:rPr lang="ru-RU" sz="2400" b="1" dirty="0" err="1" smtClean="0">
                <a:latin typeface="+mn-lt"/>
              </a:rPr>
              <a:t>дітей</a:t>
            </a:r>
            <a:r>
              <a:rPr lang="ru-RU" sz="2400" b="1" dirty="0" smtClean="0">
                <a:latin typeface="+mn-lt"/>
              </a:rPr>
              <a:t>. </a:t>
            </a:r>
            <a:endParaRPr lang="ru-RU" sz="2400" b="1" dirty="0">
              <a:latin typeface="+mn-l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178698"/>
          </a:xfrm>
        </p:spPr>
        <p:txBody>
          <a:bodyPr>
            <a:normAutofit fontScale="90000"/>
          </a:bodyPr>
          <a:lstStyle/>
          <a:p>
            <a:pPr algn="l"/>
            <a:r>
              <a:rPr lang="uk-UA" sz="2800" dirty="0" smtClean="0">
                <a:latin typeface="+mn-lt"/>
              </a:rPr>
              <a:t/>
            </a:r>
            <a:br>
              <a:rPr lang="uk-UA" sz="2800" dirty="0" smtClean="0">
                <a:latin typeface="+mn-lt"/>
              </a:rPr>
            </a:br>
            <a:r>
              <a:rPr lang="ru-RU" sz="2800" dirty="0" smtClean="0">
                <a:latin typeface="+mn-lt"/>
              </a:rPr>
              <a:t/>
            </a:r>
            <a:br>
              <a:rPr lang="ru-RU" sz="2800" dirty="0" smtClean="0">
                <a:latin typeface="+mn-lt"/>
              </a:rPr>
            </a:br>
            <a:r>
              <a:rPr lang="ru-RU" sz="2800" dirty="0" smtClean="0">
                <a:latin typeface="+mn-lt"/>
              </a:rPr>
              <a:t/>
            </a:r>
            <a:br>
              <a:rPr lang="ru-RU" sz="2800" dirty="0" smtClean="0">
                <a:latin typeface="+mn-lt"/>
              </a:rPr>
            </a:br>
            <a:r>
              <a:rPr lang="ru-RU" sz="2800" dirty="0" smtClean="0">
                <a:latin typeface="+mn-lt"/>
              </a:rPr>
              <a:t/>
            </a:r>
            <a:br>
              <a:rPr lang="ru-RU" sz="2800" dirty="0" smtClean="0">
                <a:latin typeface="+mn-lt"/>
              </a:rPr>
            </a:br>
            <a:r>
              <a:rPr lang="ru-RU" sz="2800" dirty="0" smtClean="0">
                <a:latin typeface="+mn-lt"/>
              </a:rPr>
              <a:t/>
            </a:r>
            <a:br>
              <a:rPr lang="ru-RU" sz="2800" dirty="0" smtClean="0">
                <a:latin typeface="+mn-lt"/>
              </a:rPr>
            </a:br>
            <a:r>
              <a:rPr lang="ru-RU" sz="2800" dirty="0" smtClean="0">
                <a:latin typeface="+mn-lt"/>
              </a:rPr>
              <a:t/>
            </a:r>
            <a:br>
              <a:rPr lang="ru-RU" sz="2800" dirty="0" smtClean="0">
                <a:latin typeface="+mn-lt"/>
              </a:rPr>
            </a:br>
            <a:r>
              <a:rPr lang="ru-RU" sz="2800" dirty="0" smtClean="0">
                <a:latin typeface="+mn-lt"/>
              </a:rPr>
              <a:t/>
            </a:r>
            <a:br>
              <a:rPr lang="ru-RU" sz="2800" dirty="0" smtClean="0">
                <a:latin typeface="+mn-lt"/>
              </a:rPr>
            </a:br>
            <a:r>
              <a:rPr lang="ru-RU" sz="2800" b="1" dirty="0" err="1" smtClean="0">
                <a:latin typeface="+mn-lt"/>
              </a:rPr>
              <a:t>Це</a:t>
            </a:r>
            <a:r>
              <a:rPr lang="ru-RU" sz="2800" dirty="0" smtClean="0">
                <a:latin typeface="+mn-lt"/>
              </a:rPr>
              <a:t>  </a:t>
            </a:r>
            <a:r>
              <a:rPr lang="ru-RU" sz="2800" b="1" dirty="0" smtClean="0">
                <a:latin typeface="+mn-lt"/>
              </a:rPr>
              <a:t>свято </a:t>
            </a:r>
            <a:r>
              <a:rPr lang="ru-RU" sz="2800" b="1" dirty="0" err="1" smtClean="0">
                <a:latin typeface="+mn-lt"/>
              </a:rPr>
              <a:t>першого</a:t>
            </a:r>
            <a:r>
              <a:rPr lang="ru-RU" sz="2800" b="1" dirty="0" smtClean="0">
                <a:latin typeface="+mn-lt"/>
              </a:rPr>
              <a:t> </a:t>
            </a:r>
            <a:r>
              <a:rPr lang="ru-RU" sz="2800" b="1" dirty="0" err="1" smtClean="0">
                <a:latin typeface="+mn-lt"/>
              </a:rPr>
              <a:t>дзвоника</a:t>
            </a:r>
            <a:r>
              <a:rPr lang="ru-RU" sz="2800" b="1" dirty="0" smtClean="0">
                <a:latin typeface="+mn-lt"/>
              </a:rPr>
              <a:t> </a:t>
            </a:r>
            <a:r>
              <a:rPr lang="ru-RU" sz="2800" b="1" dirty="0" err="1" smtClean="0">
                <a:latin typeface="+mn-lt"/>
              </a:rPr>
              <a:t>назавжди</a:t>
            </a:r>
            <a:r>
              <a:rPr lang="ru-RU" sz="2800" b="1" dirty="0" smtClean="0">
                <a:latin typeface="+mn-lt"/>
              </a:rPr>
              <a:t> </a:t>
            </a:r>
            <a:r>
              <a:rPr lang="ru-RU" sz="2800" b="1" dirty="0" err="1" smtClean="0">
                <a:latin typeface="+mn-lt"/>
              </a:rPr>
              <a:t>залишиться</a:t>
            </a:r>
            <a:r>
              <a:rPr lang="ru-RU" sz="2800" b="1" dirty="0" smtClean="0">
                <a:latin typeface="+mn-lt"/>
              </a:rPr>
              <a:t> у </a:t>
            </a:r>
            <a:r>
              <a:rPr lang="ru-RU" sz="2800" b="1" dirty="0" err="1" smtClean="0">
                <a:latin typeface="+mn-lt"/>
              </a:rPr>
              <a:t>пам</a:t>
            </a:r>
            <a:r>
              <a:rPr lang="ru-RU" sz="2800" b="1" dirty="0" smtClean="0">
                <a:latin typeface="+mn-lt"/>
              </a:rPr>
              <a:t>’ </a:t>
            </a:r>
            <a:r>
              <a:rPr lang="ru-RU" sz="2800" b="1" dirty="0" err="1" smtClean="0">
                <a:latin typeface="+mn-lt"/>
              </a:rPr>
              <a:t>яті</a:t>
            </a:r>
            <a:r>
              <a:rPr lang="ru-RU" sz="2800" b="1" dirty="0" smtClean="0">
                <a:latin typeface="+mn-lt"/>
              </a:rPr>
              <a:t> як </a:t>
            </a:r>
            <a:r>
              <a:rPr lang="ru-RU" sz="2800" b="1" dirty="0" err="1" smtClean="0">
                <a:latin typeface="+mn-lt"/>
              </a:rPr>
              <a:t>і</a:t>
            </a:r>
            <a:r>
              <a:rPr lang="ru-RU" sz="2800" b="1" dirty="0" smtClean="0">
                <a:latin typeface="+mn-lt"/>
              </a:rPr>
              <a:t> в </a:t>
            </a:r>
            <a:r>
              <a:rPr lang="ru-RU" sz="2800" b="1" dirty="0" err="1" smtClean="0">
                <a:latin typeface="+mn-lt"/>
              </a:rPr>
              <a:t>тогорічних</a:t>
            </a:r>
            <a:r>
              <a:rPr lang="ru-RU" sz="2800" b="1" dirty="0" smtClean="0">
                <a:latin typeface="+mn-lt"/>
              </a:rPr>
              <a:t>  </a:t>
            </a:r>
            <a:r>
              <a:rPr lang="ru-RU" sz="2800" b="1" dirty="0" err="1" smtClean="0">
                <a:latin typeface="+mn-lt"/>
              </a:rPr>
              <a:t>першокласників</a:t>
            </a:r>
            <a:r>
              <a:rPr lang="ru-RU" sz="2800" b="1" dirty="0" smtClean="0">
                <a:latin typeface="+mn-lt"/>
              </a:rPr>
              <a:t> та </a:t>
            </a:r>
            <a:r>
              <a:rPr lang="ru-RU" sz="2800" b="1" dirty="0" err="1" smtClean="0">
                <a:latin typeface="+mn-lt"/>
              </a:rPr>
              <a:t>їх</a:t>
            </a:r>
            <a:r>
              <a:rPr lang="ru-RU" sz="2800" b="1" dirty="0" smtClean="0">
                <a:latin typeface="+mn-lt"/>
              </a:rPr>
              <a:t> </a:t>
            </a:r>
            <a:r>
              <a:rPr lang="ru-RU" sz="2800" b="1" dirty="0" err="1" smtClean="0">
                <a:latin typeface="+mn-lt"/>
              </a:rPr>
              <a:t>батьків</a:t>
            </a:r>
            <a:r>
              <a:rPr lang="ru-RU" sz="2800" b="1" dirty="0" smtClean="0">
                <a:latin typeface="+mn-lt"/>
              </a:rPr>
              <a:t>, так </a:t>
            </a:r>
            <a:r>
              <a:rPr lang="ru-RU" sz="2800" b="1" dirty="0" err="1" smtClean="0">
                <a:latin typeface="+mn-lt"/>
              </a:rPr>
              <a:t>і</a:t>
            </a:r>
            <a:r>
              <a:rPr lang="ru-RU" sz="2800" b="1" dirty="0" smtClean="0">
                <a:latin typeface="+mn-lt"/>
              </a:rPr>
              <a:t> в </a:t>
            </a:r>
            <a:r>
              <a:rPr lang="ru-RU" sz="2800" b="1" dirty="0" err="1" smtClean="0">
                <a:latin typeface="+mn-lt"/>
              </a:rPr>
              <a:t>усіх</a:t>
            </a:r>
            <a:r>
              <a:rPr lang="ru-RU" sz="2800" b="1" dirty="0" smtClean="0">
                <a:latin typeface="+mn-lt"/>
              </a:rPr>
              <a:t> </a:t>
            </a:r>
            <a:r>
              <a:rPr lang="ru-RU" sz="2800" b="1" dirty="0" err="1" smtClean="0">
                <a:latin typeface="+mn-lt"/>
              </a:rPr>
              <a:t>вихованців</a:t>
            </a:r>
            <a:r>
              <a:rPr lang="ru-RU" sz="2800" b="1" dirty="0" smtClean="0">
                <a:latin typeface="+mn-lt"/>
              </a:rPr>
              <a:t> </a:t>
            </a:r>
            <a:r>
              <a:rPr lang="ru-RU" sz="2800" b="1" dirty="0" err="1" smtClean="0">
                <a:latin typeface="+mn-lt"/>
              </a:rPr>
              <a:t>нашої</a:t>
            </a:r>
            <a:r>
              <a:rPr lang="ru-RU" sz="2800" b="1" dirty="0" smtClean="0">
                <a:latin typeface="+mn-lt"/>
              </a:rPr>
              <a:t> </a:t>
            </a:r>
            <a:r>
              <a:rPr lang="ru-RU" sz="2800" b="1" dirty="0" err="1" smtClean="0">
                <a:latin typeface="+mn-lt"/>
              </a:rPr>
              <a:t>школи</a:t>
            </a:r>
            <a:r>
              <a:rPr lang="ru-RU" sz="2800" b="1" dirty="0" smtClean="0">
                <a:latin typeface="+mn-lt"/>
              </a:rPr>
              <a:t>, у </a:t>
            </a:r>
            <a:r>
              <a:rPr lang="ru-RU" sz="2800" b="1" dirty="0" err="1" smtClean="0">
                <a:latin typeface="+mn-lt"/>
              </a:rPr>
              <a:t>всіх</a:t>
            </a:r>
            <a:r>
              <a:rPr lang="ru-RU" sz="2800" b="1" dirty="0" smtClean="0">
                <a:latin typeface="+mn-lt"/>
              </a:rPr>
              <a:t> людей </a:t>
            </a:r>
            <a:r>
              <a:rPr lang="ru-RU" sz="2800" b="1" dirty="0" err="1" smtClean="0">
                <a:latin typeface="+mn-lt"/>
              </a:rPr>
              <a:t>нашого</a:t>
            </a:r>
            <a:r>
              <a:rPr lang="ru-RU" sz="2800" b="1" dirty="0" smtClean="0">
                <a:latin typeface="+mn-lt"/>
              </a:rPr>
              <a:t> </a:t>
            </a:r>
            <a:r>
              <a:rPr lang="ru-RU" sz="2800" b="1" dirty="0" err="1" smtClean="0">
                <a:latin typeface="+mn-lt"/>
              </a:rPr>
              <a:t>мікрорайону</a:t>
            </a:r>
            <a:r>
              <a:rPr lang="ru-RU" sz="2800" b="1" dirty="0" smtClean="0">
                <a:latin typeface="+mn-lt"/>
              </a:rPr>
              <a:t> «Канада», </a:t>
            </a:r>
            <a:r>
              <a:rPr lang="ru-RU" sz="2800" b="1" dirty="0" err="1" smtClean="0">
                <a:latin typeface="+mn-lt"/>
              </a:rPr>
              <a:t>яким</a:t>
            </a:r>
            <a:r>
              <a:rPr lang="ru-RU" sz="2800" b="1" dirty="0" smtClean="0">
                <a:latin typeface="+mn-lt"/>
              </a:rPr>
              <a:t> не </a:t>
            </a:r>
            <a:r>
              <a:rPr lang="ru-RU" sz="2800" b="1" dirty="0" err="1" smtClean="0">
                <a:latin typeface="+mn-lt"/>
              </a:rPr>
              <a:t>байдужа</a:t>
            </a:r>
            <a:r>
              <a:rPr lang="ru-RU" sz="2800" b="1" dirty="0" smtClean="0">
                <a:latin typeface="+mn-lt"/>
              </a:rPr>
              <a:t> доля </a:t>
            </a:r>
            <a:r>
              <a:rPr lang="ru-RU" sz="2800" b="1" dirty="0" err="1" smtClean="0">
                <a:latin typeface="+mn-lt"/>
              </a:rPr>
              <a:t>України</a:t>
            </a:r>
            <a:r>
              <a:rPr lang="ru-RU" sz="2800" b="1" dirty="0" smtClean="0">
                <a:latin typeface="+mn-lt"/>
              </a:rPr>
              <a:t>.</a:t>
            </a:r>
            <a:br>
              <a:rPr lang="ru-RU" sz="2800" b="1" dirty="0" smtClean="0">
                <a:latin typeface="+mn-lt"/>
              </a:rPr>
            </a:br>
            <a:r>
              <a:rPr lang="ru-RU" sz="2800" b="1" dirty="0" err="1" smtClean="0">
                <a:latin typeface="+mn-lt"/>
              </a:rPr>
              <a:t>Гостинно</a:t>
            </a:r>
            <a:r>
              <a:rPr lang="ru-RU" sz="2800" b="1" dirty="0" smtClean="0">
                <a:latin typeface="+mn-lt"/>
              </a:rPr>
              <a:t> </a:t>
            </a:r>
            <a:r>
              <a:rPr lang="ru-RU" sz="2800" b="1" dirty="0" err="1" smtClean="0">
                <a:latin typeface="+mn-lt"/>
              </a:rPr>
              <a:t>відкрила</a:t>
            </a:r>
            <a:r>
              <a:rPr lang="ru-RU" sz="2800" b="1" dirty="0" smtClean="0">
                <a:latin typeface="+mn-lt"/>
              </a:rPr>
              <a:t> </a:t>
            </a:r>
            <a:r>
              <a:rPr lang="ru-RU" sz="2800" b="1" dirty="0" err="1" smtClean="0">
                <a:latin typeface="+mn-lt"/>
              </a:rPr>
              <a:t>двері</a:t>
            </a:r>
            <a:r>
              <a:rPr lang="ru-RU" sz="2800" b="1" dirty="0" smtClean="0">
                <a:latin typeface="+mn-lt"/>
              </a:rPr>
              <a:t> у </a:t>
            </a:r>
            <a:r>
              <a:rPr lang="ru-RU" sz="2800" b="1" dirty="0" err="1" smtClean="0">
                <a:latin typeface="+mn-lt"/>
              </a:rPr>
              <a:t>вересневий</a:t>
            </a:r>
            <a:r>
              <a:rPr lang="ru-RU" sz="2800" b="1" dirty="0" smtClean="0">
                <a:latin typeface="+mn-lt"/>
              </a:rPr>
              <a:t> день </a:t>
            </a:r>
            <a:r>
              <a:rPr lang="ru-RU" sz="2800" b="1" dirty="0" err="1" smtClean="0">
                <a:latin typeface="+mn-lt"/>
              </a:rPr>
              <a:t>і</a:t>
            </a:r>
            <a:r>
              <a:rPr lang="ru-RU" sz="2800" b="1" dirty="0" smtClean="0">
                <a:latin typeface="+mn-lt"/>
              </a:rPr>
              <a:t> </a:t>
            </a:r>
            <a:r>
              <a:rPr lang="ru-RU" sz="2800" b="1" dirty="0" err="1" smtClean="0">
                <a:latin typeface="+mn-lt"/>
              </a:rPr>
              <a:t>шкільна</a:t>
            </a:r>
            <a:r>
              <a:rPr lang="ru-RU" sz="2800" b="1" dirty="0" smtClean="0">
                <a:latin typeface="+mn-lt"/>
              </a:rPr>
              <a:t> </a:t>
            </a:r>
            <a:r>
              <a:rPr lang="ru-RU" sz="2800" b="1" dirty="0" err="1" smtClean="0">
                <a:latin typeface="+mn-lt"/>
              </a:rPr>
              <a:t>бібліотека</a:t>
            </a:r>
            <a:r>
              <a:rPr lang="ru-RU" sz="2800" b="1" dirty="0" smtClean="0">
                <a:latin typeface="+mn-lt"/>
              </a:rPr>
              <a:t> – </a:t>
            </a:r>
            <a:r>
              <a:rPr lang="ru-RU" sz="2800" b="1" dirty="0" err="1" smtClean="0">
                <a:latin typeface="+mn-lt"/>
              </a:rPr>
              <a:t>це</a:t>
            </a:r>
            <a:r>
              <a:rPr lang="ru-RU" sz="2800" b="1" dirty="0" smtClean="0">
                <a:latin typeface="+mn-lt"/>
              </a:rPr>
              <a:t> </a:t>
            </a:r>
            <a:r>
              <a:rPr lang="ru-RU" sz="2800" b="1" dirty="0" err="1" smtClean="0">
                <a:latin typeface="+mn-lt"/>
              </a:rPr>
              <a:t>яскравий</a:t>
            </a:r>
            <a:r>
              <a:rPr lang="ru-RU" sz="2800" b="1" dirty="0" smtClean="0">
                <a:latin typeface="+mn-lt"/>
              </a:rPr>
              <a:t> маяк у </a:t>
            </a:r>
            <a:r>
              <a:rPr lang="ru-RU" sz="2800" b="1" dirty="0" err="1" smtClean="0">
                <a:latin typeface="+mn-lt"/>
              </a:rPr>
              <a:t>величезному</a:t>
            </a:r>
            <a:r>
              <a:rPr lang="ru-RU" sz="2800" b="1" dirty="0" smtClean="0">
                <a:latin typeface="+mn-lt"/>
              </a:rPr>
              <a:t> </a:t>
            </a:r>
            <a:r>
              <a:rPr lang="ru-RU" sz="2800" b="1" dirty="0" err="1" smtClean="0">
                <a:latin typeface="+mn-lt"/>
              </a:rPr>
              <a:t>освітянському</a:t>
            </a:r>
            <a:r>
              <a:rPr lang="ru-RU" sz="2800" b="1" dirty="0" smtClean="0">
                <a:latin typeface="+mn-lt"/>
              </a:rPr>
              <a:t> </a:t>
            </a:r>
            <a:r>
              <a:rPr lang="ru-RU" sz="2800" b="1" dirty="0" err="1" smtClean="0">
                <a:latin typeface="+mn-lt"/>
              </a:rPr>
              <a:t>океані</a:t>
            </a:r>
            <a:r>
              <a:rPr lang="ru-RU" sz="2800" b="1" dirty="0" smtClean="0">
                <a:latin typeface="+mn-lt"/>
              </a:rPr>
              <a:t>, до </a:t>
            </a:r>
            <a:r>
              <a:rPr lang="ru-RU" sz="2800" b="1" dirty="0" err="1" smtClean="0">
                <a:latin typeface="+mn-lt"/>
              </a:rPr>
              <a:t>якого</a:t>
            </a:r>
            <a:r>
              <a:rPr lang="ru-RU" sz="2800" b="1" dirty="0" smtClean="0">
                <a:latin typeface="+mn-lt"/>
              </a:rPr>
              <a:t> </a:t>
            </a:r>
            <a:r>
              <a:rPr lang="ru-RU" sz="2800" b="1" dirty="0" err="1" smtClean="0">
                <a:latin typeface="+mn-lt"/>
              </a:rPr>
              <a:t>поспішали</a:t>
            </a:r>
            <a:r>
              <a:rPr lang="ru-RU" sz="2800" b="1" dirty="0" smtClean="0">
                <a:latin typeface="+mn-lt"/>
              </a:rPr>
              <a:t> </a:t>
            </a:r>
            <a:r>
              <a:rPr lang="ru-RU" sz="2800" b="1" dirty="0" err="1" smtClean="0">
                <a:latin typeface="+mn-lt"/>
              </a:rPr>
              <a:t>користувачі</a:t>
            </a:r>
            <a:r>
              <a:rPr lang="ru-RU" sz="2800" b="1" dirty="0" smtClean="0">
                <a:latin typeface="+mn-lt"/>
              </a:rPr>
              <a:t>, </a:t>
            </a:r>
            <a:r>
              <a:rPr lang="ru-RU" sz="2800" b="1" dirty="0" err="1" smtClean="0">
                <a:latin typeface="+mn-lt"/>
              </a:rPr>
              <a:t>щоб</a:t>
            </a:r>
            <a:r>
              <a:rPr lang="ru-RU" sz="2800" b="1" dirty="0" smtClean="0">
                <a:latin typeface="+mn-lt"/>
              </a:rPr>
              <a:t> </a:t>
            </a:r>
            <a:r>
              <a:rPr lang="ru-RU" sz="2800" b="1" dirty="0" err="1" smtClean="0">
                <a:latin typeface="+mn-lt"/>
              </a:rPr>
              <a:t>доторкнутися</a:t>
            </a:r>
            <a:r>
              <a:rPr lang="ru-RU" sz="2800" b="1" dirty="0" smtClean="0">
                <a:latin typeface="+mn-lt"/>
              </a:rPr>
              <a:t> до </a:t>
            </a:r>
            <a:r>
              <a:rPr lang="ru-RU" sz="2800" b="1" dirty="0" err="1" smtClean="0">
                <a:latin typeface="+mn-lt"/>
              </a:rPr>
              <a:t>потаємних</a:t>
            </a:r>
            <a:r>
              <a:rPr lang="ru-RU" sz="2800" b="1" dirty="0" smtClean="0">
                <a:latin typeface="+mn-lt"/>
              </a:rPr>
              <a:t> </a:t>
            </a:r>
            <a:r>
              <a:rPr lang="ru-RU" sz="2800" b="1" dirty="0" err="1" smtClean="0">
                <a:latin typeface="+mn-lt"/>
              </a:rPr>
              <a:t>глибин</a:t>
            </a:r>
            <a:r>
              <a:rPr lang="ru-RU" sz="2800" b="1" dirty="0" smtClean="0">
                <a:latin typeface="+mn-lt"/>
              </a:rPr>
              <a:t> </a:t>
            </a:r>
            <a:r>
              <a:rPr lang="ru-RU" sz="2800" b="1" dirty="0" err="1" smtClean="0">
                <a:latin typeface="+mn-lt"/>
              </a:rPr>
              <a:t>мистецтва</a:t>
            </a:r>
            <a:r>
              <a:rPr lang="ru-RU" sz="2800" b="1" dirty="0" smtClean="0">
                <a:latin typeface="+mn-lt"/>
              </a:rPr>
              <a:t> </a:t>
            </a:r>
            <a:r>
              <a:rPr lang="ru-RU" sz="2800" b="1" dirty="0" err="1" smtClean="0">
                <a:latin typeface="+mn-lt"/>
              </a:rPr>
              <a:t>і</a:t>
            </a:r>
            <a:r>
              <a:rPr lang="ru-RU" sz="2800" b="1" dirty="0" smtClean="0">
                <a:latin typeface="+mn-lt"/>
              </a:rPr>
              <a:t> </a:t>
            </a:r>
            <a:r>
              <a:rPr lang="ru-RU" sz="2800" b="1" dirty="0" err="1" smtClean="0">
                <a:latin typeface="+mn-lt"/>
              </a:rPr>
              <a:t>діставати</a:t>
            </a:r>
            <a:r>
              <a:rPr lang="ru-RU" sz="2800" b="1" dirty="0" smtClean="0">
                <a:latin typeface="+mn-lt"/>
              </a:rPr>
              <a:t> </a:t>
            </a:r>
            <a:r>
              <a:rPr lang="ru-RU" sz="2800" b="1" dirty="0" err="1" smtClean="0">
                <a:latin typeface="+mn-lt"/>
              </a:rPr>
              <a:t>невідомі</a:t>
            </a:r>
            <a:r>
              <a:rPr lang="ru-RU" sz="2800" b="1" dirty="0" smtClean="0">
                <a:latin typeface="+mn-lt"/>
              </a:rPr>
              <a:t> для них перли </a:t>
            </a:r>
            <a:r>
              <a:rPr lang="ru-RU" sz="2800" b="1" dirty="0" err="1" smtClean="0">
                <a:latin typeface="+mn-lt"/>
              </a:rPr>
              <a:t>мудрості</a:t>
            </a:r>
            <a:r>
              <a:rPr lang="ru-RU" sz="2800" b="1" dirty="0" smtClean="0">
                <a:latin typeface="+mn-lt"/>
              </a:rPr>
              <a:t> </a:t>
            </a:r>
            <a:r>
              <a:rPr lang="ru-RU" sz="2800" b="1" dirty="0" err="1" smtClean="0">
                <a:latin typeface="+mn-lt"/>
              </a:rPr>
              <a:t>минулих</a:t>
            </a:r>
            <a:r>
              <a:rPr lang="ru-RU" sz="2800" b="1" dirty="0" smtClean="0">
                <a:latin typeface="+mn-lt"/>
              </a:rPr>
              <a:t> </a:t>
            </a:r>
            <a:r>
              <a:rPr lang="ru-RU" sz="2800" b="1" dirty="0" err="1" smtClean="0">
                <a:latin typeface="+mn-lt"/>
              </a:rPr>
              <a:t>поколінь</a:t>
            </a:r>
            <a:r>
              <a:rPr lang="ru-RU" sz="2800" b="1" dirty="0" smtClean="0">
                <a:latin typeface="+mn-lt"/>
              </a:rPr>
              <a:t>…</a:t>
            </a:r>
            <a:br>
              <a:rPr lang="ru-RU" sz="2800" b="1" dirty="0" smtClean="0">
                <a:latin typeface="+mn-lt"/>
              </a:rPr>
            </a:br>
            <a:r>
              <a:rPr lang="ru-RU" sz="2800" b="1" dirty="0" smtClean="0">
                <a:latin typeface="+mn-lt"/>
              </a:rPr>
              <a:t/>
            </a:r>
            <a:br>
              <a:rPr lang="ru-RU" sz="2800" b="1" dirty="0" smtClean="0">
                <a:latin typeface="+mn-lt"/>
              </a:rPr>
            </a:br>
            <a:r>
              <a:rPr lang="ru-RU" sz="2800" b="1" dirty="0" smtClean="0">
                <a:latin typeface="+mn-lt"/>
              </a:rPr>
              <a:t/>
            </a:r>
            <a:br>
              <a:rPr lang="ru-RU" sz="2800" b="1" dirty="0" smtClean="0">
                <a:latin typeface="+mn-lt"/>
              </a:rPr>
            </a:br>
            <a:r>
              <a:rPr lang="ru-RU" sz="2800" b="1" dirty="0" smtClean="0">
                <a:latin typeface="+mn-lt"/>
              </a:rPr>
              <a:t/>
            </a:r>
            <a:br>
              <a:rPr lang="ru-RU" sz="2800" b="1" dirty="0" smtClean="0">
                <a:latin typeface="+mn-lt"/>
              </a:rPr>
            </a:br>
            <a:r>
              <a:rPr lang="ru-RU" sz="2800" b="1" dirty="0" smtClean="0">
                <a:latin typeface="+mn-lt"/>
              </a:rPr>
              <a:t/>
            </a:r>
            <a:br>
              <a:rPr lang="ru-RU" sz="2800" b="1" dirty="0" smtClean="0">
                <a:latin typeface="+mn-lt"/>
              </a:rPr>
            </a:br>
            <a:r>
              <a:rPr lang="ru-RU" sz="2800" b="1" dirty="0" smtClean="0">
                <a:latin typeface="+mn-lt"/>
              </a:rPr>
              <a:t/>
            </a:r>
            <a:br>
              <a:rPr lang="ru-RU" sz="2800" b="1" dirty="0" smtClean="0">
                <a:latin typeface="+mn-lt"/>
              </a:rPr>
            </a:br>
            <a:r>
              <a:rPr lang="ru-RU" sz="2800" b="1" dirty="0" smtClean="0">
                <a:latin typeface="+mn-lt"/>
              </a:rPr>
              <a:t/>
            </a:r>
            <a:br>
              <a:rPr lang="ru-RU" sz="2800" b="1" dirty="0" smtClean="0">
                <a:latin typeface="+mn-lt"/>
              </a:rPr>
            </a:br>
            <a:r>
              <a:rPr lang="ru-RU" sz="2800" b="1" dirty="0" smtClean="0">
                <a:latin typeface="+mn-lt"/>
              </a:rPr>
              <a:t/>
            </a:r>
            <a:br>
              <a:rPr lang="ru-RU" sz="2800" b="1" dirty="0" smtClean="0">
                <a:latin typeface="+mn-lt"/>
              </a:rPr>
            </a:br>
            <a:r>
              <a:rPr lang="ru-RU" sz="2800" b="1" dirty="0" smtClean="0">
                <a:latin typeface="+mn-lt"/>
              </a:rPr>
              <a:t/>
            </a:r>
            <a:br>
              <a:rPr lang="ru-RU" sz="2800" b="1" dirty="0" smtClean="0">
                <a:latin typeface="+mn-lt"/>
              </a:rPr>
            </a:br>
            <a:endParaRPr lang="ru-RU" sz="2800" b="1" dirty="0">
              <a:latin typeface="+mn-lt"/>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476672"/>
            <a:ext cx="8229600" cy="5400600"/>
          </a:xfrm>
        </p:spPr>
        <p:txBody>
          <a:bodyPr>
            <a:normAutofit/>
          </a:bodyPr>
          <a:lstStyle/>
          <a:p>
            <a:pPr algn="l"/>
            <a:r>
              <a:rPr lang="uk-UA" sz="2400" b="1" dirty="0" smtClean="0">
                <a:latin typeface="+mn-lt"/>
              </a:rPr>
              <a:t>    Саме тому Нова Українська школа працюватиме на засадах </a:t>
            </a:r>
            <a:r>
              <a:rPr lang="uk-UA" sz="2400" b="1" dirty="0" err="1" smtClean="0">
                <a:latin typeface="+mn-lt"/>
              </a:rPr>
              <a:t>“педагогіки</a:t>
            </a:r>
            <a:r>
              <a:rPr lang="uk-UA" sz="2400" b="1" dirty="0" smtClean="0">
                <a:latin typeface="+mn-lt"/>
              </a:rPr>
              <a:t> </a:t>
            </a:r>
            <a:r>
              <a:rPr lang="uk-UA" sz="2400" b="1" dirty="0" err="1" smtClean="0">
                <a:latin typeface="+mn-lt"/>
              </a:rPr>
              <a:t>партнерства”</a:t>
            </a:r>
            <a:r>
              <a:rPr lang="uk-UA" sz="2400" b="1" dirty="0" smtClean="0">
                <a:latin typeface="+mn-lt"/>
              </a:rPr>
              <a:t>. Розбудова Нової Української школи – це довготермінова реформа, яка розпочинається вже зараз. План упровадження передбачає наступність дій і відповідне ресурсне забезпечення на кожному етапі, а також враховує загальний контекст суспільних змін. </a:t>
            </a:r>
            <a:br>
              <a:rPr lang="uk-UA" sz="2400" b="1" dirty="0" smtClean="0">
                <a:latin typeface="+mn-lt"/>
              </a:rPr>
            </a:br>
            <a:r>
              <a:rPr lang="uk-UA" sz="2400" b="1" dirty="0" smtClean="0">
                <a:latin typeface="+mn-lt"/>
              </a:rPr>
              <a:t>    </a:t>
            </a:r>
            <a:r>
              <a:rPr lang="ru-RU" sz="2400" b="1" dirty="0" smtClean="0">
                <a:latin typeface="+mn-lt"/>
              </a:rPr>
              <a:t>Так як в </a:t>
            </a:r>
            <a:r>
              <a:rPr lang="ru-RU" sz="2400" b="1" dirty="0" err="1" smtClean="0">
                <a:latin typeface="+mn-lt"/>
              </a:rPr>
              <a:t>Україні</a:t>
            </a:r>
            <a:r>
              <a:rPr lang="ru-RU" sz="2400" b="1" dirty="0" smtClean="0">
                <a:latin typeface="+mn-lt"/>
              </a:rPr>
              <a:t> </a:t>
            </a:r>
            <a:r>
              <a:rPr lang="ru-RU" sz="2400" b="1" dirty="0" err="1" smtClean="0">
                <a:latin typeface="+mn-lt"/>
              </a:rPr>
              <a:t>ухвалено</a:t>
            </a:r>
            <a:r>
              <a:rPr lang="ru-RU" sz="2400" dirty="0" smtClean="0">
                <a:latin typeface="+mn-lt"/>
              </a:rPr>
              <a:t> </a:t>
            </a:r>
            <a:r>
              <a:rPr lang="ru-RU" sz="2400" b="1" dirty="0" err="1" smtClean="0">
                <a:latin typeface="+mn-lt"/>
                <a:hlinkClick r:id="rId2"/>
              </a:rPr>
              <a:t>Стратегію</a:t>
            </a:r>
            <a:r>
              <a:rPr lang="ru-RU" sz="2400" b="1" dirty="0" smtClean="0">
                <a:latin typeface="+mn-lt"/>
                <a:hlinkClick r:id="rId2"/>
              </a:rPr>
              <a:t> </a:t>
            </a:r>
            <a:r>
              <a:rPr lang="ru-RU" sz="2400" b="1" dirty="0" err="1" smtClean="0">
                <a:latin typeface="+mn-lt"/>
                <a:hlinkClick r:id="rId2"/>
              </a:rPr>
              <a:t>розвитку</a:t>
            </a:r>
            <a:r>
              <a:rPr lang="ru-RU" sz="2400" b="1" dirty="0" smtClean="0">
                <a:latin typeface="+mn-lt"/>
                <a:hlinkClick r:id="rId2"/>
              </a:rPr>
              <a:t> </a:t>
            </a:r>
            <a:r>
              <a:rPr lang="ru-RU" sz="2400" b="1" dirty="0" err="1" smtClean="0">
                <a:latin typeface="+mn-lt"/>
                <a:hlinkClick r:id="rId2"/>
              </a:rPr>
              <a:t>бібліотечної</a:t>
            </a:r>
            <a:r>
              <a:rPr lang="ru-RU" sz="2400" b="1" dirty="0" smtClean="0">
                <a:latin typeface="+mn-lt"/>
                <a:hlinkClick r:id="rId2"/>
              </a:rPr>
              <a:t> </a:t>
            </a:r>
            <a:r>
              <a:rPr lang="ru-RU" sz="2400" b="1" dirty="0" err="1" smtClean="0">
                <a:latin typeface="+mn-lt"/>
                <a:hlinkClick r:id="rId2"/>
              </a:rPr>
              <a:t>справи</a:t>
            </a:r>
            <a:r>
              <a:rPr lang="ru-RU" sz="2400" b="1" dirty="0" smtClean="0">
                <a:latin typeface="+mn-lt"/>
                <a:hlinkClick r:id="rId2"/>
              </a:rPr>
              <a:t> на </a:t>
            </a:r>
            <a:r>
              <a:rPr lang="ru-RU" sz="2400" b="1" dirty="0" err="1" smtClean="0">
                <a:latin typeface="+mn-lt"/>
                <a:hlinkClick r:id="rId2"/>
              </a:rPr>
              <a:t>період</a:t>
            </a:r>
            <a:r>
              <a:rPr lang="ru-RU" sz="2400" b="1" dirty="0" smtClean="0">
                <a:latin typeface="+mn-lt"/>
                <a:hlinkClick r:id="rId2"/>
              </a:rPr>
              <a:t> до 2025 року</a:t>
            </a:r>
            <a:r>
              <a:rPr lang="ru-RU" sz="2400" dirty="0" smtClean="0">
                <a:latin typeface="+mn-lt"/>
              </a:rPr>
              <a:t>, </a:t>
            </a:r>
            <a:r>
              <a:rPr lang="ru-RU" sz="2400" b="1" dirty="0" smtClean="0">
                <a:latin typeface="+mn-lt"/>
              </a:rPr>
              <a:t>в </a:t>
            </a:r>
            <a:r>
              <a:rPr lang="ru-RU" sz="2400" b="1" dirty="0" err="1" smtClean="0">
                <a:latin typeface="+mn-lt"/>
              </a:rPr>
              <a:t>бібліотеках</a:t>
            </a:r>
            <a:r>
              <a:rPr lang="ru-RU" sz="2400" b="1" dirty="0" smtClean="0">
                <a:latin typeface="+mn-lt"/>
              </a:rPr>
              <a:t> </a:t>
            </a:r>
            <a:r>
              <a:rPr lang="ru-RU" sz="2400" b="1" dirty="0" err="1" smtClean="0">
                <a:latin typeface="+mn-lt"/>
              </a:rPr>
              <a:t>має</a:t>
            </a:r>
            <a:r>
              <a:rPr lang="ru-RU" sz="2400" b="1" dirty="0" smtClean="0">
                <a:latin typeface="+mn-lt"/>
              </a:rPr>
              <a:t> </a:t>
            </a:r>
            <a:r>
              <a:rPr lang="ru-RU" sz="2400" b="1" dirty="0" err="1" smtClean="0">
                <a:latin typeface="+mn-lt"/>
              </a:rPr>
              <a:t>відбутися</a:t>
            </a:r>
            <a:r>
              <a:rPr lang="ru-RU" sz="2400" b="1" dirty="0" smtClean="0">
                <a:latin typeface="+mn-lt"/>
              </a:rPr>
              <a:t> низка </a:t>
            </a:r>
            <a:r>
              <a:rPr lang="ru-RU" sz="2400" b="1" dirty="0" err="1" smtClean="0">
                <a:latin typeface="+mn-lt"/>
              </a:rPr>
              <a:t>позитивних</a:t>
            </a:r>
            <a:r>
              <a:rPr lang="ru-RU" sz="2400" b="1" dirty="0" smtClean="0">
                <a:latin typeface="+mn-lt"/>
              </a:rPr>
              <a:t> </a:t>
            </a:r>
            <a:r>
              <a:rPr lang="ru-RU" sz="2400" b="1" dirty="0" err="1" smtClean="0">
                <a:latin typeface="+mn-lt"/>
              </a:rPr>
              <a:t>змін</a:t>
            </a:r>
            <a:r>
              <a:rPr lang="ru-RU" sz="2400" b="1" dirty="0" smtClean="0">
                <a:latin typeface="+mn-lt"/>
              </a:rPr>
              <a:t>, </a:t>
            </a:r>
            <a:r>
              <a:rPr lang="ru-RU" sz="2400" b="1" dirty="0" err="1" smtClean="0">
                <a:latin typeface="+mn-lt"/>
              </a:rPr>
              <a:t>які</a:t>
            </a:r>
            <a:r>
              <a:rPr lang="ru-RU" sz="2400" b="1" dirty="0" smtClean="0">
                <a:latin typeface="+mn-lt"/>
              </a:rPr>
              <a:t> </a:t>
            </a:r>
            <a:r>
              <a:rPr lang="ru-RU" sz="2400" b="1" dirty="0" err="1" smtClean="0">
                <a:latin typeface="+mn-lt"/>
              </a:rPr>
              <a:t>наблизять</a:t>
            </a:r>
            <a:r>
              <a:rPr lang="ru-RU" sz="2400" b="1" dirty="0" smtClean="0">
                <a:latin typeface="+mn-lt"/>
              </a:rPr>
              <a:t> </a:t>
            </a:r>
            <a:r>
              <a:rPr lang="ru-RU" sz="2400" b="1" dirty="0" err="1" smtClean="0">
                <a:latin typeface="+mn-lt"/>
              </a:rPr>
              <a:t>ці</a:t>
            </a:r>
            <a:r>
              <a:rPr lang="ru-RU" sz="2400" b="1" dirty="0" smtClean="0">
                <a:latin typeface="+mn-lt"/>
              </a:rPr>
              <a:t> </a:t>
            </a:r>
            <a:r>
              <a:rPr lang="ru-RU" sz="2400" b="1" dirty="0" err="1" smtClean="0">
                <a:latin typeface="+mn-lt"/>
              </a:rPr>
              <a:t>інформаційні</a:t>
            </a:r>
            <a:r>
              <a:rPr lang="ru-RU" sz="2400" b="1" dirty="0" smtClean="0">
                <a:latin typeface="+mn-lt"/>
              </a:rPr>
              <a:t> </a:t>
            </a:r>
            <a:r>
              <a:rPr lang="ru-RU" sz="2400" b="1" dirty="0" err="1" smtClean="0">
                <a:latin typeface="+mn-lt"/>
              </a:rPr>
              <a:t>осередки</a:t>
            </a:r>
            <a:r>
              <a:rPr lang="ru-RU" sz="2400" b="1" dirty="0" smtClean="0">
                <a:latin typeface="+mn-lt"/>
              </a:rPr>
              <a:t> до </a:t>
            </a:r>
            <a:r>
              <a:rPr lang="ru-RU" sz="2400" b="1" dirty="0" err="1" smtClean="0">
                <a:latin typeface="+mn-lt"/>
              </a:rPr>
              <a:t>сучасних</a:t>
            </a:r>
            <a:r>
              <a:rPr lang="ru-RU" sz="2400" b="1" dirty="0" smtClean="0">
                <a:latin typeface="+mn-lt"/>
              </a:rPr>
              <a:t> </a:t>
            </a:r>
            <a:r>
              <a:rPr lang="ru-RU" sz="2400" b="1" dirty="0" err="1" smtClean="0">
                <a:latin typeface="+mn-lt"/>
              </a:rPr>
              <a:t>освітніх</a:t>
            </a:r>
            <a:r>
              <a:rPr lang="ru-RU" sz="2400" b="1" dirty="0" smtClean="0">
                <a:latin typeface="+mn-lt"/>
              </a:rPr>
              <a:t> </a:t>
            </a:r>
            <a:r>
              <a:rPr lang="ru-RU" sz="2400" b="1" dirty="0" err="1" smtClean="0">
                <a:latin typeface="+mn-lt"/>
              </a:rPr>
              <a:t>просторів</a:t>
            </a:r>
            <a:r>
              <a:rPr lang="ru-RU" sz="2400" b="1" dirty="0" smtClean="0">
                <a:latin typeface="+mn-lt"/>
              </a:rPr>
              <a:t>. </a:t>
            </a:r>
            <a:r>
              <a:rPr lang="ru-RU" sz="2400" b="1" dirty="0" err="1" smtClean="0">
                <a:latin typeface="+mn-lt"/>
              </a:rPr>
              <a:t>Згідно</a:t>
            </a:r>
            <a:r>
              <a:rPr lang="ru-RU" sz="2400" b="1" dirty="0" smtClean="0">
                <a:latin typeface="+mn-lt"/>
              </a:rPr>
              <a:t> </a:t>
            </a:r>
            <a:r>
              <a:rPr lang="ru-RU" sz="2400" b="1" dirty="0" err="1" smtClean="0">
                <a:latin typeface="+mn-lt"/>
              </a:rPr>
              <a:t>зі</a:t>
            </a:r>
            <a:r>
              <a:rPr lang="ru-RU" sz="2400" b="1" dirty="0" smtClean="0">
                <a:latin typeface="+mn-lt"/>
              </a:rPr>
              <a:t> </a:t>
            </a:r>
            <a:r>
              <a:rPr lang="ru-RU" sz="2400" b="1" dirty="0" err="1" smtClean="0">
                <a:latin typeface="+mn-lt"/>
              </a:rPr>
              <a:t>стратегією</a:t>
            </a:r>
            <a:r>
              <a:rPr lang="ru-RU" sz="2400" b="1" dirty="0" smtClean="0">
                <a:latin typeface="+mn-lt"/>
              </a:rPr>
              <a:t>, </a:t>
            </a:r>
            <a:r>
              <a:rPr lang="ru-RU" sz="2400" b="1" dirty="0" err="1" smtClean="0">
                <a:latin typeface="+mn-lt"/>
              </a:rPr>
              <a:t>новітня</a:t>
            </a:r>
            <a:r>
              <a:rPr lang="ru-RU" sz="2400" b="1" dirty="0" smtClean="0">
                <a:latin typeface="+mn-lt"/>
              </a:rPr>
              <a:t> </a:t>
            </a:r>
            <a:r>
              <a:rPr lang="ru-RU" sz="2400" b="1" dirty="0" err="1" smtClean="0">
                <a:latin typeface="+mn-lt"/>
              </a:rPr>
              <a:t>українська</a:t>
            </a:r>
            <a:r>
              <a:rPr lang="ru-RU" sz="2400" b="1" dirty="0" smtClean="0">
                <a:latin typeface="+mn-lt"/>
              </a:rPr>
              <a:t> </a:t>
            </a:r>
            <a:r>
              <a:rPr lang="ru-RU" sz="2400" b="1" dirty="0" err="1" smtClean="0">
                <a:latin typeface="+mn-lt"/>
              </a:rPr>
              <a:t>бібліотека</a:t>
            </a:r>
            <a:r>
              <a:rPr lang="ru-RU" sz="2400" b="1" dirty="0" smtClean="0">
                <a:latin typeface="+mn-lt"/>
              </a:rPr>
              <a:t> </a:t>
            </a:r>
            <a:r>
              <a:rPr lang="ru-RU" sz="2400" b="1" dirty="0" err="1" smtClean="0">
                <a:latin typeface="+mn-lt"/>
              </a:rPr>
              <a:t>має</a:t>
            </a:r>
            <a:r>
              <a:rPr lang="ru-RU" sz="2400" b="1" dirty="0" smtClean="0">
                <a:latin typeface="+mn-lt"/>
              </a:rPr>
              <a:t> бути </a:t>
            </a:r>
            <a:r>
              <a:rPr lang="ru-RU" sz="2400" b="1" dirty="0" err="1" smtClean="0">
                <a:latin typeface="+mn-lt"/>
              </a:rPr>
              <a:t>інклюзивною</a:t>
            </a:r>
            <a:r>
              <a:rPr lang="ru-RU" sz="2400" b="1" dirty="0" smtClean="0">
                <a:latin typeface="+mn-lt"/>
              </a:rPr>
              <a:t> </a:t>
            </a:r>
            <a:r>
              <a:rPr lang="ru-RU" sz="2400" b="1" dirty="0" err="1" smtClean="0">
                <a:latin typeface="+mn-lt"/>
              </a:rPr>
              <a:t>і</a:t>
            </a:r>
            <a:r>
              <a:rPr lang="ru-RU" sz="2400" b="1" dirty="0" smtClean="0">
                <a:latin typeface="+mn-lt"/>
              </a:rPr>
              <a:t>  </a:t>
            </a:r>
            <a:r>
              <a:rPr lang="ru-RU" sz="2400" b="1" dirty="0" err="1" smtClean="0">
                <a:latin typeface="+mn-lt"/>
              </a:rPr>
              <a:t>оснащеною</a:t>
            </a:r>
            <a:r>
              <a:rPr lang="ru-RU" sz="2400" b="1" dirty="0" smtClean="0">
                <a:latin typeface="+mn-lt"/>
              </a:rPr>
              <a:t> </a:t>
            </a:r>
            <a:r>
              <a:rPr lang="ru-RU" sz="2400" b="1" dirty="0" err="1" smtClean="0">
                <a:latin typeface="+mn-lt"/>
              </a:rPr>
              <a:t>сучасним</a:t>
            </a:r>
            <a:r>
              <a:rPr lang="ru-RU" sz="2400" b="1" dirty="0" smtClean="0">
                <a:latin typeface="+mn-lt"/>
              </a:rPr>
              <a:t> </a:t>
            </a:r>
            <a:r>
              <a:rPr lang="ru-RU" sz="2400" b="1" dirty="0" err="1" smtClean="0">
                <a:latin typeface="+mn-lt"/>
              </a:rPr>
              <a:t>обладнанням</a:t>
            </a:r>
            <a:r>
              <a:rPr lang="ru-RU" sz="2400" b="1" dirty="0" smtClean="0">
                <a:latin typeface="+mn-lt"/>
              </a:rPr>
              <a:t>.</a:t>
            </a:r>
            <a:endParaRPr lang="ru-RU" sz="2400" b="1" dirty="0">
              <a:latin typeface="+mn-lt"/>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476672"/>
            <a:ext cx="8229600" cy="5760640"/>
          </a:xfrm>
        </p:spPr>
        <p:txBody>
          <a:bodyPr>
            <a:normAutofit/>
          </a:bodyPr>
          <a:lstStyle/>
          <a:p>
            <a:pPr algn="l"/>
            <a:r>
              <a:rPr lang="uk-UA" sz="2400" b="1" dirty="0" smtClean="0">
                <a:latin typeface="+mn-lt"/>
              </a:rPr>
              <a:t>Підсумовуючи сказане, хочеться зазначити, що сьогодні завдання бібліотеки – дати найповнішу інформацію користувачу. А в якому вигляді, – чи це в книзі, чи це на якихось інших носіях, чи користувач сам знайде для себе інформацію за допомогою засобів </a:t>
            </a:r>
            <a:r>
              <a:rPr lang="uk-UA" sz="2400" b="1" dirty="0" err="1" smtClean="0">
                <a:latin typeface="+mn-lt"/>
              </a:rPr>
              <a:t>Інтернету–</a:t>
            </a:r>
            <a:r>
              <a:rPr lang="uk-UA" sz="2400" b="1" dirty="0" smtClean="0">
                <a:latin typeface="+mn-lt"/>
              </a:rPr>
              <a:t> вибирати самому читачеві. Головне, що користувач знає – тут можна отримати інформацію. Тож збереження традицій та запровадження інновацій у нашій  роботі – це запорука успішної діяльності сьогодні та реальне майбутнє бібліотек  в </a:t>
            </a:r>
            <a:r>
              <a:rPr lang="en-US" sz="2400" b="1" dirty="0" smtClean="0">
                <a:latin typeface="+mn-lt"/>
              </a:rPr>
              <a:t>XX</a:t>
            </a:r>
            <a:r>
              <a:rPr lang="uk-UA" sz="2400" b="1" dirty="0" smtClean="0">
                <a:latin typeface="+mn-lt"/>
              </a:rPr>
              <a:t>І столітті</a:t>
            </a:r>
            <a:r>
              <a:rPr lang="uk-UA" sz="2400" dirty="0" smtClean="0"/>
              <a:t>. </a:t>
            </a:r>
            <a:endParaRPr lang="ru-RU" sz="2400" b="1" dirty="0">
              <a:latin typeface="+mn-lt"/>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476672"/>
            <a:ext cx="8229600" cy="5616624"/>
          </a:xfrm>
        </p:spPr>
        <p:txBody>
          <a:bodyPr>
            <a:normAutofit/>
          </a:bodyPr>
          <a:lstStyle/>
          <a:p>
            <a:pPr algn="l"/>
            <a:r>
              <a:rPr lang="uk-UA" sz="2400" b="1" dirty="0" smtClean="0">
                <a:latin typeface="+mn-lt"/>
              </a:rPr>
              <a:t>Співіснування традиційних та інноваційних форм у  бібліотечній роботі сучасних шкіл  – це реальна дійсність. І с</a:t>
            </a:r>
            <a:r>
              <a:rPr lang="ru-RU" sz="2400" b="1" dirty="0" err="1" smtClean="0">
                <a:latin typeface="+mn-lt"/>
              </a:rPr>
              <a:t>ьогодні</a:t>
            </a:r>
            <a:r>
              <a:rPr lang="ru-RU" sz="2400" b="1" dirty="0" smtClean="0">
                <a:latin typeface="+mn-lt"/>
              </a:rPr>
              <a:t>  ми </a:t>
            </a:r>
            <a:r>
              <a:rPr lang="ru-RU" sz="2400" b="1" dirty="0" err="1" smtClean="0">
                <a:latin typeface="+mn-lt"/>
              </a:rPr>
              <a:t>вже</a:t>
            </a:r>
            <a:r>
              <a:rPr lang="ru-RU" sz="2400" b="1" dirty="0" smtClean="0">
                <a:latin typeface="+mn-lt"/>
              </a:rPr>
              <a:t> практично не </a:t>
            </a:r>
            <a:r>
              <a:rPr lang="ru-RU" sz="2400" b="1" dirty="0" err="1" smtClean="0">
                <a:latin typeface="+mn-lt"/>
              </a:rPr>
              <a:t>сперечаємося</a:t>
            </a:r>
            <a:r>
              <a:rPr lang="ru-RU" sz="2400" b="1" dirty="0" smtClean="0">
                <a:latin typeface="+mn-lt"/>
              </a:rPr>
              <a:t> на тему: </a:t>
            </a:r>
            <a:r>
              <a:rPr lang="ru-RU" sz="2400" b="1" dirty="0" err="1" smtClean="0">
                <a:latin typeface="+mn-lt"/>
              </a:rPr>
              <a:t>що</a:t>
            </a:r>
            <a:r>
              <a:rPr lang="ru-RU" sz="2400" b="1" dirty="0" smtClean="0">
                <a:latin typeface="+mn-lt"/>
              </a:rPr>
              <a:t> буде </a:t>
            </a:r>
            <a:r>
              <a:rPr lang="ru-RU" sz="2400" b="1" dirty="0" err="1" smtClean="0">
                <a:latin typeface="+mn-lt"/>
              </a:rPr>
              <a:t>з</a:t>
            </a:r>
            <a:r>
              <a:rPr lang="ru-RU" sz="2400" b="1" dirty="0" smtClean="0">
                <a:latin typeface="+mn-lt"/>
              </a:rPr>
              <a:t> книгою в </a:t>
            </a:r>
            <a:r>
              <a:rPr lang="ru-RU" sz="2400" b="1" dirty="0" err="1" smtClean="0">
                <a:latin typeface="+mn-lt"/>
              </a:rPr>
              <a:t>епоху</a:t>
            </a:r>
            <a:r>
              <a:rPr lang="ru-RU" sz="2400" b="1" dirty="0" smtClean="0">
                <a:latin typeface="+mn-lt"/>
              </a:rPr>
              <a:t> </a:t>
            </a:r>
            <a:r>
              <a:rPr lang="ru-RU" sz="2400" b="1" dirty="0" err="1" smtClean="0">
                <a:latin typeface="+mn-lt"/>
              </a:rPr>
              <a:t>електронної</a:t>
            </a:r>
            <a:r>
              <a:rPr lang="ru-RU" sz="2400" b="1" dirty="0" smtClean="0">
                <a:latin typeface="+mn-lt"/>
              </a:rPr>
              <a:t> </a:t>
            </a:r>
            <a:r>
              <a:rPr lang="ru-RU" sz="2400" b="1" dirty="0" err="1" smtClean="0">
                <a:latin typeface="+mn-lt"/>
              </a:rPr>
              <a:t>інформації</a:t>
            </a:r>
            <a:r>
              <a:rPr lang="ru-RU" sz="2400" b="1" dirty="0" smtClean="0">
                <a:latin typeface="+mn-lt"/>
              </a:rPr>
              <a:t>. </a:t>
            </a:r>
            <a:br>
              <a:rPr lang="ru-RU" sz="2400" b="1" dirty="0" smtClean="0">
                <a:latin typeface="+mn-lt"/>
              </a:rPr>
            </a:br>
            <a:r>
              <a:rPr lang="uk-UA" sz="2400" b="1" dirty="0" smtClean="0">
                <a:latin typeface="+mn-lt"/>
              </a:rPr>
              <a:t>Тому що реальне майбутнє – у тих бібліотеках, які поєднують традиційну культуру спілкування з книгою та нові інформаційні технології. </a:t>
            </a:r>
            <a:br>
              <a:rPr lang="uk-UA" sz="2400" b="1" dirty="0" smtClean="0">
                <a:latin typeface="+mn-lt"/>
              </a:rPr>
            </a:br>
            <a:r>
              <a:rPr lang="uk-UA" sz="2400" b="1" dirty="0" smtClean="0">
                <a:latin typeface="+mn-lt"/>
              </a:rPr>
              <a:t>  Це – стратегічний напрям на шляху модернізації діяльності бібліотеки НУШ. На нашу  думку, девізом сучасної бібліотеки має бути: </a:t>
            </a:r>
            <a:br>
              <a:rPr lang="uk-UA" sz="2400" b="1" dirty="0" smtClean="0">
                <a:latin typeface="+mn-lt"/>
              </a:rPr>
            </a:br>
            <a:r>
              <a:rPr lang="uk-UA" sz="2400" b="1" dirty="0" smtClean="0">
                <a:latin typeface="+mn-lt"/>
              </a:rPr>
              <a:t>                 </a:t>
            </a:r>
            <a:r>
              <a:rPr lang="uk-UA" sz="2400" b="1" dirty="0" smtClean="0">
                <a:solidFill>
                  <a:srgbClr val="C00000"/>
                </a:solidFill>
                <a:latin typeface="+mn-lt"/>
              </a:rPr>
              <a:t>«Зберігати традиції – шукати нове!»</a:t>
            </a:r>
            <a:r>
              <a:rPr lang="ru-RU" sz="2400" b="1" dirty="0" smtClean="0">
                <a:solidFill>
                  <a:srgbClr val="C00000"/>
                </a:solidFill>
                <a:latin typeface="+mn-lt"/>
              </a:rPr>
              <a:t/>
            </a:r>
            <a:br>
              <a:rPr lang="ru-RU" sz="2400" b="1" dirty="0" smtClean="0">
                <a:solidFill>
                  <a:srgbClr val="C00000"/>
                </a:solidFill>
                <a:latin typeface="+mn-lt"/>
              </a:rPr>
            </a:br>
            <a:endParaRPr lang="ru-RU" sz="2400" b="1" dirty="0">
              <a:solidFill>
                <a:srgbClr val="C00000"/>
              </a:solidFill>
              <a:latin typeface="+mn-lt"/>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476672"/>
            <a:ext cx="8229600" cy="5688632"/>
          </a:xfrm>
        </p:spPr>
        <p:txBody>
          <a:bodyPr>
            <a:noAutofit/>
          </a:bodyPr>
          <a:lstStyle/>
          <a:p>
            <a:pPr algn="l"/>
            <a:r>
              <a:rPr lang="ru-RU" sz="2400" b="1" dirty="0" smtClean="0">
                <a:latin typeface="+mn-lt"/>
              </a:rPr>
              <a:t/>
            </a:r>
            <a:br>
              <a:rPr lang="ru-RU" sz="2400" b="1" dirty="0" smtClean="0">
                <a:latin typeface="+mn-lt"/>
              </a:rPr>
            </a:br>
            <a:r>
              <a:rPr lang="ru-RU" sz="2400" b="1" dirty="0" err="1" smtClean="0">
                <a:latin typeface="+mn-lt"/>
              </a:rPr>
              <a:t>Основні</a:t>
            </a:r>
            <a:r>
              <a:rPr lang="ru-RU" sz="2400" b="1" dirty="0" smtClean="0">
                <a:latin typeface="+mn-lt"/>
              </a:rPr>
              <a:t> </a:t>
            </a:r>
            <a:r>
              <a:rPr lang="ru-RU" sz="2400" b="1" dirty="0" err="1" smtClean="0">
                <a:latin typeface="+mn-lt"/>
              </a:rPr>
              <a:t>рекомендації</a:t>
            </a:r>
            <a:r>
              <a:rPr lang="ru-RU" sz="2400" b="1" dirty="0" smtClean="0">
                <a:latin typeface="+mn-lt"/>
              </a:rPr>
              <a:t> </a:t>
            </a:r>
            <a:r>
              <a:rPr lang="ru-RU" sz="2400" b="1" dirty="0" err="1" smtClean="0">
                <a:latin typeface="+mn-lt"/>
              </a:rPr>
              <a:t>щодо</a:t>
            </a:r>
            <a:r>
              <a:rPr lang="ru-RU" sz="2400" b="1" dirty="0" smtClean="0">
                <a:latin typeface="+mn-lt"/>
              </a:rPr>
              <a:t> </a:t>
            </a:r>
            <a:r>
              <a:rPr lang="ru-RU" sz="2400" b="1" dirty="0" err="1" smtClean="0">
                <a:latin typeface="+mn-lt"/>
              </a:rPr>
              <a:t>радикальних</a:t>
            </a:r>
            <a:r>
              <a:rPr lang="ru-RU" sz="2400" b="1" dirty="0" smtClean="0">
                <a:latin typeface="+mn-lt"/>
              </a:rPr>
              <a:t> </a:t>
            </a:r>
            <a:r>
              <a:rPr lang="ru-RU" sz="2400" b="1" dirty="0" err="1" smtClean="0">
                <a:latin typeface="+mn-lt"/>
              </a:rPr>
              <a:t>змін</a:t>
            </a:r>
            <a:r>
              <a:rPr lang="ru-RU" sz="2400" b="1" dirty="0" smtClean="0">
                <a:latin typeface="+mn-lt"/>
              </a:rPr>
              <a:t> </a:t>
            </a:r>
            <a:r>
              <a:rPr lang="ru-RU" sz="2400" b="1" dirty="0" err="1" smtClean="0">
                <a:latin typeface="+mn-lt"/>
              </a:rPr>
              <a:t>сфери</a:t>
            </a:r>
            <a:r>
              <a:rPr lang="ru-RU" sz="2400" b="1" dirty="0" smtClean="0">
                <a:latin typeface="+mn-lt"/>
              </a:rPr>
              <a:t>    </a:t>
            </a:r>
            <a:r>
              <a:rPr lang="ru-RU" sz="2400" b="1" dirty="0" err="1" smtClean="0">
                <a:latin typeface="+mn-lt"/>
              </a:rPr>
              <a:t>бібліотечного</a:t>
            </a:r>
            <a:r>
              <a:rPr lang="ru-RU" sz="2400" b="1" dirty="0" smtClean="0">
                <a:latin typeface="+mn-lt"/>
              </a:rPr>
              <a:t> </a:t>
            </a:r>
            <a:r>
              <a:rPr lang="ru-RU" sz="2400" b="1" dirty="0" err="1" smtClean="0">
                <a:latin typeface="+mn-lt"/>
              </a:rPr>
              <a:t>обслуговування</a:t>
            </a:r>
            <a:r>
              <a:rPr lang="ru-RU" sz="2400" b="1" dirty="0" smtClean="0">
                <a:latin typeface="+mn-lt"/>
              </a:rPr>
              <a:t>, </a:t>
            </a:r>
            <a:r>
              <a:rPr lang="ru-RU" sz="2400" b="1" dirty="0" err="1" smtClean="0">
                <a:latin typeface="+mn-lt"/>
              </a:rPr>
              <a:t>апробовані</a:t>
            </a:r>
            <a:r>
              <a:rPr lang="ru-RU" sz="2400" b="1" dirty="0" smtClean="0">
                <a:latin typeface="+mn-lt"/>
              </a:rPr>
              <a:t> </a:t>
            </a:r>
            <a:r>
              <a:rPr lang="ru-RU" sz="2400" b="1" dirty="0" err="1" smtClean="0">
                <a:latin typeface="+mn-lt"/>
              </a:rPr>
              <a:t>нашою</a:t>
            </a:r>
            <a:r>
              <a:rPr lang="ru-RU" sz="2400" b="1" dirty="0" smtClean="0">
                <a:latin typeface="+mn-lt"/>
              </a:rPr>
              <a:t> </a:t>
            </a:r>
            <a:r>
              <a:rPr lang="ru-RU" sz="2400" b="1" dirty="0" err="1" smtClean="0">
                <a:latin typeface="+mn-lt"/>
              </a:rPr>
              <a:t>бібліотекою</a:t>
            </a:r>
            <a:r>
              <a:rPr lang="ru-RU" sz="2400" b="1" dirty="0" smtClean="0">
                <a:latin typeface="+mn-lt"/>
              </a:rPr>
              <a:t>:</a:t>
            </a:r>
            <a:br>
              <a:rPr lang="ru-RU" sz="2400" b="1" dirty="0" smtClean="0">
                <a:latin typeface="+mn-lt"/>
              </a:rPr>
            </a:br>
            <a:r>
              <a:rPr lang="ru-RU" sz="2400" b="1" dirty="0" smtClean="0">
                <a:latin typeface="+mn-lt"/>
              </a:rPr>
              <a:t> </a:t>
            </a:r>
            <a:r>
              <a:rPr lang="ru-RU" sz="2400" b="1" dirty="0" smtClean="0">
                <a:solidFill>
                  <a:srgbClr val="C00000"/>
                </a:solidFill>
                <a:latin typeface="+mn-lt"/>
              </a:rPr>
              <a:t>1. </a:t>
            </a:r>
            <a:r>
              <a:rPr lang="ru-RU" sz="2400" b="1" dirty="0" err="1" smtClean="0">
                <a:solidFill>
                  <a:srgbClr val="C00000"/>
                </a:solidFill>
                <a:latin typeface="+mn-lt"/>
              </a:rPr>
              <a:t>Нові</a:t>
            </a:r>
            <a:r>
              <a:rPr lang="ru-RU" sz="2400" b="1" dirty="0" smtClean="0">
                <a:solidFill>
                  <a:srgbClr val="C00000"/>
                </a:solidFill>
                <a:latin typeface="+mn-lt"/>
              </a:rPr>
              <a:t> </a:t>
            </a:r>
            <a:r>
              <a:rPr lang="ru-RU" sz="2400" b="1" dirty="0" err="1" smtClean="0">
                <a:solidFill>
                  <a:srgbClr val="C00000"/>
                </a:solidFill>
                <a:latin typeface="+mn-lt"/>
              </a:rPr>
              <a:t>компетентності</a:t>
            </a:r>
            <a:r>
              <a:rPr lang="ru-RU" sz="2400" b="1" dirty="0" smtClean="0">
                <a:solidFill>
                  <a:srgbClr val="C00000"/>
                </a:solidFill>
                <a:latin typeface="+mn-lt"/>
              </a:rPr>
              <a:t> </a:t>
            </a:r>
            <a:r>
              <a:rPr lang="ru-RU" sz="2400" b="1" dirty="0" err="1" smtClean="0">
                <a:solidFill>
                  <a:srgbClr val="C00000"/>
                </a:solidFill>
                <a:latin typeface="+mn-lt"/>
              </a:rPr>
              <a:t>створюють</a:t>
            </a:r>
            <a:r>
              <a:rPr lang="ru-RU" sz="2400" b="1" dirty="0" smtClean="0">
                <a:solidFill>
                  <a:srgbClr val="C00000"/>
                </a:solidFill>
                <a:latin typeface="+mn-lt"/>
              </a:rPr>
              <a:t> </a:t>
            </a:r>
            <a:r>
              <a:rPr lang="ru-RU" sz="2400" b="1" dirty="0" err="1" smtClean="0">
                <a:solidFill>
                  <a:srgbClr val="C00000"/>
                </a:solidFill>
                <a:latin typeface="+mn-lt"/>
              </a:rPr>
              <a:t>новий</a:t>
            </a:r>
            <a:r>
              <a:rPr lang="ru-RU" sz="2400" b="1" dirty="0" smtClean="0">
                <a:solidFill>
                  <a:srgbClr val="C00000"/>
                </a:solidFill>
                <a:latin typeface="+mn-lt"/>
              </a:rPr>
              <a:t> </a:t>
            </a:r>
            <a:r>
              <a:rPr lang="ru-RU" sz="2400" b="1" dirty="0" err="1" smtClean="0">
                <a:solidFill>
                  <a:srgbClr val="C00000"/>
                </a:solidFill>
                <a:latin typeface="+mn-lt"/>
              </a:rPr>
              <a:t>вигляд</a:t>
            </a:r>
            <a:r>
              <a:rPr lang="ru-RU" sz="2400" b="1" dirty="0" smtClean="0">
                <a:solidFill>
                  <a:srgbClr val="C00000"/>
                </a:solidFill>
                <a:latin typeface="+mn-lt"/>
              </a:rPr>
              <a:t> </a:t>
            </a:r>
            <a:r>
              <a:rPr lang="ru-RU" sz="2400" b="1" dirty="0" err="1" smtClean="0">
                <a:solidFill>
                  <a:srgbClr val="C00000"/>
                </a:solidFill>
                <a:latin typeface="+mn-lt"/>
              </a:rPr>
              <a:t>діяльності</a:t>
            </a:r>
            <a:r>
              <a:rPr lang="ru-RU" sz="2400" b="1" dirty="0" smtClean="0">
                <a:solidFill>
                  <a:srgbClr val="C00000"/>
                </a:solidFill>
                <a:latin typeface="+mn-lt"/>
              </a:rPr>
              <a:t> в </a:t>
            </a:r>
            <a:r>
              <a:rPr lang="ru-RU" sz="2400" b="1" dirty="0" err="1" smtClean="0">
                <a:solidFill>
                  <a:srgbClr val="C00000"/>
                </a:solidFill>
                <a:latin typeface="+mn-lt"/>
              </a:rPr>
              <a:t>бібліотеці</a:t>
            </a:r>
            <a:r>
              <a:rPr lang="ru-RU" sz="2400" b="1" dirty="0" smtClean="0">
                <a:solidFill>
                  <a:srgbClr val="C00000"/>
                </a:solidFill>
                <a:latin typeface="+mn-lt"/>
              </a:rPr>
              <a:t>.</a:t>
            </a:r>
            <a:r>
              <a:rPr lang="ru-RU" sz="2400" b="1" dirty="0" smtClean="0">
                <a:latin typeface="+mn-lt"/>
              </a:rPr>
              <a:t> </a:t>
            </a:r>
            <a:r>
              <a:rPr lang="ru-RU" sz="2400" b="1" dirty="0" err="1" smtClean="0">
                <a:latin typeface="+mn-lt"/>
              </a:rPr>
              <a:t>Новий</a:t>
            </a:r>
            <a:r>
              <a:rPr lang="ru-RU" sz="2400" b="1" dirty="0" smtClean="0">
                <a:latin typeface="+mn-lt"/>
              </a:rPr>
              <a:t> </a:t>
            </a:r>
            <a:r>
              <a:rPr lang="ru-RU" sz="2400" b="1" dirty="0" err="1" smtClean="0">
                <a:latin typeface="+mn-lt"/>
              </a:rPr>
              <a:t>медіаландшафт</a:t>
            </a:r>
            <a:r>
              <a:rPr lang="ru-RU" sz="2400" b="1" dirty="0" smtClean="0">
                <a:latin typeface="+mn-lt"/>
              </a:rPr>
              <a:t>, </a:t>
            </a:r>
            <a:r>
              <a:rPr lang="ru-RU" sz="2400" b="1" dirty="0" err="1" smtClean="0">
                <a:latin typeface="+mn-lt"/>
              </a:rPr>
              <a:t>нові</a:t>
            </a:r>
            <a:r>
              <a:rPr lang="ru-RU" sz="2400" b="1" dirty="0" smtClean="0">
                <a:latin typeface="+mn-lt"/>
              </a:rPr>
              <a:t> </a:t>
            </a:r>
            <a:r>
              <a:rPr lang="ru-RU" sz="2400" b="1" dirty="0" err="1" smtClean="0">
                <a:latin typeface="+mn-lt"/>
              </a:rPr>
              <a:t>культурні</a:t>
            </a:r>
            <a:r>
              <a:rPr lang="ru-RU" sz="2400" b="1" dirty="0" smtClean="0">
                <a:latin typeface="+mn-lt"/>
              </a:rPr>
              <a:t> </a:t>
            </a:r>
            <a:r>
              <a:rPr lang="ru-RU" sz="2400" b="1" dirty="0" err="1" smtClean="0">
                <a:latin typeface="+mn-lt"/>
              </a:rPr>
              <a:t>звички</a:t>
            </a:r>
            <a:r>
              <a:rPr lang="ru-RU" sz="2400" b="1" dirty="0" smtClean="0">
                <a:latin typeface="+mn-lt"/>
              </a:rPr>
              <a:t>, </a:t>
            </a:r>
            <a:r>
              <a:rPr lang="ru-RU" sz="2400" b="1" dirty="0" err="1" smtClean="0">
                <a:latin typeface="+mn-lt"/>
              </a:rPr>
              <a:t>різні</a:t>
            </a:r>
            <a:r>
              <a:rPr lang="ru-RU" sz="2400" b="1" dirty="0" smtClean="0">
                <a:latin typeface="+mn-lt"/>
              </a:rPr>
              <a:t> потреби </a:t>
            </a:r>
            <a:r>
              <a:rPr lang="ru-RU" sz="2400" b="1" dirty="0" err="1" smtClean="0">
                <a:latin typeface="+mn-lt"/>
              </a:rPr>
              <a:t>і</a:t>
            </a:r>
            <a:r>
              <a:rPr lang="ru-RU" sz="2400" b="1" dirty="0" smtClean="0">
                <a:latin typeface="+mn-lt"/>
              </a:rPr>
              <a:t> </a:t>
            </a:r>
            <a:r>
              <a:rPr lang="uk-UA" sz="2400" b="1" dirty="0" smtClean="0">
                <a:latin typeface="+mn-lt"/>
              </a:rPr>
              <a:t>запити</a:t>
            </a:r>
            <a:r>
              <a:rPr lang="ru-RU" sz="2400" b="1" dirty="0" smtClean="0">
                <a:latin typeface="+mn-lt"/>
              </a:rPr>
              <a:t> </a:t>
            </a:r>
            <a:r>
              <a:rPr lang="ru-RU" sz="2400" b="1" dirty="0" err="1" smtClean="0">
                <a:latin typeface="+mn-lt"/>
              </a:rPr>
              <a:t>дітей</a:t>
            </a:r>
            <a:r>
              <a:rPr lang="ru-RU" sz="2400" b="1" dirty="0" smtClean="0">
                <a:latin typeface="+mn-lt"/>
              </a:rPr>
              <a:t> </a:t>
            </a:r>
            <a:r>
              <a:rPr lang="ru-RU" sz="2400" b="1" dirty="0" err="1" smtClean="0">
                <a:latin typeface="+mn-lt"/>
              </a:rPr>
              <a:t>вимагають</a:t>
            </a:r>
            <a:r>
              <a:rPr lang="ru-RU" sz="2400" b="1" dirty="0" smtClean="0">
                <a:latin typeface="+mn-lt"/>
              </a:rPr>
              <a:t> </a:t>
            </a:r>
            <a:r>
              <a:rPr lang="ru-RU" sz="2400" b="1" dirty="0" err="1" smtClean="0">
                <a:latin typeface="+mn-lt"/>
              </a:rPr>
              <a:t>розвитку</a:t>
            </a:r>
            <a:r>
              <a:rPr lang="ru-RU" sz="2400" b="1" dirty="0" smtClean="0">
                <a:latin typeface="+mn-lt"/>
              </a:rPr>
              <a:t> </a:t>
            </a:r>
            <a:r>
              <a:rPr lang="ru-RU" sz="2400" b="1" dirty="0" err="1" smtClean="0">
                <a:latin typeface="+mn-lt"/>
              </a:rPr>
              <a:t>нових</a:t>
            </a:r>
            <a:r>
              <a:rPr lang="ru-RU" sz="2400" b="1" dirty="0" smtClean="0">
                <a:latin typeface="+mn-lt"/>
              </a:rPr>
              <a:t> </a:t>
            </a:r>
            <a:r>
              <a:rPr lang="ru-RU" sz="2400" b="1" dirty="0" err="1" smtClean="0">
                <a:latin typeface="+mn-lt"/>
              </a:rPr>
              <a:t>професійних</a:t>
            </a:r>
            <a:r>
              <a:rPr lang="ru-RU" sz="2400" b="1" dirty="0" smtClean="0">
                <a:latin typeface="+mn-lt"/>
              </a:rPr>
              <a:t> </a:t>
            </a:r>
            <a:r>
              <a:rPr lang="ru-RU" sz="2400" b="1" dirty="0" err="1" smtClean="0">
                <a:latin typeface="+mn-lt"/>
              </a:rPr>
              <a:t>умінь</a:t>
            </a:r>
            <a:r>
              <a:rPr lang="ru-RU" sz="2400" b="1" dirty="0" smtClean="0">
                <a:latin typeface="+mn-lt"/>
              </a:rPr>
              <a:t>. </a:t>
            </a:r>
            <a:r>
              <a:rPr lang="uk-UA" sz="2400" b="1" dirty="0" smtClean="0">
                <a:latin typeface="+mn-lt"/>
              </a:rPr>
              <a:t>Ми </a:t>
            </a:r>
            <a:r>
              <a:rPr lang="ru-RU" sz="2400" b="1" dirty="0" err="1" smtClean="0">
                <a:latin typeface="+mn-lt"/>
              </a:rPr>
              <a:t>повин</a:t>
            </a:r>
            <a:r>
              <a:rPr lang="uk-UA" sz="2400" b="1" dirty="0" smtClean="0">
                <a:latin typeface="+mn-lt"/>
              </a:rPr>
              <a:t>ні </a:t>
            </a:r>
            <a:r>
              <a:rPr lang="ru-RU" sz="2400" b="1" dirty="0" smtClean="0">
                <a:latin typeface="+mn-lt"/>
              </a:rPr>
              <a:t> стати </a:t>
            </a:r>
            <a:r>
              <a:rPr lang="ru-RU" sz="2400" b="1" dirty="0" err="1" smtClean="0">
                <a:latin typeface="+mn-lt"/>
              </a:rPr>
              <a:t>більш</a:t>
            </a:r>
            <a:r>
              <a:rPr lang="ru-RU" sz="2400" b="1" dirty="0" smtClean="0">
                <a:latin typeface="+mn-lt"/>
              </a:rPr>
              <a:t> «</a:t>
            </a:r>
            <a:r>
              <a:rPr lang="ru-RU" sz="2400" b="1" dirty="0" err="1" smtClean="0">
                <a:latin typeface="+mn-lt"/>
              </a:rPr>
              <a:t>видимим</a:t>
            </a:r>
            <a:r>
              <a:rPr lang="uk-UA" sz="2400" b="1" dirty="0" smtClean="0">
                <a:latin typeface="+mn-lt"/>
              </a:rPr>
              <a:t>и</a:t>
            </a:r>
            <a:r>
              <a:rPr lang="ru-RU" sz="2400" b="1" dirty="0" smtClean="0">
                <a:latin typeface="+mn-lt"/>
              </a:rPr>
              <a:t>» в </a:t>
            </a:r>
            <a:r>
              <a:rPr lang="ru-RU" sz="2400" b="1" dirty="0" err="1" smtClean="0">
                <a:latin typeface="+mn-lt"/>
              </a:rPr>
              <a:t>Мережі</a:t>
            </a:r>
            <a:r>
              <a:rPr lang="ru-RU" sz="2400" b="1" dirty="0" smtClean="0">
                <a:latin typeface="+mn-lt"/>
              </a:rPr>
              <a:t>, </a:t>
            </a:r>
            <a:r>
              <a:rPr lang="ru-RU" sz="2400" b="1" dirty="0" err="1" smtClean="0">
                <a:latin typeface="+mn-lt"/>
              </a:rPr>
              <a:t>розвивати</a:t>
            </a:r>
            <a:r>
              <a:rPr lang="ru-RU" sz="2400" b="1" dirty="0" smtClean="0">
                <a:latin typeface="+mn-lt"/>
              </a:rPr>
              <a:t> </a:t>
            </a:r>
            <a:r>
              <a:rPr lang="ru-RU" sz="2400" b="1" dirty="0" err="1" smtClean="0">
                <a:latin typeface="+mn-lt"/>
              </a:rPr>
              <a:t>новий</a:t>
            </a:r>
            <a:r>
              <a:rPr lang="ru-RU" sz="2400" b="1" dirty="0" smtClean="0">
                <a:latin typeface="+mn-lt"/>
              </a:rPr>
              <a:t> </a:t>
            </a:r>
            <a:r>
              <a:rPr lang="ru-RU" sz="2400" b="1" dirty="0" err="1" smtClean="0">
                <a:latin typeface="+mn-lt"/>
              </a:rPr>
              <a:t>вигляд</a:t>
            </a:r>
            <a:r>
              <a:rPr lang="ru-RU" sz="2400" b="1" dirty="0" smtClean="0">
                <a:latin typeface="+mn-lt"/>
              </a:rPr>
              <a:t> </a:t>
            </a:r>
            <a:r>
              <a:rPr lang="ru-RU" sz="2400" b="1" dirty="0" err="1" smtClean="0">
                <a:latin typeface="+mn-lt"/>
              </a:rPr>
              <a:t>обслуговування</a:t>
            </a:r>
            <a:r>
              <a:rPr lang="ru-RU" sz="2400" b="1" dirty="0" smtClean="0">
                <a:latin typeface="+mn-lt"/>
              </a:rPr>
              <a:t> </a:t>
            </a:r>
            <a:r>
              <a:rPr lang="ru-RU" sz="2400" b="1" dirty="0" err="1" smtClean="0">
                <a:latin typeface="+mn-lt"/>
              </a:rPr>
              <a:t>в</a:t>
            </a:r>
            <a:r>
              <a:rPr lang="ru-RU" sz="2400" b="1" dirty="0" smtClean="0">
                <a:latin typeface="+mn-lt"/>
              </a:rPr>
              <a:t> </a:t>
            </a:r>
            <a:r>
              <a:rPr lang="ru-RU" sz="2400" b="1" dirty="0" err="1" smtClean="0">
                <a:latin typeface="+mn-lt"/>
              </a:rPr>
              <a:t>бібліотеці</a:t>
            </a:r>
            <a:r>
              <a:rPr lang="ru-RU" sz="2400" b="1" dirty="0" smtClean="0">
                <a:latin typeface="+mn-lt"/>
              </a:rPr>
              <a:t> </a:t>
            </a:r>
            <a:r>
              <a:rPr lang="ru-RU" sz="2400" b="1" dirty="0" err="1" smtClean="0">
                <a:latin typeface="+mn-lt"/>
              </a:rPr>
              <a:t>і</a:t>
            </a:r>
            <a:r>
              <a:rPr lang="ru-RU" sz="2400" b="1" dirty="0" smtClean="0">
                <a:latin typeface="+mn-lt"/>
              </a:rPr>
              <a:t> </a:t>
            </a:r>
            <a:r>
              <a:rPr lang="ru-RU" sz="2400" b="1" dirty="0" err="1" smtClean="0">
                <a:latin typeface="+mn-lt"/>
              </a:rPr>
              <a:t>організовувати</a:t>
            </a:r>
            <a:r>
              <a:rPr lang="ru-RU" sz="2400" b="1" dirty="0" smtClean="0">
                <a:latin typeface="+mn-lt"/>
              </a:rPr>
              <a:t> </a:t>
            </a:r>
            <a:r>
              <a:rPr lang="ru-RU" sz="2400" b="1" dirty="0" err="1" smtClean="0">
                <a:latin typeface="+mn-lt"/>
              </a:rPr>
              <a:t>зустрічі</a:t>
            </a:r>
            <a:r>
              <a:rPr lang="ru-RU" sz="2400" b="1" dirty="0" smtClean="0">
                <a:latin typeface="+mn-lt"/>
              </a:rPr>
              <a:t> </a:t>
            </a:r>
            <a:r>
              <a:rPr lang="ru-RU" sz="2400" b="1" dirty="0" err="1" smtClean="0">
                <a:latin typeface="+mn-lt"/>
              </a:rPr>
              <a:t>і</a:t>
            </a:r>
            <a:r>
              <a:rPr lang="ru-RU" sz="2400" b="1" dirty="0" smtClean="0">
                <a:latin typeface="+mn-lt"/>
              </a:rPr>
              <a:t> </a:t>
            </a:r>
            <a:r>
              <a:rPr lang="ru-RU" sz="2400" b="1" dirty="0" err="1" smtClean="0">
                <a:latin typeface="+mn-lt"/>
              </a:rPr>
              <a:t>діалоги</a:t>
            </a:r>
            <a:r>
              <a:rPr lang="ru-RU" sz="2400" b="1" dirty="0" smtClean="0">
                <a:latin typeface="+mn-lt"/>
              </a:rPr>
              <a:t> </a:t>
            </a:r>
            <a:r>
              <a:rPr lang="ru-RU" sz="2400" b="1" dirty="0" err="1" smtClean="0">
                <a:latin typeface="+mn-lt"/>
              </a:rPr>
              <a:t>з</a:t>
            </a:r>
            <a:r>
              <a:rPr lang="ru-RU" sz="2400" b="1" dirty="0" smtClean="0">
                <a:latin typeface="+mn-lt"/>
              </a:rPr>
              <a:t> </a:t>
            </a:r>
            <a:r>
              <a:rPr lang="ru-RU" sz="2400" b="1" dirty="0" err="1" smtClean="0">
                <a:latin typeface="+mn-lt"/>
              </a:rPr>
              <a:t>користувачами</a:t>
            </a:r>
            <a:r>
              <a:rPr lang="ru-RU" sz="2400" b="1" dirty="0" smtClean="0">
                <a:latin typeface="+mn-lt"/>
              </a:rPr>
              <a:t> </a:t>
            </a:r>
            <a:r>
              <a:rPr lang="uk-UA" sz="2400" b="1" dirty="0" smtClean="0">
                <a:latin typeface="+mn-lt"/>
              </a:rPr>
              <a:t>.</a:t>
            </a:r>
            <a:r>
              <a:rPr lang="ru-RU" sz="2400" b="1" dirty="0" smtClean="0">
                <a:latin typeface="+mn-lt"/>
              </a:rPr>
              <a:t/>
            </a:r>
            <a:br>
              <a:rPr lang="ru-RU" sz="2400" b="1" dirty="0" smtClean="0">
                <a:latin typeface="+mn-lt"/>
              </a:rPr>
            </a:br>
            <a:r>
              <a:rPr lang="ru-RU" sz="2400" b="1" dirty="0" smtClean="0">
                <a:solidFill>
                  <a:srgbClr val="C00000"/>
                </a:solidFill>
                <a:latin typeface="+mn-lt"/>
              </a:rPr>
              <a:t>2. </a:t>
            </a:r>
            <a:r>
              <a:rPr lang="ru-RU" sz="2400" b="1" dirty="0" err="1" smtClean="0">
                <a:solidFill>
                  <a:srgbClr val="C00000"/>
                </a:solidFill>
                <a:latin typeface="+mn-lt"/>
              </a:rPr>
              <a:t>Бібліотечний</a:t>
            </a:r>
            <a:r>
              <a:rPr lang="ru-RU" sz="2400" b="1" dirty="0" smtClean="0">
                <a:solidFill>
                  <a:srgbClr val="C00000"/>
                </a:solidFill>
                <a:latin typeface="+mn-lt"/>
              </a:rPr>
              <a:t> </a:t>
            </a:r>
            <a:r>
              <a:rPr lang="ru-RU" sz="2400" b="1" dirty="0" err="1" smtClean="0">
                <a:solidFill>
                  <a:srgbClr val="C00000"/>
                </a:solidFill>
                <a:latin typeface="+mn-lt"/>
              </a:rPr>
              <a:t>простір</a:t>
            </a:r>
            <a:r>
              <a:rPr lang="ru-RU" sz="2400" b="1" dirty="0" smtClean="0">
                <a:solidFill>
                  <a:srgbClr val="C00000"/>
                </a:solidFill>
                <a:latin typeface="+mn-lt"/>
              </a:rPr>
              <a:t> повинен </a:t>
            </a:r>
            <a:r>
              <a:rPr lang="ru-RU" sz="2400" b="1" dirty="0" err="1" smtClean="0">
                <a:solidFill>
                  <a:srgbClr val="C00000"/>
                </a:solidFill>
                <a:latin typeface="+mn-lt"/>
              </a:rPr>
              <a:t>вражати</a:t>
            </a:r>
            <a:r>
              <a:rPr lang="ru-RU" sz="2400" b="1" dirty="0" smtClean="0">
                <a:solidFill>
                  <a:srgbClr val="C00000"/>
                </a:solidFill>
                <a:latin typeface="+mn-lt"/>
              </a:rPr>
              <a:t> </a:t>
            </a:r>
            <a:r>
              <a:rPr lang="ru-RU" sz="2400" b="1" dirty="0" err="1" smtClean="0">
                <a:solidFill>
                  <a:srgbClr val="C00000"/>
                </a:solidFill>
                <a:latin typeface="+mn-lt"/>
              </a:rPr>
              <a:t>і</a:t>
            </a:r>
            <a:r>
              <a:rPr lang="ru-RU" sz="2400" b="1" dirty="0" smtClean="0">
                <a:solidFill>
                  <a:srgbClr val="C00000"/>
                </a:solidFill>
                <a:latin typeface="+mn-lt"/>
              </a:rPr>
              <a:t> </a:t>
            </a:r>
            <a:r>
              <a:rPr lang="ru-RU" sz="2400" b="1" dirty="0" err="1" smtClean="0">
                <a:solidFill>
                  <a:srgbClr val="C00000"/>
                </a:solidFill>
                <a:latin typeface="+mn-lt"/>
              </a:rPr>
              <a:t>надихати</a:t>
            </a:r>
            <a:r>
              <a:rPr lang="ru-RU" sz="2400" b="1" dirty="0" smtClean="0">
                <a:solidFill>
                  <a:srgbClr val="C00000"/>
                </a:solidFill>
                <a:latin typeface="+mn-lt"/>
              </a:rPr>
              <a:t>. </a:t>
            </a:r>
            <a:r>
              <a:rPr lang="ru-RU" sz="2400" b="1" dirty="0" smtClean="0">
                <a:latin typeface="+mn-lt"/>
              </a:rPr>
              <a:t>Нам </a:t>
            </a:r>
            <a:r>
              <a:rPr lang="ru-RU" sz="2400" b="1" dirty="0" err="1" smtClean="0">
                <a:latin typeface="+mn-lt"/>
              </a:rPr>
              <a:t>необхідні</a:t>
            </a:r>
            <a:r>
              <a:rPr lang="ru-RU" sz="2400" b="1" dirty="0" smtClean="0">
                <a:latin typeface="+mn-lt"/>
              </a:rPr>
              <a:t> </a:t>
            </a:r>
            <a:r>
              <a:rPr lang="ru-RU" sz="2400" b="1" dirty="0" err="1" smtClean="0">
                <a:latin typeface="+mn-lt"/>
              </a:rPr>
              <a:t>нові</a:t>
            </a:r>
            <a:r>
              <a:rPr lang="ru-RU" sz="2400" b="1" dirty="0" smtClean="0">
                <a:latin typeface="+mn-lt"/>
              </a:rPr>
              <a:t> </a:t>
            </a:r>
            <a:r>
              <a:rPr lang="ru-RU" sz="2400" b="1" dirty="0" err="1" smtClean="0">
                <a:latin typeface="+mn-lt"/>
              </a:rPr>
              <a:t>концепції</a:t>
            </a:r>
            <a:r>
              <a:rPr lang="ru-RU" sz="2400" b="1" dirty="0" smtClean="0">
                <a:latin typeface="+mn-lt"/>
              </a:rPr>
              <a:t> </a:t>
            </a:r>
            <a:r>
              <a:rPr lang="ru-RU" sz="2400" b="1" dirty="0" err="1" smtClean="0">
                <a:latin typeface="+mn-lt"/>
              </a:rPr>
              <a:t>оформлення</a:t>
            </a:r>
            <a:r>
              <a:rPr lang="ru-RU" sz="2400" b="1" dirty="0" smtClean="0">
                <a:latin typeface="+mn-lt"/>
              </a:rPr>
              <a:t>, дизайну </a:t>
            </a:r>
            <a:r>
              <a:rPr lang="ru-RU" sz="2400" b="1" dirty="0" err="1" smtClean="0">
                <a:latin typeface="+mn-lt"/>
              </a:rPr>
              <a:t>фізичного</a:t>
            </a:r>
            <a:r>
              <a:rPr lang="ru-RU" sz="2400" b="1" dirty="0" smtClean="0">
                <a:latin typeface="+mn-lt"/>
              </a:rPr>
              <a:t> простору </a:t>
            </a:r>
            <a:r>
              <a:rPr lang="ru-RU" sz="2400" b="1" dirty="0" err="1" smtClean="0">
                <a:latin typeface="+mn-lt"/>
              </a:rPr>
              <a:t>бібліотеки</a:t>
            </a:r>
            <a:r>
              <a:rPr lang="ru-RU" sz="2400" b="1" dirty="0" smtClean="0">
                <a:latin typeface="+mn-lt"/>
              </a:rPr>
              <a:t>. </a:t>
            </a:r>
            <a:r>
              <a:rPr lang="ru-RU" sz="2400" b="1" dirty="0" err="1" smtClean="0">
                <a:latin typeface="+mn-lt"/>
              </a:rPr>
              <a:t>Бібліотека</a:t>
            </a:r>
            <a:r>
              <a:rPr lang="ru-RU" sz="2400" b="1" dirty="0" smtClean="0">
                <a:latin typeface="+mn-lt"/>
              </a:rPr>
              <a:t> повинна бути </a:t>
            </a:r>
            <a:r>
              <a:rPr lang="ru-RU" sz="2400" b="1" dirty="0" err="1" smtClean="0">
                <a:latin typeface="+mn-lt"/>
              </a:rPr>
              <a:t>приваблива</a:t>
            </a:r>
            <a:r>
              <a:rPr lang="ru-RU" sz="2400" b="1" dirty="0" smtClean="0">
                <a:latin typeface="+mn-lt"/>
              </a:rPr>
              <a:t> для того, </a:t>
            </a:r>
            <a:r>
              <a:rPr lang="ru-RU" sz="2400" b="1" dirty="0" err="1" smtClean="0">
                <a:latin typeface="+mn-lt"/>
              </a:rPr>
              <a:t>щоб</a:t>
            </a:r>
            <a:r>
              <a:rPr lang="ru-RU" sz="2400" b="1" dirty="0" smtClean="0">
                <a:latin typeface="+mn-lt"/>
              </a:rPr>
              <a:t> </a:t>
            </a:r>
            <a:r>
              <a:rPr lang="ru-RU" sz="2400" b="1" dirty="0" err="1" smtClean="0">
                <a:latin typeface="+mn-lt"/>
              </a:rPr>
              <a:t>діти</a:t>
            </a:r>
            <a:r>
              <a:rPr lang="ru-RU" sz="2400" b="1" dirty="0" smtClean="0">
                <a:latin typeface="+mn-lt"/>
              </a:rPr>
              <a:t> могли там </a:t>
            </a:r>
            <a:r>
              <a:rPr lang="ru-RU" sz="2400" b="1" dirty="0" err="1" smtClean="0">
                <a:latin typeface="+mn-lt"/>
              </a:rPr>
              <a:t>знаходитися</a:t>
            </a:r>
            <a:r>
              <a:rPr lang="ru-RU" sz="2400" b="1" dirty="0" smtClean="0">
                <a:latin typeface="+mn-lt"/>
              </a:rPr>
              <a:t>, </a:t>
            </a:r>
            <a:r>
              <a:rPr lang="ru-RU" sz="2400" b="1" dirty="0" err="1" smtClean="0">
                <a:latin typeface="+mn-lt"/>
              </a:rPr>
              <a:t>вчитися</a:t>
            </a:r>
            <a:r>
              <a:rPr lang="ru-RU" sz="2400" b="1" dirty="0" smtClean="0">
                <a:latin typeface="+mn-lt"/>
              </a:rPr>
              <a:t> </a:t>
            </a:r>
            <a:r>
              <a:rPr lang="ru-RU" sz="2400" b="1" dirty="0" err="1" smtClean="0">
                <a:latin typeface="+mn-lt"/>
              </a:rPr>
              <a:t>і</a:t>
            </a:r>
            <a:r>
              <a:rPr lang="ru-RU" sz="2400" b="1" dirty="0" smtClean="0">
                <a:latin typeface="+mn-lt"/>
              </a:rPr>
              <a:t> </a:t>
            </a:r>
            <a:r>
              <a:rPr lang="ru-RU" sz="2400" b="1" dirty="0" err="1" smtClean="0">
                <a:latin typeface="+mn-lt"/>
              </a:rPr>
              <a:t>грати</a:t>
            </a:r>
            <a:r>
              <a:rPr lang="ru-RU" sz="2400" b="1" dirty="0" smtClean="0">
                <a:latin typeface="+mn-lt"/>
              </a:rPr>
              <a:t>.</a:t>
            </a:r>
            <a:br>
              <a:rPr lang="ru-RU" sz="2400" b="1" dirty="0" smtClean="0">
                <a:latin typeface="+mn-lt"/>
              </a:rPr>
            </a:br>
            <a:endParaRPr lang="ru-RU" sz="2400" dirty="0">
              <a:latin typeface="+mn-lt"/>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476672"/>
            <a:ext cx="8229600" cy="5688632"/>
          </a:xfrm>
        </p:spPr>
        <p:txBody>
          <a:bodyPr>
            <a:normAutofit/>
          </a:bodyPr>
          <a:lstStyle/>
          <a:p>
            <a:pPr algn="l"/>
            <a:r>
              <a:rPr lang="ru-RU" sz="2400" b="1" dirty="0" smtClean="0">
                <a:solidFill>
                  <a:srgbClr val="C00000"/>
                </a:solidFill>
                <a:latin typeface="+mn-lt"/>
              </a:rPr>
              <a:t>3. </a:t>
            </a:r>
            <a:r>
              <a:rPr lang="ru-RU" sz="2400" b="1" dirty="0" err="1" smtClean="0">
                <a:solidFill>
                  <a:srgbClr val="C00000"/>
                </a:solidFill>
                <a:latin typeface="+mn-lt"/>
              </a:rPr>
              <a:t>Бібліотеки</a:t>
            </a:r>
            <a:r>
              <a:rPr lang="ru-RU" sz="2400" b="1" dirty="0" smtClean="0">
                <a:solidFill>
                  <a:srgbClr val="C00000"/>
                </a:solidFill>
                <a:latin typeface="+mn-lt"/>
              </a:rPr>
              <a:t> </a:t>
            </a:r>
            <a:r>
              <a:rPr lang="ru-RU" sz="2400" b="1" dirty="0" err="1" smtClean="0">
                <a:solidFill>
                  <a:srgbClr val="C00000"/>
                </a:solidFill>
                <a:latin typeface="+mn-lt"/>
              </a:rPr>
              <a:t>розвивають</a:t>
            </a:r>
            <a:r>
              <a:rPr lang="ru-RU" sz="2400" b="1" dirty="0" smtClean="0">
                <a:solidFill>
                  <a:srgbClr val="C00000"/>
                </a:solidFill>
                <a:latin typeface="+mn-lt"/>
              </a:rPr>
              <a:t> </a:t>
            </a:r>
            <a:r>
              <a:rPr lang="ru-RU" sz="2400" b="1" dirty="0" err="1" smtClean="0">
                <a:solidFill>
                  <a:srgbClr val="C00000"/>
                </a:solidFill>
                <a:latin typeface="+mn-lt"/>
              </a:rPr>
              <a:t>свої</a:t>
            </a:r>
            <a:r>
              <a:rPr lang="ru-RU" sz="2400" b="1" dirty="0" smtClean="0">
                <a:solidFill>
                  <a:srgbClr val="C00000"/>
                </a:solidFill>
                <a:latin typeface="+mn-lt"/>
              </a:rPr>
              <a:t> «</a:t>
            </a:r>
            <a:r>
              <a:rPr lang="ru-RU" sz="2400" b="1" dirty="0" err="1" smtClean="0">
                <a:solidFill>
                  <a:srgbClr val="C00000"/>
                </a:solidFill>
                <a:latin typeface="+mn-lt"/>
              </a:rPr>
              <a:t>мережеві</a:t>
            </a:r>
            <a:r>
              <a:rPr lang="ru-RU" sz="2400" b="1" dirty="0" smtClean="0">
                <a:solidFill>
                  <a:srgbClr val="C00000"/>
                </a:solidFill>
                <a:latin typeface="+mn-lt"/>
              </a:rPr>
              <a:t>» </a:t>
            </a:r>
            <a:r>
              <a:rPr lang="ru-RU" sz="2400" b="1" dirty="0" err="1" smtClean="0">
                <a:solidFill>
                  <a:srgbClr val="C00000"/>
                </a:solidFill>
                <a:latin typeface="+mn-lt"/>
              </a:rPr>
              <a:t>послуги</a:t>
            </a:r>
            <a:r>
              <a:rPr lang="ru-RU" sz="2400" b="1" dirty="0" smtClean="0">
                <a:solidFill>
                  <a:srgbClr val="C00000"/>
                </a:solidFill>
                <a:latin typeface="+mn-lt"/>
              </a:rPr>
              <a:t>. </a:t>
            </a:r>
            <a:r>
              <a:rPr lang="ru-RU" sz="2400" b="1" dirty="0" err="1" smtClean="0">
                <a:latin typeface="+mn-lt"/>
              </a:rPr>
              <a:t>Бібліотека</a:t>
            </a:r>
            <a:r>
              <a:rPr lang="ru-RU" sz="2400" b="1" dirty="0" smtClean="0">
                <a:latin typeface="+mn-lt"/>
              </a:rPr>
              <a:t> </a:t>
            </a:r>
            <a:r>
              <a:rPr lang="ru-RU" sz="2400" b="1" dirty="0" err="1" smtClean="0">
                <a:latin typeface="+mn-lt"/>
              </a:rPr>
              <a:t>створює</a:t>
            </a:r>
            <a:r>
              <a:rPr lang="ru-RU" sz="2400" b="1" dirty="0" smtClean="0">
                <a:latin typeface="+mn-lt"/>
              </a:rPr>
              <a:t>  </a:t>
            </a:r>
            <a:r>
              <a:rPr lang="ru-RU" sz="2400" b="1" dirty="0" err="1" smtClean="0">
                <a:latin typeface="+mn-lt"/>
              </a:rPr>
              <a:t>нові</a:t>
            </a:r>
            <a:r>
              <a:rPr lang="ru-RU" sz="2400" b="1" dirty="0" smtClean="0">
                <a:latin typeface="+mn-lt"/>
              </a:rPr>
              <a:t> </a:t>
            </a:r>
            <a:r>
              <a:rPr lang="ru-RU" sz="2400" b="1" dirty="0" err="1" smtClean="0">
                <a:latin typeface="+mn-lt"/>
              </a:rPr>
              <a:t>структури</a:t>
            </a:r>
            <a:r>
              <a:rPr lang="ru-RU" sz="2400" b="1" dirty="0" smtClean="0">
                <a:latin typeface="+mn-lt"/>
              </a:rPr>
              <a:t> </a:t>
            </a:r>
            <a:r>
              <a:rPr lang="ru-RU" sz="2400" b="1" dirty="0" err="1" smtClean="0">
                <a:latin typeface="+mn-lt"/>
              </a:rPr>
              <a:t>і</a:t>
            </a:r>
            <a:r>
              <a:rPr lang="ru-RU" sz="2400" b="1" dirty="0" smtClean="0">
                <a:latin typeface="+mn-lt"/>
              </a:rPr>
              <a:t> </a:t>
            </a:r>
            <a:r>
              <a:rPr lang="ru-RU" sz="2400" b="1" dirty="0" err="1" smtClean="0">
                <a:latin typeface="+mn-lt"/>
              </a:rPr>
              <a:t>послуги</a:t>
            </a:r>
            <a:r>
              <a:rPr lang="ru-RU" sz="2400" b="1" dirty="0" smtClean="0">
                <a:latin typeface="+mn-lt"/>
              </a:rPr>
              <a:t>, </a:t>
            </a:r>
            <a:r>
              <a:rPr lang="ru-RU" sz="2400" b="1" dirty="0" err="1" smtClean="0">
                <a:latin typeface="+mn-lt"/>
              </a:rPr>
              <a:t>тобто</a:t>
            </a:r>
            <a:r>
              <a:rPr lang="ru-RU" sz="2400" b="1" dirty="0" smtClean="0">
                <a:latin typeface="+mn-lt"/>
              </a:rPr>
              <a:t> </a:t>
            </a:r>
            <a:r>
              <a:rPr lang="ru-RU" sz="2400" b="1" dirty="0" err="1" smtClean="0">
                <a:latin typeface="+mn-lt"/>
              </a:rPr>
              <a:t>залучає</a:t>
            </a:r>
            <a:r>
              <a:rPr lang="ru-RU" sz="2400" b="1" dirty="0" smtClean="0">
                <a:latin typeface="+mn-lt"/>
              </a:rPr>
              <a:t>  </a:t>
            </a:r>
            <a:r>
              <a:rPr lang="ru-RU" sz="2400" b="1" dirty="0" err="1" smtClean="0">
                <a:latin typeface="+mn-lt"/>
              </a:rPr>
              <a:t>вчителів</a:t>
            </a:r>
            <a:r>
              <a:rPr lang="ru-RU" sz="2400" b="1" dirty="0" smtClean="0">
                <a:latin typeface="+mn-lt"/>
              </a:rPr>
              <a:t> </a:t>
            </a:r>
            <a:r>
              <a:rPr lang="ru-RU" sz="2400" b="1" dirty="0" err="1" smtClean="0">
                <a:latin typeface="+mn-lt"/>
              </a:rPr>
              <a:t>інформатики</a:t>
            </a:r>
            <a:r>
              <a:rPr lang="ru-RU" sz="2400" b="1" dirty="0" smtClean="0">
                <a:latin typeface="+mn-lt"/>
              </a:rPr>
              <a:t>, </a:t>
            </a:r>
            <a:r>
              <a:rPr lang="ru-RU" sz="2400" b="1" dirty="0" err="1" smtClean="0">
                <a:latin typeface="+mn-lt"/>
              </a:rPr>
              <a:t>адміністрацію</a:t>
            </a:r>
            <a:r>
              <a:rPr lang="ru-RU" sz="2400" b="1" dirty="0" smtClean="0">
                <a:latin typeface="+mn-lt"/>
              </a:rPr>
              <a:t> </a:t>
            </a:r>
            <a:r>
              <a:rPr lang="ru-RU" sz="2400" b="1" dirty="0" err="1" smtClean="0">
                <a:latin typeface="+mn-lt"/>
              </a:rPr>
              <a:t>школи</a:t>
            </a:r>
            <a:r>
              <a:rPr lang="ru-RU" sz="2400" b="1" dirty="0" smtClean="0">
                <a:latin typeface="+mn-lt"/>
              </a:rPr>
              <a:t>  для </a:t>
            </a:r>
            <a:r>
              <a:rPr lang="ru-RU" sz="2400" b="1" dirty="0" err="1" smtClean="0">
                <a:latin typeface="+mn-lt"/>
              </a:rPr>
              <a:t>створення</a:t>
            </a:r>
            <a:r>
              <a:rPr lang="ru-RU" sz="2400" b="1" dirty="0" smtClean="0">
                <a:latin typeface="+mn-lt"/>
              </a:rPr>
              <a:t> </a:t>
            </a:r>
            <a:r>
              <a:rPr lang="ru-RU" sz="2400" b="1" dirty="0" err="1" smtClean="0">
                <a:latin typeface="+mn-lt"/>
              </a:rPr>
              <a:t>ресурсів</a:t>
            </a:r>
            <a:r>
              <a:rPr lang="ru-RU" sz="2400" b="1" dirty="0" smtClean="0">
                <a:latin typeface="+mn-lt"/>
              </a:rPr>
              <a:t> в </a:t>
            </a:r>
            <a:r>
              <a:rPr lang="ru-RU" sz="2400" b="1" dirty="0" err="1" smtClean="0">
                <a:latin typeface="+mn-lt"/>
              </a:rPr>
              <a:t>комп'ютерних</a:t>
            </a:r>
            <a:r>
              <a:rPr lang="ru-RU" sz="2400" b="1" dirty="0" smtClean="0">
                <a:latin typeface="+mn-lt"/>
              </a:rPr>
              <a:t> мережах для </a:t>
            </a:r>
            <a:r>
              <a:rPr lang="ru-RU" sz="2400" b="1" dirty="0" err="1" smtClean="0">
                <a:latin typeface="+mn-lt"/>
              </a:rPr>
              <a:t>дітей</a:t>
            </a:r>
            <a:r>
              <a:rPr lang="ru-RU" sz="2400" b="1" dirty="0" smtClean="0">
                <a:latin typeface="+mn-lt"/>
              </a:rPr>
              <a:t>. </a:t>
            </a:r>
            <a:br>
              <a:rPr lang="ru-RU" sz="2400" b="1" dirty="0" smtClean="0">
                <a:latin typeface="+mn-lt"/>
              </a:rPr>
            </a:br>
            <a:r>
              <a:rPr lang="ru-RU" sz="2400" b="1" dirty="0" smtClean="0">
                <a:latin typeface="+mn-lt"/>
              </a:rPr>
              <a:t/>
            </a:r>
            <a:br>
              <a:rPr lang="ru-RU" sz="2400" b="1" dirty="0" smtClean="0">
                <a:latin typeface="+mn-lt"/>
              </a:rPr>
            </a:br>
            <a:r>
              <a:rPr lang="ru-RU" sz="2400" b="1" dirty="0" smtClean="0">
                <a:solidFill>
                  <a:srgbClr val="C00000"/>
                </a:solidFill>
                <a:latin typeface="+mn-lt"/>
              </a:rPr>
              <a:t>4. </a:t>
            </a:r>
            <a:r>
              <a:rPr lang="ru-RU" sz="2400" b="1" dirty="0" err="1" smtClean="0">
                <a:solidFill>
                  <a:srgbClr val="C00000"/>
                </a:solidFill>
                <a:latin typeface="+mn-lt"/>
              </a:rPr>
              <a:t>Діти</a:t>
            </a:r>
            <a:r>
              <a:rPr lang="ru-RU" sz="2400" b="1" dirty="0" smtClean="0">
                <a:solidFill>
                  <a:srgbClr val="C00000"/>
                </a:solidFill>
                <a:latin typeface="+mn-lt"/>
              </a:rPr>
              <a:t> </a:t>
            </a:r>
            <a:r>
              <a:rPr lang="ru-RU" sz="2400" b="1" dirty="0" err="1" smtClean="0">
                <a:solidFill>
                  <a:srgbClr val="C00000"/>
                </a:solidFill>
                <a:latin typeface="+mn-lt"/>
              </a:rPr>
              <a:t>грають</a:t>
            </a:r>
            <a:r>
              <a:rPr lang="ru-RU" sz="2400" b="1" dirty="0" smtClean="0">
                <a:solidFill>
                  <a:srgbClr val="C00000"/>
                </a:solidFill>
                <a:latin typeface="+mn-lt"/>
              </a:rPr>
              <a:t> — в </a:t>
            </a:r>
            <a:r>
              <a:rPr lang="ru-RU" sz="2400" b="1" dirty="0" err="1" smtClean="0">
                <a:solidFill>
                  <a:srgbClr val="C00000"/>
                </a:solidFill>
                <a:latin typeface="+mn-lt"/>
              </a:rPr>
              <a:t>бібліотеці</a:t>
            </a:r>
            <a:r>
              <a:rPr lang="ru-RU" sz="2400" b="1" dirty="0" smtClean="0">
                <a:latin typeface="+mn-lt"/>
              </a:rPr>
              <a:t>. </a:t>
            </a:r>
            <a:r>
              <a:rPr lang="ru-RU" sz="2400" b="1" dirty="0" err="1" smtClean="0">
                <a:latin typeface="+mn-lt"/>
              </a:rPr>
              <a:t>Бібліотека</a:t>
            </a:r>
            <a:r>
              <a:rPr lang="ru-RU" sz="2400" b="1" dirty="0" smtClean="0">
                <a:latin typeface="+mn-lt"/>
              </a:rPr>
              <a:t> </a:t>
            </a:r>
            <a:r>
              <a:rPr lang="ru-RU" sz="2400" b="1" dirty="0" err="1" smtClean="0">
                <a:latin typeface="+mn-lt"/>
              </a:rPr>
              <a:t>може</a:t>
            </a:r>
            <a:r>
              <a:rPr lang="ru-RU" sz="2400" b="1" dirty="0" smtClean="0">
                <a:latin typeface="+mn-lt"/>
              </a:rPr>
              <a:t> </a:t>
            </a:r>
            <a:r>
              <a:rPr lang="ru-RU" sz="2400" b="1" dirty="0" err="1" smtClean="0">
                <a:latin typeface="+mn-lt"/>
              </a:rPr>
              <a:t>створити</a:t>
            </a:r>
            <a:r>
              <a:rPr lang="ru-RU" sz="2400" b="1" dirty="0" smtClean="0">
                <a:latin typeface="+mn-lt"/>
              </a:rPr>
              <a:t> </a:t>
            </a:r>
            <a:r>
              <a:rPr lang="ru-RU" sz="2400" b="1" dirty="0" err="1" smtClean="0">
                <a:latin typeface="+mn-lt"/>
              </a:rPr>
              <a:t>простір</a:t>
            </a:r>
            <a:r>
              <a:rPr lang="ru-RU" sz="2400" b="1" dirty="0" smtClean="0">
                <a:latin typeface="+mn-lt"/>
              </a:rPr>
              <a:t> для </a:t>
            </a:r>
            <a:r>
              <a:rPr lang="ru-RU" sz="2400" b="1" dirty="0" err="1" smtClean="0">
                <a:latin typeface="+mn-lt"/>
              </a:rPr>
              <a:t>гри</a:t>
            </a:r>
            <a:r>
              <a:rPr lang="ru-RU" sz="2400" b="1" dirty="0" smtClean="0">
                <a:latin typeface="+mn-lt"/>
              </a:rPr>
              <a:t>, </a:t>
            </a:r>
            <a:r>
              <a:rPr lang="ru-RU" sz="2400" b="1" dirty="0" err="1" smtClean="0">
                <a:latin typeface="+mn-lt"/>
              </a:rPr>
              <a:t>надавати</a:t>
            </a:r>
            <a:r>
              <a:rPr lang="ru-RU" sz="2400" b="1" dirty="0" smtClean="0">
                <a:latin typeface="+mn-lt"/>
              </a:rPr>
              <a:t> </a:t>
            </a:r>
            <a:r>
              <a:rPr lang="ru-RU" sz="2400" b="1" dirty="0" err="1" smtClean="0">
                <a:latin typeface="+mn-lt"/>
              </a:rPr>
              <a:t>послуги</a:t>
            </a:r>
            <a:r>
              <a:rPr lang="ru-RU" sz="2400" b="1" dirty="0" smtClean="0">
                <a:latin typeface="+mn-lt"/>
              </a:rPr>
              <a:t> </a:t>
            </a:r>
            <a:r>
              <a:rPr lang="ru-RU" sz="2400" b="1" dirty="0" err="1" smtClean="0">
                <a:latin typeface="+mn-lt"/>
              </a:rPr>
              <a:t>бібліоняні</a:t>
            </a:r>
            <a:r>
              <a:rPr lang="ru-RU" sz="2400" b="1" dirty="0" smtClean="0">
                <a:latin typeface="+mn-lt"/>
              </a:rPr>
              <a:t>. </a:t>
            </a:r>
            <a:br>
              <a:rPr lang="ru-RU" sz="2400" b="1" dirty="0" smtClean="0">
                <a:latin typeface="+mn-lt"/>
              </a:rPr>
            </a:br>
            <a:r>
              <a:rPr lang="ru-RU" sz="2400" b="1" dirty="0" smtClean="0">
                <a:latin typeface="+mn-lt"/>
              </a:rPr>
              <a:t/>
            </a:r>
            <a:br>
              <a:rPr lang="ru-RU" sz="2400" b="1" dirty="0" smtClean="0">
                <a:latin typeface="+mn-lt"/>
              </a:rPr>
            </a:br>
            <a:r>
              <a:rPr lang="ru-RU" sz="2400" b="1" dirty="0" smtClean="0">
                <a:solidFill>
                  <a:srgbClr val="C00000"/>
                </a:solidFill>
                <a:latin typeface="+mn-lt"/>
              </a:rPr>
              <a:t>5. </a:t>
            </a:r>
            <a:r>
              <a:rPr lang="ru-RU" sz="2400" b="1" dirty="0" err="1" smtClean="0">
                <a:solidFill>
                  <a:srgbClr val="C00000"/>
                </a:solidFill>
                <a:latin typeface="+mn-lt"/>
              </a:rPr>
              <a:t>Бібліотека</a:t>
            </a:r>
            <a:r>
              <a:rPr lang="ru-RU" sz="2400" b="1" dirty="0" smtClean="0">
                <a:solidFill>
                  <a:srgbClr val="C00000"/>
                </a:solidFill>
                <a:latin typeface="+mn-lt"/>
              </a:rPr>
              <a:t> </a:t>
            </a:r>
            <a:r>
              <a:rPr lang="ru-RU" sz="2400" b="1" dirty="0" err="1" smtClean="0">
                <a:solidFill>
                  <a:srgbClr val="C00000"/>
                </a:solidFill>
                <a:latin typeface="+mn-lt"/>
              </a:rPr>
              <a:t>дає</a:t>
            </a:r>
            <a:r>
              <a:rPr lang="ru-RU" sz="2400" b="1" dirty="0" smtClean="0">
                <a:solidFill>
                  <a:srgbClr val="C00000"/>
                </a:solidFill>
                <a:latin typeface="+mn-lt"/>
              </a:rPr>
              <a:t> </a:t>
            </a:r>
            <a:r>
              <a:rPr lang="ru-RU" sz="2400" b="1" dirty="0" err="1" smtClean="0">
                <a:solidFill>
                  <a:srgbClr val="C00000"/>
                </a:solidFill>
                <a:latin typeface="+mn-lt"/>
              </a:rPr>
              <a:t>дітям</a:t>
            </a:r>
            <a:r>
              <a:rPr lang="ru-RU" sz="2400" b="1" dirty="0" smtClean="0">
                <a:solidFill>
                  <a:srgbClr val="C00000"/>
                </a:solidFill>
                <a:latin typeface="+mn-lt"/>
              </a:rPr>
              <a:t> </a:t>
            </a:r>
            <a:r>
              <a:rPr lang="ru-RU" sz="2400" b="1" dirty="0" err="1" smtClean="0">
                <a:solidFill>
                  <a:srgbClr val="C00000"/>
                </a:solidFill>
                <a:latin typeface="+mn-lt"/>
              </a:rPr>
              <a:t>досвід</a:t>
            </a:r>
            <a:r>
              <a:rPr lang="ru-RU" sz="2400" b="1" dirty="0" smtClean="0">
                <a:solidFill>
                  <a:srgbClr val="C00000"/>
                </a:solidFill>
                <a:latin typeface="+mn-lt"/>
              </a:rPr>
              <a:t> </a:t>
            </a:r>
            <a:r>
              <a:rPr lang="ru-RU" sz="2400" b="1" dirty="0" err="1" smtClean="0">
                <a:solidFill>
                  <a:srgbClr val="C00000"/>
                </a:solidFill>
                <a:latin typeface="+mn-lt"/>
              </a:rPr>
              <a:t>читання</a:t>
            </a:r>
            <a:r>
              <a:rPr lang="ru-RU" sz="2400" b="1" dirty="0" smtClean="0">
                <a:solidFill>
                  <a:srgbClr val="C00000"/>
                </a:solidFill>
                <a:latin typeface="+mn-lt"/>
              </a:rPr>
              <a:t> </a:t>
            </a:r>
            <a:r>
              <a:rPr lang="ru-RU" sz="2400" b="1" dirty="0" err="1" smtClean="0">
                <a:solidFill>
                  <a:srgbClr val="C00000"/>
                </a:solidFill>
                <a:latin typeface="+mn-lt"/>
              </a:rPr>
              <a:t>і</a:t>
            </a:r>
            <a:r>
              <a:rPr lang="ru-RU" sz="2400" b="1" dirty="0" smtClean="0">
                <a:solidFill>
                  <a:srgbClr val="C00000"/>
                </a:solidFill>
                <a:latin typeface="+mn-lt"/>
              </a:rPr>
              <a:t> </a:t>
            </a:r>
            <a:r>
              <a:rPr lang="ru-RU" sz="2400" b="1" dirty="0" err="1" smtClean="0">
                <a:solidFill>
                  <a:srgbClr val="C00000"/>
                </a:solidFill>
                <a:latin typeface="+mn-lt"/>
              </a:rPr>
              <a:t>навики</a:t>
            </a:r>
            <a:r>
              <a:rPr lang="ru-RU" sz="2400" b="1" dirty="0" smtClean="0">
                <a:solidFill>
                  <a:srgbClr val="C00000"/>
                </a:solidFill>
                <a:latin typeface="+mn-lt"/>
              </a:rPr>
              <a:t> </a:t>
            </a:r>
            <a:r>
              <a:rPr lang="ru-RU" sz="2400" b="1" dirty="0" err="1" smtClean="0">
                <a:solidFill>
                  <a:srgbClr val="C00000"/>
                </a:solidFill>
                <a:latin typeface="+mn-lt"/>
              </a:rPr>
              <a:t>читання</a:t>
            </a:r>
            <a:r>
              <a:rPr lang="ru-RU" sz="2400" b="1" dirty="0" smtClean="0">
                <a:latin typeface="+mn-lt"/>
              </a:rPr>
              <a:t>.  </a:t>
            </a:r>
            <a:r>
              <a:rPr lang="ru-RU" sz="2400" b="1" dirty="0" err="1" smtClean="0">
                <a:latin typeface="+mn-lt"/>
              </a:rPr>
              <a:t>Бібліотека</a:t>
            </a:r>
            <a:r>
              <a:rPr lang="ru-RU" sz="2400" b="1" dirty="0" smtClean="0">
                <a:latin typeface="+mn-lt"/>
              </a:rPr>
              <a:t>  </a:t>
            </a:r>
            <a:r>
              <a:rPr lang="ru-RU" sz="2400" b="1" dirty="0" err="1" smtClean="0">
                <a:latin typeface="+mn-lt"/>
              </a:rPr>
              <a:t>продовжує</a:t>
            </a:r>
            <a:r>
              <a:rPr lang="ru-RU" sz="2400" b="1" dirty="0" smtClean="0">
                <a:latin typeface="+mn-lt"/>
              </a:rPr>
              <a:t> роботу </a:t>
            </a:r>
            <a:r>
              <a:rPr lang="ru-RU" sz="2400" b="1" dirty="0" err="1" smtClean="0">
                <a:latin typeface="+mn-lt"/>
              </a:rPr>
              <a:t>з</a:t>
            </a:r>
            <a:r>
              <a:rPr lang="ru-RU" sz="2400" b="1" dirty="0" smtClean="0">
                <a:latin typeface="+mn-lt"/>
              </a:rPr>
              <a:t> </a:t>
            </a:r>
            <a:r>
              <a:rPr lang="ru-RU" sz="2400" b="1" dirty="0" err="1" smtClean="0">
                <a:latin typeface="+mn-lt"/>
              </a:rPr>
              <a:t>підтримки</a:t>
            </a:r>
            <a:r>
              <a:rPr lang="ru-RU" sz="2400" b="1" dirty="0" smtClean="0">
                <a:latin typeface="+mn-lt"/>
              </a:rPr>
              <a:t> в </a:t>
            </a:r>
            <a:r>
              <a:rPr lang="ru-RU" sz="2400" b="1" dirty="0" err="1" smtClean="0">
                <a:latin typeface="+mn-lt"/>
              </a:rPr>
              <a:t>дітях</a:t>
            </a:r>
            <a:r>
              <a:rPr lang="ru-RU" sz="2400" b="1" dirty="0" smtClean="0">
                <a:latin typeface="+mn-lt"/>
              </a:rPr>
              <a:t> </a:t>
            </a:r>
            <a:r>
              <a:rPr lang="ru-RU" sz="2400" b="1" dirty="0" err="1" smtClean="0">
                <a:latin typeface="+mn-lt"/>
              </a:rPr>
              <a:t>прагнення</a:t>
            </a:r>
            <a:r>
              <a:rPr lang="ru-RU" sz="2400" b="1" dirty="0" smtClean="0">
                <a:latin typeface="+mn-lt"/>
              </a:rPr>
              <a:t> </a:t>
            </a:r>
            <a:r>
              <a:rPr lang="ru-RU" sz="2400" b="1" dirty="0" err="1" smtClean="0">
                <a:latin typeface="+mn-lt"/>
              </a:rPr>
              <a:t>читати</a:t>
            </a:r>
            <a:r>
              <a:rPr lang="ru-RU" sz="2400" b="1" dirty="0" smtClean="0">
                <a:latin typeface="+mn-lt"/>
              </a:rPr>
              <a:t>, </a:t>
            </a:r>
            <a:r>
              <a:rPr lang="ru-RU" sz="2400" b="1" dirty="0" err="1" smtClean="0">
                <a:latin typeface="+mn-lt"/>
              </a:rPr>
              <a:t>сприяє</a:t>
            </a:r>
            <a:r>
              <a:rPr lang="ru-RU" sz="2400" b="1" dirty="0" smtClean="0">
                <a:latin typeface="+mn-lt"/>
              </a:rPr>
              <a:t> </a:t>
            </a:r>
            <a:r>
              <a:rPr lang="ru-RU" sz="2400" b="1" dirty="0" err="1" smtClean="0">
                <a:latin typeface="+mn-lt"/>
              </a:rPr>
              <a:t>здобуттю</a:t>
            </a:r>
            <a:r>
              <a:rPr lang="ru-RU" sz="2400" b="1" dirty="0" smtClean="0">
                <a:latin typeface="+mn-lt"/>
              </a:rPr>
              <a:t> </a:t>
            </a:r>
            <a:r>
              <a:rPr lang="ru-RU" sz="2400" b="1" dirty="0" err="1" smtClean="0">
                <a:latin typeface="+mn-lt"/>
              </a:rPr>
              <a:t>досвіду</a:t>
            </a:r>
            <a:r>
              <a:rPr lang="ru-RU" sz="2400" b="1" dirty="0" smtClean="0">
                <a:latin typeface="+mn-lt"/>
              </a:rPr>
              <a:t> </a:t>
            </a:r>
            <a:r>
              <a:rPr lang="ru-RU" sz="2400" b="1" dirty="0" err="1" smtClean="0">
                <a:latin typeface="+mn-lt"/>
              </a:rPr>
              <a:t>читання</a:t>
            </a:r>
            <a:r>
              <a:rPr lang="ru-RU" sz="2400" b="1" dirty="0" smtClean="0">
                <a:latin typeface="+mn-lt"/>
              </a:rPr>
              <a:t> </a:t>
            </a:r>
            <a:r>
              <a:rPr lang="ru-RU" sz="2400" b="1" dirty="0" err="1" smtClean="0">
                <a:latin typeface="+mn-lt"/>
              </a:rPr>
              <a:t>і</a:t>
            </a:r>
            <a:r>
              <a:rPr lang="ru-RU" sz="2400" b="1" dirty="0" smtClean="0">
                <a:latin typeface="+mn-lt"/>
              </a:rPr>
              <a:t> </a:t>
            </a:r>
            <a:r>
              <a:rPr lang="ru-RU" sz="2400" b="1" dirty="0" err="1" smtClean="0">
                <a:latin typeface="+mn-lt"/>
              </a:rPr>
              <a:t>розвитку</a:t>
            </a:r>
            <a:r>
              <a:rPr lang="ru-RU" sz="2400" b="1" dirty="0" smtClean="0">
                <a:latin typeface="+mn-lt"/>
              </a:rPr>
              <a:t> </a:t>
            </a:r>
            <a:r>
              <a:rPr lang="ru-RU" sz="2400" b="1" dirty="0" err="1" smtClean="0">
                <a:latin typeface="+mn-lt"/>
              </a:rPr>
              <a:t>навиків</a:t>
            </a:r>
            <a:r>
              <a:rPr lang="ru-RU" sz="2400" b="1" dirty="0" smtClean="0">
                <a:latin typeface="+mn-lt"/>
              </a:rPr>
              <a:t> </a:t>
            </a:r>
            <a:r>
              <a:rPr lang="ru-RU" sz="2400" b="1" dirty="0" err="1" smtClean="0">
                <a:latin typeface="+mn-lt"/>
              </a:rPr>
              <a:t>читання</a:t>
            </a:r>
            <a:r>
              <a:rPr lang="ru-RU" sz="2400" b="1" dirty="0" smtClean="0">
                <a:latin typeface="+mn-lt"/>
              </a:rPr>
              <a:t>.</a:t>
            </a:r>
            <a:br>
              <a:rPr lang="ru-RU" sz="2400" b="1" dirty="0" smtClean="0">
                <a:latin typeface="+mn-lt"/>
              </a:rPr>
            </a:br>
            <a:endParaRPr lang="ru-RU" sz="2400" dirty="0">
              <a:latin typeface="+mn-lt"/>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476672"/>
            <a:ext cx="8229600" cy="5688632"/>
          </a:xfrm>
        </p:spPr>
        <p:txBody>
          <a:bodyPr>
            <a:normAutofit/>
          </a:bodyPr>
          <a:lstStyle/>
          <a:p>
            <a:pPr algn="l"/>
            <a:r>
              <a:rPr lang="uk-UA" sz="2400" b="1" dirty="0" smtClean="0">
                <a:solidFill>
                  <a:srgbClr val="C00000"/>
                </a:solidFill>
                <a:latin typeface="+mn-lt"/>
              </a:rPr>
              <a:t>6. Створювати «активи», розвиваючи нові форми співпраці між шкільними і публічними бібліотеками.</a:t>
            </a:r>
            <a:r>
              <a:rPr lang="uk-UA" sz="2400" b="1" dirty="0" smtClean="0">
                <a:latin typeface="+mn-lt"/>
              </a:rPr>
              <a:t> Шкільна   та міська  бібліотека  можуть тісніше співпрацювати і координувати свої дії з обслуговування дітей. Використовувати різні компетентності фахівців цих двох типів бібліотек для спільної роботи. </a:t>
            </a:r>
            <a:br>
              <a:rPr lang="uk-UA" sz="2400" b="1" dirty="0" smtClean="0">
                <a:latin typeface="+mn-lt"/>
              </a:rPr>
            </a:br>
            <a:r>
              <a:rPr lang="ru-RU" sz="2400" b="1" dirty="0" smtClean="0">
                <a:latin typeface="+mn-lt"/>
              </a:rPr>
              <a:t/>
            </a:r>
            <a:br>
              <a:rPr lang="ru-RU" sz="2400" b="1" dirty="0" smtClean="0">
                <a:latin typeface="+mn-lt"/>
              </a:rPr>
            </a:br>
            <a:r>
              <a:rPr lang="ru-RU" sz="2400" b="1" dirty="0" smtClean="0">
                <a:solidFill>
                  <a:srgbClr val="C00000"/>
                </a:solidFill>
                <a:latin typeface="+mn-lt"/>
              </a:rPr>
              <a:t>7. </a:t>
            </a:r>
            <a:r>
              <a:rPr lang="ru-RU" sz="2400" b="1" dirty="0" err="1" smtClean="0">
                <a:solidFill>
                  <a:srgbClr val="C00000"/>
                </a:solidFill>
                <a:latin typeface="+mn-lt"/>
              </a:rPr>
              <a:t>Бібліотека</a:t>
            </a:r>
            <a:r>
              <a:rPr lang="ru-RU" sz="2400" b="1" dirty="0" smtClean="0">
                <a:solidFill>
                  <a:srgbClr val="C00000"/>
                </a:solidFill>
                <a:latin typeface="+mn-lt"/>
              </a:rPr>
              <a:t> </a:t>
            </a:r>
            <a:r>
              <a:rPr lang="ru-RU" sz="2400" b="1" dirty="0" err="1" smtClean="0">
                <a:solidFill>
                  <a:srgbClr val="C00000"/>
                </a:solidFill>
                <a:latin typeface="+mn-lt"/>
              </a:rPr>
              <a:t>створює</a:t>
            </a:r>
            <a:r>
              <a:rPr lang="ru-RU" sz="2400" b="1" dirty="0" smtClean="0">
                <a:solidFill>
                  <a:srgbClr val="C00000"/>
                </a:solidFill>
                <a:latin typeface="+mn-lt"/>
              </a:rPr>
              <a:t> </a:t>
            </a:r>
            <a:r>
              <a:rPr lang="ru-RU" sz="2400" b="1" dirty="0" err="1" smtClean="0">
                <a:solidFill>
                  <a:srgbClr val="C00000"/>
                </a:solidFill>
                <a:latin typeface="+mn-lt"/>
              </a:rPr>
              <a:t>відчуття</a:t>
            </a:r>
            <a:r>
              <a:rPr lang="ru-RU" sz="2400" b="1" dirty="0" smtClean="0">
                <a:solidFill>
                  <a:srgbClr val="C00000"/>
                </a:solidFill>
                <a:latin typeface="+mn-lt"/>
              </a:rPr>
              <a:t> </a:t>
            </a:r>
            <a:r>
              <a:rPr lang="ru-RU" sz="2400" b="1" dirty="0" err="1" smtClean="0">
                <a:solidFill>
                  <a:srgbClr val="C00000"/>
                </a:solidFill>
                <a:latin typeface="+mn-lt"/>
              </a:rPr>
              <a:t>приналежності</a:t>
            </a:r>
            <a:r>
              <a:rPr lang="ru-RU" sz="2400" b="1" dirty="0" smtClean="0">
                <a:solidFill>
                  <a:srgbClr val="C00000"/>
                </a:solidFill>
                <a:latin typeface="+mn-lt"/>
              </a:rPr>
              <a:t> до </a:t>
            </a:r>
            <a:r>
              <a:rPr lang="ru-RU" sz="2400" b="1" dirty="0" err="1" smtClean="0">
                <a:solidFill>
                  <a:srgbClr val="C00000"/>
                </a:solidFill>
                <a:latin typeface="+mn-lt"/>
              </a:rPr>
              <a:t>співтовариства</a:t>
            </a:r>
            <a:r>
              <a:rPr lang="ru-RU" sz="2400" b="1" dirty="0" smtClean="0">
                <a:solidFill>
                  <a:srgbClr val="C00000"/>
                </a:solidFill>
                <a:latin typeface="+mn-lt"/>
              </a:rPr>
              <a:t>. </a:t>
            </a:r>
            <a:r>
              <a:rPr lang="ru-RU" sz="2400" b="1" dirty="0" err="1" smtClean="0">
                <a:latin typeface="+mn-lt"/>
              </a:rPr>
              <a:t>Бібліотека</a:t>
            </a:r>
            <a:r>
              <a:rPr lang="ru-RU" sz="2400" b="1" dirty="0" smtClean="0">
                <a:latin typeface="+mn-lt"/>
              </a:rPr>
              <a:t>  </a:t>
            </a:r>
            <a:r>
              <a:rPr lang="ru-RU" sz="2400" b="1" dirty="0" err="1" smtClean="0">
                <a:latin typeface="+mn-lt"/>
              </a:rPr>
              <a:t>пристосовує</a:t>
            </a:r>
            <a:r>
              <a:rPr lang="ru-RU" sz="2400" b="1" dirty="0" smtClean="0">
                <a:latin typeface="+mn-lt"/>
              </a:rPr>
              <a:t> </a:t>
            </a:r>
            <a:r>
              <a:rPr lang="ru-RU" sz="2400" b="1" dirty="0" err="1" smtClean="0">
                <a:latin typeface="+mn-lt"/>
              </a:rPr>
              <a:t>свої</a:t>
            </a:r>
            <a:r>
              <a:rPr lang="ru-RU" sz="2400" b="1" dirty="0" smtClean="0">
                <a:latin typeface="+mn-lt"/>
              </a:rPr>
              <a:t> </a:t>
            </a:r>
            <a:r>
              <a:rPr lang="ru-RU" sz="2400" b="1" dirty="0" err="1" smtClean="0">
                <a:latin typeface="+mn-lt"/>
              </a:rPr>
              <a:t>послуги</a:t>
            </a:r>
            <a:r>
              <a:rPr lang="ru-RU" sz="2400" b="1" dirty="0" smtClean="0">
                <a:latin typeface="+mn-lt"/>
              </a:rPr>
              <a:t> до потреб </a:t>
            </a:r>
            <a:r>
              <a:rPr lang="ru-RU" sz="2400" b="1" dirty="0" err="1" smtClean="0">
                <a:latin typeface="+mn-lt"/>
              </a:rPr>
              <a:t>дітей</a:t>
            </a:r>
            <a:r>
              <a:rPr lang="ru-RU" sz="2400" b="1" dirty="0" smtClean="0">
                <a:latin typeface="+mn-lt"/>
              </a:rPr>
              <a:t> </a:t>
            </a:r>
            <a:r>
              <a:rPr lang="ru-RU" sz="2400" b="1" dirty="0" err="1" smtClean="0">
                <a:latin typeface="+mn-lt"/>
              </a:rPr>
              <a:t>з</a:t>
            </a:r>
            <a:r>
              <a:rPr lang="ru-RU" sz="2400" b="1" dirty="0" smtClean="0">
                <a:latin typeface="+mn-lt"/>
              </a:rPr>
              <a:t> </a:t>
            </a:r>
            <a:r>
              <a:rPr lang="ru-RU" sz="2400" b="1" dirty="0" err="1" smtClean="0">
                <a:latin typeface="+mn-lt"/>
              </a:rPr>
              <a:t>особливими</a:t>
            </a:r>
            <a:r>
              <a:rPr lang="ru-RU" sz="2400" b="1" dirty="0" smtClean="0">
                <a:latin typeface="+mn-lt"/>
              </a:rPr>
              <a:t> потребами: </a:t>
            </a:r>
            <a:r>
              <a:rPr lang="ru-RU" sz="2400" b="1" dirty="0" err="1" smtClean="0">
                <a:latin typeface="+mn-lt"/>
              </a:rPr>
              <a:t>з</a:t>
            </a:r>
            <a:r>
              <a:rPr lang="ru-RU" sz="2400" b="1" dirty="0" smtClean="0">
                <a:latin typeface="+mn-lt"/>
              </a:rPr>
              <a:t> </a:t>
            </a:r>
            <a:r>
              <a:rPr lang="ru-RU" sz="2400" b="1" dirty="0" err="1" smtClean="0">
                <a:latin typeface="+mn-lt"/>
              </a:rPr>
              <a:t>обмеженими</a:t>
            </a:r>
            <a:r>
              <a:rPr lang="ru-RU" sz="2400" b="1" dirty="0" smtClean="0">
                <a:latin typeface="+mn-lt"/>
              </a:rPr>
              <a:t> </a:t>
            </a:r>
            <a:r>
              <a:rPr lang="ru-RU" sz="2400" b="1" dirty="0" err="1" smtClean="0">
                <a:latin typeface="+mn-lt"/>
              </a:rPr>
              <a:t>можливостями</a:t>
            </a:r>
            <a:r>
              <a:rPr lang="ru-RU" sz="2400" b="1" dirty="0" smtClean="0">
                <a:latin typeface="+mn-lt"/>
              </a:rPr>
              <a:t>, </a:t>
            </a:r>
            <a:r>
              <a:rPr lang="ru-RU" sz="2400" b="1" dirty="0" err="1" smtClean="0">
                <a:latin typeface="+mn-lt"/>
              </a:rPr>
              <a:t>соціально</a:t>
            </a:r>
            <a:r>
              <a:rPr lang="ru-RU" sz="2400" b="1" dirty="0" smtClean="0">
                <a:latin typeface="+mn-lt"/>
              </a:rPr>
              <a:t> </a:t>
            </a:r>
            <a:r>
              <a:rPr lang="ru-RU" sz="2400" b="1" dirty="0" err="1" smtClean="0">
                <a:latin typeface="+mn-lt"/>
              </a:rPr>
              <a:t>уразливих</a:t>
            </a:r>
            <a:r>
              <a:rPr lang="ru-RU" sz="2400" b="1" dirty="0" smtClean="0">
                <a:latin typeface="+mn-lt"/>
              </a:rPr>
              <a:t> </a:t>
            </a:r>
            <a:r>
              <a:rPr lang="ru-RU" sz="2400" b="1" dirty="0" err="1" smtClean="0">
                <a:latin typeface="+mn-lt"/>
              </a:rPr>
              <a:t>і</a:t>
            </a:r>
            <a:r>
              <a:rPr lang="ru-RU" sz="2400" b="1" dirty="0" smtClean="0">
                <a:latin typeface="+mn-lt"/>
              </a:rPr>
              <a:t> </a:t>
            </a:r>
            <a:r>
              <a:rPr lang="ru-RU" sz="2400" b="1" dirty="0" err="1" smtClean="0">
                <a:latin typeface="+mn-lt"/>
              </a:rPr>
              <a:t>дітей</a:t>
            </a:r>
            <a:r>
              <a:rPr lang="ru-RU" sz="2400" b="1" dirty="0" smtClean="0">
                <a:latin typeface="+mn-lt"/>
              </a:rPr>
              <a:t> </a:t>
            </a:r>
            <a:r>
              <a:rPr lang="ru-RU" sz="2400" b="1" dirty="0" err="1" smtClean="0">
                <a:latin typeface="+mn-lt"/>
              </a:rPr>
              <a:t>з</a:t>
            </a:r>
            <a:r>
              <a:rPr lang="ru-RU" sz="2400" b="1" dirty="0" smtClean="0">
                <a:latin typeface="+mn-lt"/>
              </a:rPr>
              <a:t> </a:t>
            </a:r>
            <a:r>
              <a:rPr lang="ru-RU" sz="2400" b="1" dirty="0" err="1" smtClean="0">
                <a:latin typeface="+mn-lt"/>
              </a:rPr>
              <a:t>інших</a:t>
            </a:r>
            <a:r>
              <a:rPr lang="ru-RU" sz="2400" b="1" dirty="0" smtClean="0">
                <a:latin typeface="+mn-lt"/>
              </a:rPr>
              <a:t> культур.</a:t>
            </a:r>
            <a:endParaRPr lang="ru-RU" sz="2400" dirty="0">
              <a:latin typeface="+mn-lt"/>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476672"/>
            <a:ext cx="8229600" cy="5688632"/>
          </a:xfrm>
        </p:spPr>
        <p:txBody>
          <a:bodyPr>
            <a:normAutofit/>
          </a:bodyPr>
          <a:lstStyle/>
          <a:p>
            <a:pPr algn="l"/>
            <a:r>
              <a:rPr lang="ru-RU" sz="2400" b="1" dirty="0" smtClean="0">
                <a:solidFill>
                  <a:srgbClr val="C00000"/>
                </a:solidFill>
                <a:latin typeface="+mn-lt"/>
              </a:rPr>
              <a:t>8. </a:t>
            </a:r>
            <a:r>
              <a:rPr lang="ru-RU" sz="2400" b="1" dirty="0" err="1" smtClean="0">
                <a:solidFill>
                  <a:srgbClr val="C00000"/>
                </a:solidFill>
                <a:latin typeface="+mn-lt"/>
              </a:rPr>
              <a:t>Бібліотека</a:t>
            </a:r>
            <a:r>
              <a:rPr lang="ru-RU" sz="2400" b="1" dirty="0" smtClean="0">
                <a:solidFill>
                  <a:srgbClr val="C00000"/>
                </a:solidFill>
                <a:latin typeface="+mn-lt"/>
              </a:rPr>
              <a:t> </a:t>
            </a:r>
            <a:r>
              <a:rPr lang="ru-RU" sz="2400" b="1" dirty="0" err="1" smtClean="0">
                <a:solidFill>
                  <a:srgbClr val="C00000"/>
                </a:solidFill>
                <a:latin typeface="+mn-lt"/>
              </a:rPr>
              <a:t>підтримує</a:t>
            </a:r>
            <a:r>
              <a:rPr lang="ru-RU" sz="2400" b="1" dirty="0" smtClean="0">
                <a:solidFill>
                  <a:srgbClr val="C00000"/>
                </a:solidFill>
                <a:latin typeface="+mn-lt"/>
              </a:rPr>
              <a:t> </a:t>
            </a:r>
            <a:r>
              <a:rPr lang="ru-RU" sz="2400" b="1" dirty="0" err="1" smtClean="0">
                <a:solidFill>
                  <a:srgbClr val="C00000"/>
                </a:solidFill>
                <a:latin typeface="+mn-lt"/>
              </a:rPr>
              <a:t>навчання</a:t>
            </a:r>
            <a:r>
              <a:rPr lang="ru-RU" sz="2400" b="1" dirty="0" smtClean="0">
                <a:solidFill>
                  <a:srgbClr val="C00000"/>
                </a:solidFill>
                <a:latin typeface="+mn-lt"/>
              </a:rPr>
              <a:t> </a:t>
            </a:r>
            <a:r>
              <a:rPr lang="ru-RU" sz="2400" b="1" dirty="0" err="1" smtClean="0">
                <a:solidFill>
                  <a:srgbClr val="C00000"/>
                </a:solidFill>
                <a:latin typeface="+mn-lt"/>
              </a:rPr>
              <a:t>і</a:t>
            </a:r>
            <a:r>
              <a:rPr lang="ru-RU" sz="2400" b="1" dirty="0" smtClean="0">
                <a:solidFill>
                  <a:srgbClr val="C00000"/>
                </a:solidFill>
                <a:latin typeface="+mn-lt"/>
              </a:rPr>
              <a:t> </a:t>
            </a:r>
            <a:r>
              <a:rPr lang="ru-RU" sz="2400" b="1" dirty="0" err="1" smtClean="0">
                <a:solidFill>
                  <a:srgbClr val="C00000"/>
                </a:solidFill>
                <a:latin typeface="+mn-lt"/>
              </a:rPr>
              <a:t>культурний</a:t>
            </a:r>
            <a:r>
              <a:rPr lang="ru-RU" sz="2400" b="1" dirty="0" smtClean="0">
                <a:solidFill>
                  <a:srgbClr val="C00000"/>
                </a:solidFill>
                <a:latin typeface="+mn-lt"/>
              </a:rPr>
              <a:t> </a:t>
            </a:r>
            <a:r>
              <a:rPr lang="ru-RU" sz="2400" b="1" dirty="0" err="1" smtClean="0">
                <a:solidFill>
                  <a:srgbClr val="C00000"/>
                </a:solidFill>
                <a:latin typeface="+mn-lt"/>
              </a:rPr>
              <a:t>розвиток</a:t>
            </a:r>
            <a:r>
              <a:rPr lang="ru-RU" sz="2400" b="1" dirty="0" smtClean="0">
                <a:latin typeface="+mn-lt"/>
              </a:rPr>
              <a:t>. </a:t>
            </a:r>
            <a:r>
              <a:rPr lang="ru-RU" sz="2400" b="1" dirty="0" err="1" smtClean="0">
                <a:latin typeface="+mn-lt"/>
              </a:rPr>
              <a:t>Бібліотека</a:t>
            </a:r>
            <a:r>
              <a:rPr lang="ru-RU" sz="2400" b="1" dirty="0" smtClean="0">
                <a:latin typeface="+mn-lt"/>
              </a:rPr>
              <a:t> </a:t>
            </a:r>
            <a:r>
              <a:rPr lang="ru-RU" sz="2400" b="1" dirty="0" err="1" smtClean="0">
                <a:latin typeface="+mn-lt"/>
              </a:rPr>
              <a:t>підтримує</a:t>
            </a:r>
            <a:r>
              <a:rPr lang="ru-RU" sz="2400" b="1" dirty="0" smtClean="0">
                <a:latin typeface="+mn-lt"/>
              </a:rPr>
              <a:t> </a:t>
            </a:r>
            <a:r>
              <a:rPr lang="ru-RU" sz="2400" b="1" dirty="0" err="1" smtClean="0">
                <a:latin typeface="+mn-lt"/>
              </a:rPr>
              <a:t>навчання</a:t>
            </a:r>
            <a:r>
              <a:rPr lang="ru-RU" sz="2400" b="1" dirty="0" smtClean="0">
                <a:latin typeface="+mn-lt"/>
              </a:rPr>
              <a:t> </a:t>
            </a:r>
            <a:r>
              <a:rPr lang="ru-RU" sz="2400" b="1" dirty="0" err="1" smtClean="0">
                <a:latin typeface="+mn-lt"/>
              </a:rPr>
              <a:t>і</a:t>
            </a:r>
            <a:r>
              <a:rPr lang="ru-RU" sz="2400" b="1" dirty="0" smtClean="0">
                <a:latin typeface="+mn-lt"/>
              </a:rPr>
              <a:t> </a:t>
            </a:r>
            <a:r>
              <a:rPr lang="ru-RU" sz="2400" b="1" dirty="0" err="1" smtClean="0">
                <a:latin typeface="+mn-lt"/>
              </a:rPr>
              <a:t>самоосвіту</a:t>
            </a:r>
            <a:r>
              <a:rPr lang="ru-RU" sz="2400" b="1" dirty="0" smtClean="0">
                <a:latin typeface="+mn-lt"/>
              </a:rPr>
              <a:t>, </a:t>
            </a:r>
            <a:r>
              <a:rPr lang="ru-RU" sz="2400" b="1" dirty="0" err="1" smtClean="0">
                <a:latin typeface="+mn-lt"/>
              </a:rPr>
              <a:t>які</a:t>
            </a:r>
            <a:r>
              <a:rPr lang="ru-RU" sz="2400" b="1" dirty="0" smtClean="0">
                <a:latin typeface="+mn-lt"/>
              </a:rPr>
              <a:t> </a:t>
            </a:r>
            <a:r>
              <a:rPr lang="ru-RU" sz="2400" b="1" dirty="0" err="1" smtClean="0">
                <a:latin typeface="+mn-lt"/>
              </a:rPr>
              <a:t>дають</a:t>
            </a:r>
            <a:r>
              <a:rPr lang="ru-RU" sz="2400" b="1" dirty="0" smtClean="0">
                <a:latin typeface="+mn-lt"/>
              </a:rPr>
              <a:t> </a:t>
            </a:r>
            <a:r>
              <a:rPr lang="ru-RU" sz="2400" b="1" dirty="0" err="1" smtClean="0">
                <a:latin typeface="+mn-lt"/>
              </a:rPr>
              <a:t>дітям</a:t>
            </a:r>
            <a:r>
              <a:rPr lang="ru-RU" sz="2400" b="1" dirty="0" smtClean="0">
                <a:latin typeface="+mn-lt"/>
              </a:rPr>
              <a:t> </a:t>
            </a:r>
            <a:r>
              <a:rPr lang="ru-RU" sz="2400" b="1" dirty="0" err="1" smtClean="0">
                <a:latin typeface="+mn-lt"/>
              </a:rPr>
              <a:t>можливість</a:t>
            </a:r>
            <a:r>
              <a:rPr lang="ru-RU" sz="2400" b="1" dirty="0" smtClean="0">
                <a:latin typeface="+mn-lt"/>
              </a:rPr>
              <a:t> </a:t>
            </a:r>
            <a:r>
              <a:rPr lang="ru-RU" sz="2400" b="1" dirty="0" err="1" smtClean="0">
                <a:latin typeface="+mn-lt"/>
              </a:rPr>
              <a:t>зростати</a:t>
            </a:r>
            <a:r>
              <a:rPr lang="ru-RU" sz="2400" b="1" dirty="0" smtClean="0">
                <a:latin typeface="+mn-lt"/>
              </a:rPr>
              <a:t> </a:t>
            </a:r>
            <a:r>
              <a:rPr lang="ru-RU" sz="2400" b="1" dirty="0" err="1" smtClean="0">
                <a:latin typeface="+mn-lt"/>
              </a:rPr>
              <a:t>і</a:t>
            </a:r>
            <a:r>
              <a:rPr lang="ru-RU" sz="2400" b="1" dirty="0" smtClean="0">
                <a:latin typeface="+mn-lt"/>
              </a:rPr>
              <a:t> </a:t>
            </a:r>
            <a:r>
              <a:rPr lang="ru-RU" sz="2400" b="1" dirty="0" err="1" smtClean="0">
                <a:latin typeface="+mn-lt"/>
              </a:rPr>
              <a:t>розвивати</a:t>
            </a:r>
            <a:r>
              <a:rPr lang="ru-RU" sz="2400" b="1" dirty="0" smtClean="0">
                <a:latin typeface="+mn-lt"/>
              </a:rPr>
              <a:t> </a:t>
            </a:r>
            <a:r>
              <a:rPr lang="ru-RU" sz="2400" b="1" dirty="0" err="1" smtClean="0">
                <a:latin typeface="+mn-lt"/>
              </a:rPr>
              <a:t>навики</a:t>
            </a:r>
            <a:r>
              <a:rPr lang="ru-RU" sz="2400" b="1" dirty="0" smtClean="0">
                <a:latin typeface="+mn-lt"/>
              </a:rPr>
              <a:t> </a:t>
            </a:r>
            <a:r>
              <a:rPr lang="ru-RU" sz="2400" b="1" dirty="0" err="1" smtClean="0">
                <a:latin typeface="+mn-lt"/>
              </a:rPr>
              <a:t>роботи</a:t>
            </a:r>
            <a:r>
              <a:rPr lang="ru-RU" sz="2400" b="1" dirty="0" smtClean="0">
                <a:latin typeface="+mn-lt"/>
              </a:rPr>
              <a:t> </a:t>
            </a:r>
            <a:r>
              <a:rPr lang="ru-RU" sz="2400" b="1" dirty="0" err="1" smtClean="0">
                <a:latin typeface="+mn-lt"/>
              </a:rPr>
              <a:t>з</a:t>
            </a:r>
            <a:r>
              <a:rPr lang="ru-RU" sz="2400" b="1" dirty="0" smtClean="0">
                <a:latin typeface="+mn-lt"/>
              </a:rPr>
              <a:t> </a:t>
            </a:r>
            <a:r>
              <a:rPr lang="ru-RU" sz="2400" b="1" dirty="0" err="1" smtClean="0">
                <a:latin typeface="+mn-lt"/>
              </a:rPr>
              <a:t>різними</a:t>
            </a:r>
            <a:r>
              <a:rPr lang="ru-RU" sz="2400" b="1" dirty="0" smtClean="0">
                <a:latin typeface="+mn-lt"/>
              </a:rPr>
              <a:t> видами </a:t>
            </a:r>
            <a:r>
              <a:rPr lang="ru-RU" sz="2400" b="1" dirty="0" err="1" smtClean="0">
                <a:latin typeface="+mn-lt"/>
              </a:rPr>
              <a:t>текстів</a:t>
            </a:r>
            <a:r>
              <a:rPr lang="ru-RU" sz="2400" b="1" dirty="0" smtClean="0">
                <a:latin typeface="+mn-lt"/>
              </a:rPr>
              <a:t> </a:t>
            </a:r>
            <a:r>
              <a:rPr lang="ru-RU" sz="2400" b="1" dirty="0" err="1" smtClean="0">
                <a:latin typeface="+mn-lt"/>
              </a:rPr>
              <a:t>і</a:t>
            </a:r>
            <a:r>
              <a:rPr lang="ru-RU" sz="2400" b="1" dirty="0" smtClean="0">
                <a:latin typeface="+mn-lt"/>
              </a:rPr>
              <a:t> </a:t>
            </a:r>
            <a:r>
              <a:rPr lang="ru-RU" sz="2400" b="1" dirty="0" err="1" smtClean="0">
                <a:latin typeface="+mn-lt"/>
              </a:rPr>
              <a:t>медіатекстів</a:t>
            </a:r>
            <a:r>
              <a:rPr lang="ru-RU" sz="2400" b="1" dirty="0" smtClean="0">
                <a:latin typeface="+mn-lt"/>
              </a:rPr>
              <a:t>, </a:t>
            </a:r>
            <a:r>
              <a:rPr lang="ru-RU" sz="2400" b="1" dirty="0" err="1" smtClean="0">
                <a:latin typeface="+mn-lt"/>
              </a:rPr>
              <a:t>створення</a:t>
            </a:r>
            <a:r>
              <a:rPr lang="ru-RU" sz="2400" b="1" dirty="0" smtClean="0">
                <a:latin typeface="+mn-lt"/>
              </a:rPr>
              <a:t> </a:t>
            </a:r>
            <a:r>
              <a:rPr lang="ru-RU" sz="2400" b="1" dirty="0" err="1" smtClean="0">
                <a:latin typeface="+mn-lt"/>
              </a:rPr>
              <a:t>і</a:t>
            </a:r>
            <a:r>
              <a:rPr lang="ru-RU" sz="2400" b="1" dirty="0" smtClean="0">
                <a:latin typeface="+mn-lt"/>
              </a:rPr>
              <a:t> </a:t>
            </a:r>
            <a:r>
              <a:rPr lang="ru-RU" sz="2400" b="1" dirty="0" err="1" smtClean="0">
                <a:latin typeface="+mn-lt"/>
              </a:rPr>
              <a:t>обміну</a:t>
            </a:r>
            <a:r>
              <a:rPr lang="ru-RU" sz="2400" b="1" dirty="0" smtClean="0">
                <a:latin typeface="+mn-lt"/>
              </a:rPr>
              <a:t> текстами, звуками </a:t>
            </a:r>
            <a:r>
              <a:rPr lang="ru-RU" sz="2400" b="1" dirty="0" err="1" smtClean="0">
                <a:latin typeface="+mn-lt"/>
              </a:rPr>
              <a:t>і</a:t>
            </a:r>
            <a:r>
              <a:rPr lang="ru-RU" sz="2400" b="1" dirty="0" smtClean="0">
                <a:latin typeface="+mn-lt"/>
              </a:rPr>
              <a:t> </a:t>
            </a:r>
            <a:r>
              <a:rPr lang="ru-RU" sz="2400" b="1" dirty="0" err="1" smtClean="0">
                <a:latin typeface="+mn-lt"/>
              </a:rPr>
              <a:t>зображеннями</a:t>
            </a:r>
            <a:r>
              <a:rPr lang="ru-RU" sz="2400" b="1" dirty="0" smtClean="0">
                <a:latin typeface="+mn-lt"/>
              </a:rPr>
              <a:t>. </a:t>
            </a:r>
            <a:br>
              <a:rPr lang="ru-RU" sz="2400" b="1" dirty="0" smtClean="0">
                <a:latin typeface="+mn-lt"/>
              </a:rPr>
            </a:br>
            <a:r>
              <a:rPr lang="ru-RU" sz="2400" b="1" dirty="0" smtClean="0">
                <a:latin typeface="+mn-lt"/>
              </a:rPr>
              <a:t/>
            </a:r>
            <a:br>
              <a:rPr lang="ru-RU" sz="2400" b="1" dirty="0" smtClean="0">
                <a:latin typeface="+mn-lt"/>
              </a:rPr>
            </a:br>
            <a:r>
              <a:rPr lang="ru-RU" sz="2400" b="1" dirty="0" smtClean="0">
                <a:solidFill>
                  <a:srgbClr val="C00000"/>
                </a:solidFill>
                <a:latin typeface="+mn-lt"/>
              </a:rPr>
              <a:t>9. </a:t>
            </a:r>
            <a:r>
              <a:rPr lang="ru-RU" sz="2400" b="1" dirty="0" err="1" smtClean="0">
                <a:solidFill>
                  <a:srgbClr val="C00000"/>
                </a:solidFill>
                <a:latin typeface="+mn-lt"/>
              </a:rPr>
              <a:t>Бібліотека</a:t>
            </a:r>
            <a:r>
              <a:rPr lang="ru-RU" sz="2400" b="1" dirty="0" smtClean="0">
                <a:solidFill>
                  <a:srgbClr val="C00000"/>
                </a:solidFill>
                <a:latin typeface="+mn-lt"/>
              </a:rPr>
              <a:t> повинна </a:t>
            </a:r>
            <a:r>
              <a:rPr lang="ru-RU" sz="2400" b="1" dirty="0" err="1" smtClean="0">
                <a:solidFill>
                  <a:srgbClr val="C00000"/>
                </a:solidFill>
                <a:latin typeface="+mn-lt"/>
              </a:rPr>
              <a:t>звертатися</a:t>
            </a:r>
            <a:r>
              <a:rPr lang="ru-RU" sz="2400" b="1" dirty="0" smtClean="0">
                <a:solidFill>
                  <a:srgbClr val="C00000"/>
                </a:solidFill>
                <a:latin typeface="+mn-lt"/>
              </a:rPr>
              <a:t> до </a:t>
            </a:r>
            <a:r>
              <a:rPr lang="ru-RU" sz="2400" b="1" dirty="0" err="1" smtClean="0">
                <a:solidFill>
                  <a:srgbClr val="C00000"/>
                </a:solidFill>
                <a:latin typeface="+mn-lt"/>
              </a:rPr>
              <a:t>дітей</a:t>
            </a:r>
            <a:r>
              <a:rPr lang="ru-RU" sz="2400" b="1" dirty="0" smtClean="0">
                <a:solidFill>
                  <a:srgbClr val="C00000"/>
                </a:solidFill>
                <a:latin typeface="+mn-lt"/>
              </a:rPr>
              <a:t>. </a:t>
            </a:r>
            <a:r>
              <a:rPr lang="ru-RU" sz="2400" b="1" dirty="0" err="1" smtClean="0">
                <a:latin typeface="+mn-lt"/>
              </a:rPr>
              <a:t>Бібліотека</a:t>
            </a:r>
            <a:r>
              <a:rPr lang="ru-RU" sz="2400" b="1" dirty="0" smtClean="0">
                <a:latin typeface="+mn-lt"/>
              </a:rPr>
              <a:t> </a:t>
            </a:r>
            <a:r>
              <a:rPr lang="ru-RU" sz="2400" b="1" dirty="0" err="1" smtClean="0">
                <a:latin typeface="+mn-lt"/>
              </a:rPr>
              <a:t>звертається</a:t>
            </a:r>
            <a:r>
              <a:rPr lang="ru-RU" sz="2400" b="1" dirty="0" smtClean="0">
                <a:latin typeface="+mn-lt"/>
              </a:rPr>
              <a:t> до </a:t>
            </a:r>
            <a:r>
              <a:rPr lang="ru-RU" sz="2400" b="1" dirty="0" err="1" smtClean="0">
                <a:latin typeface="+mn-lt"/>
              </a:rPr>
              <a:t>дітей</a:t>
            </a:r>
            <a:r>
              <a:rPr lang="ru-RU" sz="2400" b="1" dirty="0" smtClean="0">
                <a:latin typeface="+mn-lt"/>
              </a:rPr>
              <a:t> </a:t>
            </a:r>
            <a:r>
              <a:rPr lang="ru-RU" sz="2400" b="1" dirty="0" err="1" smtClean="0">
                <a:latin typeface="+mn-lt"/>
              </a:rPr>
              <a:t>і</a:t>
            </a:r>
            <a:r>
              <a:rPr lang="ru-RU" sz="2400" b="1" dirty="0" smtClean="0">
                <a:latin typeface="+mn-lt"/>
              </a:rPr>
              <a:t> </a:t>
            </a:r>
            <a:r>
              <a:rPr lang="ru-RU" sz="2400" b="1" dirty="0" err="1" smtClean="0">
                <a:latin typeface="+mn-lt"/>
              </a:rPr>
              <a:t>пропонує</a:t>
            </a:r>
            <a:r>
              <a:rPr lang="ru-RU" sz="2400" b="1" dirty="0" smtClean="0">
                <a:latin typeface="+mn-lt"/>
              </a:rPr>
              <a:t> </a:t>
            </a:r>
            <a:r>
              <a:rPr lang="ru-RU" sz="2400" b="1" dirty="0" err="1" smtClean="0">
                <a:latin typeface="+mn-lt"/>
              </a:rPr>
              <a:t>послуги</a:t>
            </a:r>
            <a:r>
              <a:rPr lang="ru-RU" sz="2400" b="1" dirty="0" smtClean="0">
                <a:latin typeface="+mn-lt"/>
              </a:rPr>
              <a:t> в тих </a:t>
            </a:r>
            <a:r>
              <a:rPr lang="ru-RU" sz="2400" b="1" dirty="0" err="1" smtClean="0">
                <a:latin typeface="+mn-lt"/>
              </a:rPr>
              <a:t>місцях</a:t>
            </a:r>
            <a:r>
              <a:rPr lang="ru-RU" sz="2400" b="1" dirty="0" smtClean="0">
                <a:latin typeface="+mn-lt"/>
              </a:rPr>
              <a:t>, </a:t>
            </a:r>
            <a:r>
              <a:rPr lang="uk-UA" sz="2400" b="1" dirty="0" smtClean="0">
                <a:latin typeface="+mn-lt"/>
              </a:rPr>
              <a:t>у яких вони  дійсно знаходяться.</a:t>
            </a:r>
            <a:r>
              <a:rPr lang="ru-RU" sz="2400" b="1" dirty="0" smtClean="0">
                <a:latin typeface="+mn-lt"/>
              </a:rPr>
              <a:t/>
            </a:r>
            <a:br>
              <a:rPr lang="ru-RU" sz="2400" b="1" dirty="0" smtClean="0">
                <a:latin typeface="+mn-lt"/>
              </a:rPr>
            </a:br>
            <a:endParaRPr lang="ru-RU" sz="2400" b="1" dirty="0">
              <a:latin typeface="+mn-l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314602"/>
          </a:xfrm>
        </p:spPr>
        <p:txBody>
          <a:bodyPr>
            <a:normAutofit fontScale="90000"/>
          </a:bodyPr>
          <a:lstStyle/>
          <a:p>
            <a:pPr algn="l"/>
            <a:r>
              <a:rPr lang="uk-UA" sz="2800" dirty="0" smtClean="0">
                <a:latin typeface="+mn-lt"/>
              </a:rPr>
              <a:t/>
            </a:r>
            <a:br>
              <a:rPr lang="uk-UA" sz="2800" dirty="0" smtClean="0">
                <a:latin typeface="+mn-lt"/>
              </a:rPr>
            </a:br>
            <a:r>
              <a:rPr lang="ru-RU" sz="2800" dirty="0" smtClean="0">
                <a:latin typeface="+mn-lt"/>
              </a:rPr>
              <a:t/>
            </a:r>
            <a:br>
              <a:rPr lang="ru-RU" sz="2800" dirty="0" smtClean="0">
                <a:latin typeface="+mn-lt"/>
              </a:rPr>
            </a:br>
            <a:r>
              <a:rPr lang="ru-RU" sz="2800" dirty="0" smtClean="0">
                <a:latin typeface="+mn-lt"/>
              </a:rPr>
              <a:t/>
            </a:r>
            <a:br>
              <a:rPr lang="ru-RU" sz="2800" dirty="0" smtClean="0">
                <a:latin typeface="+mn-lt"/>
              </a:rPr>
            </a:br>
            <a:r>
              <a:rPr lang="ru-RU" sz="2800" dirty="0" smtClean="0">
                <a:latin typeface="+mn-lt"/>
              </a:rPr>
              <a:t/>
            </a:r>
            <a:br>
              <a:rPr lang="ru-RU" sz="2800" dirty="0" smtClean="0">
                <a:latin typeface="+mn-lt"/>
              </a:rPr>
            </a:br>
            <a:r>
              <a:rPr lang="ru-RU" sz="2800" dirty="0" smtClean="0">
                <a:latin typeface="+mn-lt"/>
              </a:rPr>
              <a:t/>
            </a:r>
            <a:br>
              <a:rPr lang="ru-RU" sz="2800" dirty="0" smtClean="0">
                <a:latin typeface="+mn-lt"/>
              </a:rPr>
            </a:br>
            <a:r>
              <a:rPr lang="ru-RU" sz="2800" dirty="0" smtClean="0">
                <a:latin typeface="+mn-lt"/>
              </a:rPr>
              <a:t/>
            </a:r>
            <a:br>
              <a:rPr lang="ru-RU" sz="2800" dirty="0" smtClean="0">
                <a:latin typeface="+mn-lt"/>
              </a:rPr>
            </a:br>
            <a:r>
              <a:rPr lang="ru-RU" sz="2800" b="1" dirty="0" smtClean="0">
                <a:latin typeface="+mn-lt"/>
              </a:rPr>
              <a:t/>
            </a:r>
            <a:br>
              <a:rPr lang="ru-RU" sz="2800" b="1" dirty="0" smtClean="0">
                <a:latin typeface="+mn-lt"/>
              </a:rPr>
            </a:br>
            <a:r>
              <a:rPr lang="ru-RU" sz="2800" b="1" dirty="0" err="1" smtClean="0">
                <a:latin typeface="+mn-lt"/>
              </a:rPr>
              <a:t>Учителі</a:t>
            </a:r>
            <a:r>
              <a:rPr lang="ru-RU" sz="2800" b="1" dirty="0" smtClean="0">
                <a:latin typeface="+mn-lt"/>
              </a:rPr>
              <a:t>, </a:t>
            </a:r>
            <a:r>
              <a:rPr lang="ru-RU" sz="2800" b="1" dirty="0" err="1" smtClean="0">
                <a:latin typeface="+mn-lt"/>
              </a:rPr>
              <a:t>учні</a:t>
            </a:r>
            <a:r>
              <a:rPr lang="ru-RU" sz="2800" b="1" dirty="0" smtClean="0">
                <a:latin typeface="+mn-lt"/>
              </a:rPr>
              <a:t>, батьки </a:t>
            </a:r>
            <a:r>
              <a:rPr lang="ru-RU" sz="2800" b="1" dirty="0" err="1" smtClean="0">
                <a:latin typeface="+mn-lt"/>
              </a:rPr>
              <a:t>з</a:t>
            </a:r>
            <a:r>
              <a:rPr lang="ru-RU" sz="2800" b="1" dirty="0" smtClean="0">
                <a:latin typeface="+mn-lt"/>
              </a:rPr>
              <a:t> </a:t>
            </a:r>
            <a:r>
              <a:rPr lang="ru-RU" sz="2800" b="1" dirty="0" err="1" smtClean="0">
                <a:latin typeface="+mn-lt"/>
              </a:rPr>
              <a:t>надією</a:t>
            </a:r>
            <a:r>
              <a:rPr lang="ru-RU" sz="2800" b="1" dirty="0" smtClean="0">
                <a:latin typeface="+mn-lt"/>
              </a:rPr>
              <a:t>  </a:t>
            </a:r>
            <a:r>
              <a:rPr lang="ru-RU" sz="2800" b="1" dirty="0" err="1" smtClean="0">
                <a:latin typeface="+mn-lt"/>
              </a:rPr>
              <a:t>і</a:t>
            </a:r>
            <a:r>
              <a:rPr lang="ru-RU" sz="2800" b="1" dirty="0" smtClean="0">
                <a:latin typeface="+mn-lt"/>
              </a:rPr>
              <a:t> зараз  </a:t>
            </a:r>
            <a:r>
              <a:rPr lang="ru-RU" sz="2800" b="1" dirty="0" err="1" smtClean="0">
                <a:latin typeface="+mn-lt"/>
              </a:rPr>
              <a:t>відкривають</a:t>
            </a:r>
            <a:r>
              <a:rPr lang="ru-RU" sz="2800" b="1" dirty="0" smtClean="0">
                <a:latin typeface="+mn-lt"/>
              </a:rPr>
              <a:t> </a:t>
            </a:r>
            <a:r>
              <a:rPr lang="ru-RU" sz="2800" b="1" dirty="0" err="1" smtClean="0">
                <a:latin typeface="+mn-lt"/>
              </a:rPr>
              <a:t>двері</a:t>
            </a:r>
            <a:r>
              <a:rPr lang="ru-RU" sz="2800" b="1" dirty="0" smtClean="0">
                <a:latin typeface="+mn-lt"/>
              </a:rPr>
              <a:t>  </a:t>
            </a:r>
            <a:r>
              <a:rPr lang="ru-RU" sz="2800" b="1" dirty="0" err="1" smtClean="0">
                <a:latin typeface="+mn-lt"/>
              </a:rPr>
              <a:t>книгозбірні</a:t>
            </a:r>
            <a:r>
              <a:rPr lang="ru-RU" sz="2800" b="1" dirty="0" smtClean="0">
                <a:latin typeface="+mn-lt"/>
              </a:rPr>
              <a:t>, </a:t>
            </a:r>
            <a:r>
              <a:rPr lang="ru-RU" sz="2800" b="1" dirty="0" err="1" smtClean="0">
                <a:latin typeface="+mn-lt"/>
              </a:rPr>
              <a:t>щоб</a:t>
            </a:r>
            <a:r>
              <a:rPr lang="ru-RU" sz="2800" b="1" dirty="0" smtClean="0">
                <a:latin typeface="+mn-lt"/>
              </a:rPr>
              <a:t> </a:t>
            </a:r>
            <a:r>
              <a:rPr lang="ru-RU" sz="2800" b="1" dirty="0" err="1" smtClean="0">
                <a:latin typeface="+mn-lt"/>
              </a:rPr>
              <a:t>знайти</a:t>
            </a:r>
            <a:r>
              <a:rPr lang="ru-RU" sz="2800" b="1" dirty="0" smtClean="0">
                <a:latin typeface="+mn-lt"/>
              </a:rPr>
              <a:t> в </a:t>
            </a:r>
            <a:r>
              <a:rPr lang="ru-RU" sz="2800" b="1" dirty="0" err="1" smtClean="0">
                <a:latin typeface="+mn-lt"/>
              </a:rPr>
              <a:t>друкованих</a:t>
            </a:r>
            <a:r>
              <a:rPr lang="ru-RU" sz="2800" b="1" dirty="0" smtClean="0">
                <a:latin typeface="+mn-lt"/>
              </a:rPr>
              <a:t> документах </a:t>
            </a:r>
            <a:r>
              <a:rPr lang="ru-RU" sz="2800" b="1" dirty="0" err="1" smtClean="0">
                <a:latin typeface="+mn-lt"/>
              </a:rPr>
              <a:t>цінну</a:t>
            </a:r>
            <a:r>
              <a:rPr lang="ru-RU" sz="2800" b="1" dirty="0" smtClean="0">
                <a:latin typeface="+mn-lt"/>
              </a:rPr>
              <a:t> </a:t>
            </a:r>
            <a:r>
              <a:rPr lang="ru-RU" sz="2800" b="1" dirty="0" err="1" smtClean="0">
                <a:latin typeface="+mn-lt"/>
              </a:rPr>
              <a:t>інформацію</a:t>
            </a:r>
            <a:r>
              <a:rPr lang="ru-RU" sz="2800" b="1" dirty="0" smtClean="0">
                <a:latin typeface="+mn-lt"/>
              </a:rPr>
              <a:t>. </a:t>
            </a:r>
            <a:r>
              <a:rPr lang="ru-RU" sz="2800" b="1" dirty="0" err="1" smtClean="0">
                <a:latin typeface="+mn-lt"/>
              </a:rPr>
              <a:t>Зробити</a:t>
            </a:r>
            <a:r>
              <a:rPr lang="ru-RU" sz="2800" b="1" dirty="0" smtClean="0">
                <a:latin typeface="+mn-lt"/>
              </a:rPr>
              <a:t> </a:t>
            </a:r>
            <a:r>
              <a:rPr lang="ru-RU" sz="2800" b="1" dirty="0" err="1" smtClean="0">
                <a:latin typeface="+mn-lt"/>
              </a:rPr>
              <a:t>цю</a:t>
            </a:r>
            <a:r>
              <a:rPr lang="ru-RU" sz="2800" b="1" dirty="0" smtClean="0">
                <a:latin typeface="+mn-lt"/>
              </a:rPr>
              <a:t> </a:t>
            </a:r>
            <a:r>
              <a:rPr lang="ru-RU" sz="2800" b="1" dirty="0" err="1" smtClean="0">
                <a:latin typeface="+mn-lt"/>
              </a:rPr>
              <a:t>інформацію</a:t>
            </a:r>
            <a:r>
              <a:rPr lang="ru-RU" sz="2800" b="1" dirty="0" smtClean="0">
                <a:latin typeface="+mn-lt"/>
              </a:rPr>
              <a:t> доступною для </a:t>
            </a:r>
            <a:r>
              <a:rPr lang="ru-RU" sz="2800" b="1" dirty="0" err="1" smtClean="0">
                <a:latin typeface="+mn-lt"/>
              </a:rPr>
              <a:t>всіх</a:t>
            </a:r>
            <a:r>
              <a:rPr lang="ru-RU" sz="2800" b="1" dirty="0" smtClean="0">
                <a:latin typeface="+mn-lt"/>
              </a:rPr>
              <a:t> </a:t>
            </a:r>
            <a:r>
              <a:rPr lang="ru-RU" sz="2800" b="1" dirty="0" err="1" smtClean="0">
                <a:latin typeface="+mn-lt"/>
              </a:rPr>
              <a:t>користувачів</a:t>
            </a:r>
            <a:r>
              <a:rPr lang="ru-RU" sz="2800" b="1" dirty="0" smtClean="0">
                <a:latin typeface="+mn-lt"/>
              </a:rPr>
              <a:t> – </a:t>
            </a:r>
            <a:r>
              <a:rPr lang="ru-RU" sz="2800" b="1" dirty="0" err="1" smtClean="0">
                <a:latin typeface="+mn-lt"/>
              </a:rPr>
              <a:t>завдання</a:t>
            </a:r>
            <a:r>
              <a:rPr lang="ru-RU" sz="2800" b="1" dirty="0" smtClean="0">
                <a:latin typeface="+mn-lt"/>
              </a:rPr>
              <a:t> </a:t>
            </a:r>
            <a:r>
              <a:rPr lang="ru-RU" sz="2800" b="1" dirty="0" err="1" smtClean="0">
                <a:latin typeface="+mn-lt"/>
              </a:rPr>
              <a:t>нашої</a:t>
            </a:r>
            <a:r>
              <a:rPr lang="ru-RU" sz="2800" b="1" dirty="0" smtClean="0">
                <a:latin typeface="+mn-lt"/>
              </a:rPr>
              <a:t> </a:t>
            </a:r>
            <a:r>
              <a:rPr lang="ru-RU" sz="2800" b="1" dirty="0" err="1" smtClean="0">
                <a:latin typeface="+mn-lt"/>
              </a:rPr>
              <a:t>бібліотеки</a:t>
            </a:r>
            <a:r>
              <a:rPr lang="ru-RU" sz="2800" b="1" dirty="0" smtClean="0">
                <a:latin typeface="+mn-lt"/>
              </a:rPr>
              <a:t>. </a:t>
            </a:r>
            <a:r>
              <a:rPr lang="ru-RU" sz="2800" b="1" dirty="0" err="1" smtClean="0">
                <a:latin typeface="+mn-lt"/>
              </a:rPr>
              <a:t>Якщо</a:t>
            </a:r>
            <a:r>
              <a:rPr lang="ru-RU" sz="2800" b="1" dirty="0" smtClean="0">
                <a:latin typeface="+mn-lt"/>
              </a:rPr>
              <a:t> тебе </a:t>
            </a:r>
            <a:r>
              <a:rPr lang="ru-RU" sz="2800" b="1" dirty="0" err="1" smtClean="0">
                <a:latin typeface="+mn-lt"/>
              </a:rPr>
              <a:t>привітно</a:t>
            </a:r>
            <a:r>
              <a:rPr lang="ru-RU" sz="2800" b="1" dirty="0" smtClean="0">
                <a:latin typeface="+mn-lt"/>
              </a:rPr>
              <a:t> </a:t>
            </a:r>
            <a:r>
              <a:rPr lang="ru-RU" sz="2800" b="1" dirty="0" err="1" smtClean="0">
                <a:latin typeface="+mn-lt"/>
              </a:rPr>
              <a:t>зустрічають</a:t>
            </a:r>
            <a:r>
              <a:rPr lang="ru-RU" sz="2800" b="1" dirty="0" smtClean="0">
                <a:latin typeface="+mn-lt"/>
              </a:rPr>
              <a:t>, </a:t>
            </a:r>
            <a:r>
              <a:rPr lang="ru-RU" sz="2800" b="1" dirty="0" err="1" smtClean="0">
                <a:latin typeface="+mn-lt"/>
              </a:rPr>
              <a:t>уважно</a:t>
            </a:r>
            <a:r>
              <a:rPr lang="ru-RU" sz="2800" b="1" dirty="0" smtClean="0">
                <a:latin typeface="+mn-lt"/>
              </a:rPr>
              <a:t> </a:t>
            </a:r>
            <a:r>
              <a:rPr lang="ru-RU" sz="2800" b="1" dirty="0" err="1" smtClean="0">
                <a:latin typeface="+mn-lt"/>
              </a:rPr>
              <a:t>вислуховують</a:t>
            </a:r>
            <a:r>
              <a:rPr lang="ru-RU" sz="2800" b="1" dirty="0" smtClean="0">
                <a:latin typeface="+mn-lt"/>
              </a:rPr>
              <a:t> </a:t>
            </a:r>
            <a:r>
              <a:rPr lang="ru-RU" sz="2800" b="1" dirty="0" err="1" smtClean="0">
                <a:latin typeface="+mn-lt"/>
              </a:rPr>
              <a:t>і</a:t>
            </a:r>
            <a:r>
              <a:rPr lang="ru-RU" sz="2800" b="1" dirty="0" smtClean="0">
                <a:latin typeface="+mn-lt"/>
              </a:rPr>
              <a:t> охоче </a:t>
            </a:r>
            <a:r>
              <a:rPr lang="ru-RU" sz="2800" b="1" dirty="0" err="1" smtClean="0">
                <a:latin typeface="+mn-lt"/>
              </a:rPr>
              <a:t>допомагають</a:t>
            </a:r>
            <a:r>
              <a:rPr lang="ru-RU" sz="2800" b="1" dirty="0" smtClean="0">
                <a:latin typeface="+mn-lt"/>
              </a:rPr>
              <a:t> </a:t>
            </a:r>
            <a:r>
              <a:rPr lang="ru-RU" sz="2800" b="1" dirty="0" err="1" smtClean="0">
                <a:latin typeface="+mn-lt"/>
              </a:rPr>
              <a:t>знайти</a:t>
            </a:r>
            <a:r>
              <a:rPr lang="ru-RU" sz="2800" b="1" dirty="0" smtClean="0">
                <a:latin typeface="+mn-lt"/>
              </a:rPr>
              <a:t> </a:t>
            </a:r>
            <a:r>
              <a:rPr lang="ru-RU" sz="2800" b="1" dirty="0" err="1" smtClean="0">
                <a:latin typeface="+mn-lt"/>
              </a:rPr>
              <a:t>необхідну</a:t>
            </a:r>
            <a:r>
              <a:rPr lang="ru-RU" sz="2800" b="1" dirty="0" smtClean="0">
                <a:latin typeface="+mn-lt"/>
              </a:rPr>
              <a:t> </a:t>
            </a:r>
            <a:r>
              <a:rPr lang="ru-RU" sz="2800" b="1" dirty="0" err="1" smtClean="0">
                <a:latin typeface="+mn-lt"/>
              </a:rPr>
              <a:t>інформацію</a:t>
            </a:r>
            <a:r>
              <a:rPr lang="ru-RU" sz="2800" b="1" dirty="0" smtClean="0">
                <a:latin typeface="+mn-lt"/>
              </a:rPr>
              <a:t>, то </a:t>
            </a:r>
            <a:r>
              <a:rPr lang="ru-RU" sz="2800" b="1" dirty="0" err="1" smtClean="0">
                <a:latin typeface="+mn-lt"/>
              </a:rPr>
              <a:t>обов</a:t>
            </a:r>
            <a:r>
              <a:rPr lang="en-US" sz="2800" b="1" dirty="0" smtClean="0">
                <a:latin typeface="+mn-lt"/>
              </a:rPr>
              <a:t>’</a:t>
            </a:r>
            <a:r>
              <a:rPr lang="uk-UA" sz="2800" b="1" dirty="0" err="1" smtClean="0">
                <a:latin typeface="+mn-lt"/>
              </a:rPr>
              <a:t>язково</a:t>
            </a:r>
            <a:r>
              <a:rPr lang="uk-UA" sz="2800" b="1" dirty="0" smtClean="0">
                <a:latin typeface="+mn-lt"/>
              </a:rPr>
              <a:t> захочеться прийти в таку бібліотеку ще і ще. Адже саме шкільна бібліотека стає для дитини першою в житті. А книга була, є і буде вічним джерелом знань для людини.</a:t>
            </a:r>
            <a:br>
              <a:rPr lang="uk-UA" sz="2800" b="1" dirty="0" smtClean="0">
                <a:latin typeface="+mn-lt"/>
              </a:rPr>
            </a:br>
            <a:r>
              <a:rPr lang="uk-UA" sz="2800" b="1" dirty="0" smtClean="0">
                <a:latin typeface="+mn-lt"/>
              </a:rPr>
              <a:t/>
            </a:r>
            <a:br>
              <a:rPr lang="uk-UA" sz="2800" b="1" dirty="0" smtClean="0">
                <a:latin typeface="+mn-lt"/>
              </a:rPr>
            </a:br>
            <a:r>
              <a:rPr lang="uk-UA" sz="2800" b="1" dirty="0" smtClean="0">
                <a:latin typeface="+mn-lt"/>
              </a:rPr>
              <a:t/>
            </a:r>
            <a:br>
              <a:rPr lang="uk-UA" sz="2800" b="1" dirty="0" smtClean="0">
                <a:latin typeface="+mn-lt"/>
              </a:rPr>
            </a:br>
            <a:r>
              <a:rPr lang="ru-RU" sz="2800" b="1" dirty="0" smtClean="0">
                <a:latin typeface="+mn-lt"/>
              </a:rPr>
              <a:t/>
            </a:r>
            <a:br>
              <a:rPr lang="ru-RU" sz="2800" b="1" dirty="0" smtClean="0">
                <a:latin typeface="+mn-lt"/>
              </a:rPr>
            </a:br>
            <a:r>
              <a:rPr lang="ru-RU" sz="2800" b="1" dirty="0" smtClean="0">
                <a:latin typeface="+mn-lt"/>
              </a:rPr>
              <a:t> </a:t>
            </a:r>
            <a:br>
              <a:rPr lang="ru-RU" sz="2800" b="1" dirty="0" smtClean="0">
                <a:latin typeface="+mn-lt"/>
              </a:rPr>
            </a:br>
            <a:r>
              <a:rPr lang="ru-RU" sz="2800" b="1" dirty="0" smtClean="0">
                <a:latin typeface="+mn-lt"/>
              </a:rPr>
              <a:t/>
            </a:r>
            <a:br>
              <a:rPr lang="ru-RU" sz="2800" b="1" dirty="0" smtClean="0">
                <a:latin typeface="+mn-lt"/>
              </a:rPr>
            </a:br>
            <a:endParaRPr lang="ru-RU" sz="2800" b="1" dirty="0">
              <a:latin typeface="+mn-l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602634"/>
          </a:xfrm>
        </p:spPr>
        <p:txBody>
          <a:bodyPr>
            <a:normAutofit fontScale="90000"/>
          </a:bodyPr>
          <a:lstStyle/>
          <a:p>
            <a:pPr algn="l"/>
            <a:r>
              <a:rPr lang="uk-UA" sz="2800" dirty="0" smtClean="0">
                <a:latin typeface="+mn-lt"/>
              </a:rPr>
              <a:t/>
            </a:r>
            <a:br>
              <a:rPr lang="uk-UA" sz="2800" dirty="0" smtClean="0">
                <a:latin typeface="+mn-lt"/>
              </a:rPr>
            </a:br>
            <a:r>
              <a:rPr lang="ru-RU" sz="2800" dirty="0" smtClean="0">
                <a:latin typeface="+mn-lt"/>
              </a:rPr>
              <a:t/>
            </a:r>
            <a:br>
              <a:rPr lang="ru-RU" sz="2800" dirty="0" smtClean="0">
                <a:latin typeface="+mn-lt"/>
              </a:rPr>
            </a:br>
            <a:r>
              <a:rPr lang="ru-RU" sz="2800" dirty="0" smtClean="0">
                <a:latin typeface="+mn-lt"/>
              </a:rPr>
              <a:t/>
            </a:r>
            <a:br>
              <a:rPr lang="ru-RU" sz="2800" dirty="0" smtClean="0">
                <a:latin typeface="+mn-lt"/>
              </a:rPr>
            </a:br>
            <a:r>
              <a:rPr lang="ru-RU" sz="2800" dirty="0" smtClean="0">
                <a:latin typeface="+mn-lt"/>
              </a:rPr>
              <a:t/>
            </a:r>
            <a:br>
              <a:rPr lang="ru-RU" sz="2800" dirty="0" smtClean="0">
                <a:latin typeface="+mn-lt"/>
              </a:rPr>
            </a:br>
            <a:r>
              <a:rPr lang="ru-RU" sz="2800" dirty="0" smtClean="0">
                <a:latin typeface="+mn-lt"/>
              </a:rPr>
              <a:t/>
            </a:r>
            <a:br>
              <a:rPr lang="ru-RU" sz="2800" dirty="0" smtClean="0">
                <a:latin typeface="+mn-lt"/>
              </a:rPr>
            </a:br>
            <a:r>
              <a:rPr lang="ru-RU" sz="2800" dirty="0" smtClean="0">
                <a:latin typeface="+mn-lt"/>
              </a:rPr>
              <a:t/>
            </a:r>
            <a:br>
              <a:rPr lang="ru-RU" sz="2800" dirty="0" smtClean="0">
                <a:latin typeface="+mn-lt"/>
              </a:rPr>
            </a:br>
            <a:r>
              <a:rPr lang="ru-RU" sz="2800" dirty="0" smtClean="0">
                <a:latin typeface="+mn-lt"/>
              </a:rPr>
              <a:t/>
            </a:r>
            <a:br>
              <a:rPr lang="ru-RU" sz="2800" dirty="0" smtClean="0">
                <a:latin typeface="+mn-lt"/>
              </a:rPr>
            </a:br>
            <a:r>
              <a:rPr lang="ru-RU" sz="2800" b="1" dirty="0" smtClean="0">
                <a:latin typeface="+mn-lt"/>
              </a:rPr>
              <a:t>Книжка… Вона </a:t>
            </a:r>
            <a:r>
              <a:rPr lang="ru-RU" sz="2800" b="1" dirty="0" err="1" smtClean="0">
                <a:latin typeface="+mn-lt"/>
              </a:rPr>
              <a:t>має</a:t>
            </a:r>
            <a:r>
              <a:rPr lang="ru-RU" sz="2800" b="1" dirty="0" smtClean="0">
                <a:latin typeface="+mn-lt"/>
              </a:rPr>
              <a:t> </a:t>
            </a:r>
            <a:r>
              <a:rPr lang="ru-RU" sz="2800" b="1" dirty="0" err="1" smtClean="0">
                <a:latin typeface="+mn-lt"/>
              </a:rPr>
              <a:t>магічну</a:t>
            </a:r>
            <a:r>
              <a:rPr lang="ru-RU" sz="2800" b="1" dirty="0" smtClean="0">
                <a:latin typeface="+mn-lt"/>
              </a:rPr>
              <a:t> силу, </a:t>
            </a:r>
            <a:r>
              <a:rPr lang="ru-RU" sz="2800" b="1" dirty="0" err="1" smtClean="0">
                <a:latin typeface="+mn-lt"/>
              </a:rPr>
              <a:t>здатну</a:t>
            </a:r>
            <a:r>
              <a:rPr lang="ru-RU" sz="2800" b="1" dirty="0" smtClean="0">
                <a:latin typeface="+mn-lt"/>
              </a:rPr>
              <a:t> </a:t>
            </a:r>
            <a:r>
              <a:rPr lang="ru-RU" sz="2800" b="1" dirty="0" err="1" smtClean="0">
                <a:latin typeface="+mn-lt"/>
              </a:rPr>
              <a:t>схвилювати</a:t>
            </a:r>
            <a:r>
              <a:rPr lang="ru-RU" sz="2800" b="1" dirty="0" smtClean="0">
                <a:latin typeface="+mn-lt"/>
              </a:rPr>
              <a:t>, </a:t>
            </a:r>
            <a:r>
              <a:rPr lang="ru-RU" sz="2800" b="1" dirty="0" err="1" smtClean="0">
                <a:latin typeface="+mn-lt"/>
              </a:rPr>
              <a:t>порадувати</a:t>
            </a:r>
            <a:r>
              <a:rPr lang="ru-RU" sz="2800" b="1" dirty="0" smtClean="0">
                <a:latin typeface="+mn-lt"/>
              </a:rPr>
              <a:t>, </a:t>
            </a:r>
            <a:r>
              <a:rPr lang="ru-RU" sz="2800" b="1" dirty="0" err="1" smtClean="0">
                <a:latin typeface="+mn-lt"/>
              </a:rPr>
              <a:t>розгнівати</a:t>
            </a:r>
            <a:r>
              <a:rPr lang="ru-RU" sz="2800" b="1" dirty="0" smtClean="0">
                <a:latin typeface="+mn-lt"/>
              </a:rPr>
              <a:t>. Вона будить </a:t>
            </a:r>
            <a:r>
              <a:rPr lang="ru-RU" sz="2800" b="1" dirty="0" err="1" smtClean="0">
                <a:latin typeface="+mn-lt"/>
              </a:rPr>
              <a:t>допитливість</a:t>
            </a:r>
            <a:r>
              <a:rPr lang="ru-RU" sz="2800" b="1" dirty="0" smtClean="0">
                <a:latin typeface="+mn-lt"/>
              </a:rPr>
              <a:t>, </a:t>
            </a:r>
            <a:r>
              <a:rPr lang="ru-RU" sz="2800" b="1" dirty="0" err="1" smtClean="0">
                <a:latin typeface="+mn-lt"/>
              </a:rPr>
              <a:t>допомагає</a:t>
            </a:r>
            <a:r>
              <a:rPr lang="ru-RU" sz="2800" b="1" dirty="0" smtClean="0">
                <a:latin typeface="+mn-lt"/>
              </a:rPr>
              <a:t> у </a:t>
            </a:r>
            <a:r>
              <a:rPr lang="ru-RU" sz="2800" b="1" dirty="0" err="1" smtClean="0">
                <a:latin typeface="+mn-lt"/>
              </a:rPr>
              <a:t>навчанні</a:t>
            </a:r>
            <a:r>
              <a:rPr lang="ru-RU" sz="2800" b="1" dirty="0" smtClean="0">
                <a:latin typeface="+mn-lt"/>
              </a:rPr>
              <a:t>. Вона </a:t>
            </a:r>
            <a:r>
              <a:rPr lang="ru-RU" sz="2800" b="1" dirty="0" err="1" smtClean="0">
                <a:latin typeface="+mn-lt"/>
              </a:rPr>
              <a:t>розвиває</a:t>
            </a:r>
            <a:r>
              <a:rPr lang="ru-RU" sz="2800" b="1" dirty="0" smtClean="0">
                <a:latin typeface="+mn-lt"/>
              </a:rPr>
              <a:t> </a:t>
            </a:r>
            <a:r>
              <a:rPr lang="ru-RU" sz="2800" b="1" dirty="0" err="1" smtClean="0">
                <a:latin typeface="+mn-lt"/>
              </a:rPr>
              <a:t>розум</a:t>
            </a:r>
            <a:r>
              <a:rPr lang="ru-RU" sz="2800" b="1" dirty="0" smtClean="0">
                <a:latin typeface="+mn-lt"/>
              </a:rPr>
              <a:t>, учить </a:t>
            </a:r>
            <a:r>
              <a:rPr lang="ru-RU" sz="2800" b="1" dirty="0" err="1" smtClean="0">
                <a:latin typeface="+mn-lt"/>
              </a:rPr>
              <a:t>ширше</a:t>
            </a:r>
            <a:r>
              <a:rPr lang="ru-RU" sz="2800" b="1" dirty="0" smtClean="0">
                <a:latin typeface="+mn-lt"/>
              </a:rPr>
              <a:t> </a:t>
            </a:r>
            <a:r>
              <a:rPr lang="ru-RU" sz="2800" b="1" dirty="0" err="1" smtClean="0">
                <a:latin typeface="+mn-lt"/>
              </a:rPr>
              <a:t>мислити</a:t>
            </a:r>
            <a:r>
              <a:rPr lang="ru-RU" sz="2800" b="1" dirty="0" smtClean="0">
                <a:latin typeface="+mn-lt"/>
              </a:rPr>
              <a:t>, </a:t>
            </a:r>
            <a:r>
              <a:rPr lang="ru-RU" sz="2800" b="1" dirty="0" err="1" smtClean="0">
                <a:latin typeface="+mn-lt"/>
              </a:rPr>
              <a:t>гостріше</a:t>
            </a:r>
            <a:r>
              <a:rPr lang="ru-RU" sz="2800" b="1" dirty="0" smtClean="0">
                <a:latin typeface="+mn-lt"/>
              </a:rPr>
              <a:t> </a:t>
            </a:r>
            <a:r>
              <a:rPr lang="ru-RU" sz="2800" b="1" dirty="0" err="1" smtClean="0">
                <a:latin typeface="+mn-lt"/>
              </a:rPr>
              <a:t>розуміти</a:t>
            </a:r>
            <a:r>
              <a:rPr lang="ru-RU" sz="2800" b="1" dirty="0" smtClean="0">
                <a:latin typeface="+mn-lt"/>
              </a:rPr>
              <a:t> </a:t>
            </a:r>
            <a:r>
              <a:rPr lang="ru-RU" sz="2800" b="1" dirty="0" err="1" smtClean="0">
                <a:latin typeface="+mn-lt"/>
              </a:rPr>
              <a:t>навколишній</a:t>
            </a:r>
            <a:r>
              <a:rPr lang="ru-RU" sz="2800" b="1" dirty="0" smtClean="0">
                <a:latin typeface="+mn-lt"/>
              </a:rPr>
              <a:t> </a:t>
            </a:r>
            <a:r>
              <a:rPr lang="ru-RU" sz="2800" b="1" dirty="0" err="1" smtClean="0">
                <a:latin typeface="+mn-lt"/>
              </a:rPr>
              <a:t>світ</a:t>
            </a:r>
            <a:r>
              <a:rPr lang="ru-RU" sz="2800" b="1" dirty="0" smtClean="0">
                <a:latin typeface="+mn-lt"/>
              </a:rPr>
              <a:t> людей. Книжки </a:t>
            </a:r>
            <a:r>
              <a:rPr lang="ru-RU" sz="2800" b="1" dirty="0" err="1" smtClean="0">
                <a:latin typeface="+mn-lt"/>
              </a:rPr>
              <a:t>вигострюють</a:t>
            </a:r>
            <a:r>
              <a:rPr lang="ru-RU" sz="2800" b="1" dirty="0" smtClean="0">
                <a:latin typeface="+mn-lt"/>
              </a:rPr>
              <a:t> характер, </a:t>
            </a:r>
            <a:r>
              <a:rPr lang="ru-RU" sz="2800" b="1" dirty="0" err="1" smtClean="0">
                <a:latin typeface="+mn-lt"/>
              </a:rPr>
              <a:t>виховують</a:t>
            </a:r>
            <a:r>
              <a:rPr lang="ru-RU" sz="2800" b="1" dirty="0" smtClean="0">
                <a:latin typeface="+mn-lt"/>
              </a:rPr>
              <a:t> </a:t>
            </a:r>
            <a:r>
              <a:rPr lang="ru-RU" sz="2800" b="1" dirty="0" err="1" smtClean="0">
                <a:latin typeface="+mn-lt"/>
              </a:rPr>
              <a:t>почуття</a:t>
            </a:r>
            <a:r>
              <a:rPr lang="ru-RU" sz="2800" b="1" dirty="0" smtClean="0">
                <a:latin typeface="+mn-lt"/>
              </a:rPr>
              <a:t>, </a:t>
            </a:r>
            <a:r>
              <a:rPr lang="ru-RU" sz="2800" b="1" dirty="0" err="1" smtClean="0">
                <a:latin typeface="+mn-lt"/>
              </a:rPr>
              <a:t>вчать</a:t>
            </a:r>
            <a:r>
              <a:rPr lang="ru-RU" sz="2800" b="1" dirty="0" smtClean="0">
                <a:latin typeface="+mn-lt"/>
              </a:rPr>
              <a:t> великого </a:t>
            </a:r>
            <a:r>
              <a:rPr lang="ru-RU" sz="2800" b="1" dirty="0" err="1" smtClean="0">
                <a:latin typeface="+mn-lt"/>
              </a:rPr>
              <a:t>мистецтва</a:t>
            </a:r>
            <a:r>
              <a:rPr lang="ru-RU" sz="2800" b="1" dirty="0" smtClean="0">
                <a:latin typeface="+mn-lt"/>
              </a:rPr>
              <a:t> – бути Людиною! </a:t>
            </a:r>
            <a:br>
              <a:rPr lang="ru-RU" sz="2800" b="1" dirty="0" smtClean="0">
                <a:latin typeface="+mn-lt"/>
              </a:rPr>
            </a:br>
            <a:r>
              <a:rPr lang="ru-RU" sz="2800" b="1" dirty="0" smtClean="0">
                <a:latin typeface="+mn-lt"/>
              </a:rPr>
              <a:t>Книжки – </a:t>
            </a:r>
            <a:r>
              <a:rPr lang="ru-RU" sz="2800" b="1" dirty="0" err="1" smtClean="0">
                <a:latin typeface="+mn-lt"/>
              </a:rPr>
              <a:t>володарі</a:t>
            </a:r>
            <a:r>
              <a:rPr lang="ru-RU" sz="2800" b="1" dirty="0" smtClean="0">
                <a:latin typeface="+mn-lt"/>
              </a:rPr>
              <a:t> простору. Вони </a:t>
            </a:r>
            <a:r>
              <a:rPr lang="ru-RU" sz="2800" b="1" dirty="0" err="1" smtClean="0">
                <a:latin typeface="+mn-lt"/>
              </a:rPr>
              <a:t>запрошують</a:t>
            </a:r>
            <a:r>
              <a:rPr lang="ru-RU" sz="2800" b="1" dirty="0" smtClean="0">
                <a:latin typeface="+mn-lt"/>
              </a:rPr>
              <a:t> нас до </a:t>
            </a:r>
            <a:r>
              <a:rPr lang="ru-RU" sz="2800" b="1" dirty="0" err="1" smtClean="0">
                <a:latin typeface="+mn-lt"/>
              </a:rPr>
              <a:t>подорожей</a:t>
            </a:r>
            <a:r>
              <a:rPr lang="ru-RU" sz="2800" b="1" dirty="0" smtClean="0">
                <a:latin typeface="+mn-lt"/>
              </a:rPr>
              <a:t> у </a:t>
            </a:r>
            <a:r>
              <a:rPr lang="ru-RU" sz="2800" b="1" dirty="0" err="1" smtClean="0">
                <a:latin typeface="+mn-lt"/>
              </a:rPr>
              <a:t>різні</a:t>
            </a:r>
            <a:r>
              <a:rPr lang="ru-RU" sz="2800" b="1" dirty="0" smtClean="0">
                <a:latin typeface="+mn-lt"/>
              </a:rPr>
              <a:t> </a:t>
            </a:r>
            <a:r>
              <a:rPr lang="ru-RU" sz="2800" b="1" dirty="0" err="1" smtClean="0">
                <a:latin typeface="+mn-lt"/>
              </a:rPr>
              <a:t>куточки</a:t>
            </a:r>
            <a:r>
              <a:rPr lang="ru-RU" sz="2800" b="1" dirty="0" smtClean="0">
                <a:latin typeface="+mn-lt"/>
              </a:rPr>
              <a:t> </a:t>
            </a:r>
            <a:r>
              <a:rPr lang="ru-RU" sz="2800" b="1" dirty="0" err="1" smtClean="0">
                <a:latin typeface="+mn-lt"/>
              </a:rPr>
              <a:t>нашої</a:t>
            </a:r>
            <a:r>
              <a:rPr lang="ru-RU" sz="2800" b="1" dirty="0" smtClean="0">
                <a:latin typeface="+mn-lt"/>
              </a:rPr>
              <a:t> </a:t>
            </a:r>
            <a:r>
              <a:rPr lang="ru-RU" sz="2800" b="1" dirty="0" err="1" smtClean="0">
                <a:latin typeface="+mn-lt"/>
              </a:rPr>
              <a:t>планети</a:t>
            </a:r>
            <a:r>
              <a:rPr lang="ru-RU" sz="2800" b="1" dirty="0" smtClean="0">
                <a:latin typeface="+mn-lt"/>
              </a:rPr>
              <a:t>. Книжка – машина часу, створена </a:t>
            </a:r>
            <a:r>
              <a:rPr lang="ru-RU" sz="2800" b="1" dirty="0" err="1" smtClean="0">
                <a:latin typeface="+mn-lt"/>
              </a:rPr>
              <a:t>людиною</a:t>
            </a:r>
            <a:r>
              <a:rPr lang="ru-RU" sz="2800" b="1" dirty="0" smtClean="0">
                <a:latin typeface="+mn-lt"/>
              </a:rPr>
              <a:t>. </a:t>
            </a:r>
            <a:r>
              <a:rPr lang="ru-RU" sz="2800" b="1" dirty="0" err="1" smtClean="0">
                <a:latin typeface="+mn-lt"/>
              </a:rPr>
              <a:t>Завдяки</a:t>
            </a:r>
            <a:r>
              <a:rPr lang="ru-RU" sz="2800" b="1" dirty="0" smtClean="0">
                <a:latin typeface="+mn-lt"/>
              </a:rPr>
              <a:t> </a:t>
            </a:r>
            <a:r>
              <a:rPr lang="ru-RU" sz="2800" b="1" dirty="0" err="1" smtClean="0">
                <a:latin typeface="+mn-lt"/>
              </a:rPr>
              <a:t>їй</a:t>
            </a:r>
            <a:r>
              <a:rPr lang="ru-RU" sz="2800" b="1" dirty="0" smtClean="0">
                <a:latin typeface="+mn-lt"/>
              </a:rPr>
              <a:t> ми </a:t>
            </a:r>
            <a:r>
              <a:rPr lang="ru-RU" sz="2800" b="1" dirty="0" err="1" smtClean="0">
                <a:latin typeface="+mn-lt"/>
              </a:rPr>
              <a:t>розсуваємо</a:t>
            </a:r>
            <a:r>
              <a:rPr lang="ru-RU" sz="2800" b="1" dirty="0" smtClean="0">
                <a:latin typeface="+mn-lt"/>
              </a:rPr>
              <a:t> </a:t>
            </a:r>
            <a:r>
              <a:rPr lang="ru-RU" sz="2800" b="1" dirty="0" err="1" smtClean="0">
                <a:latin typeface="+mn-lt"/>
              </a:rPr>
              <a:t>межі</a:t>
            </a:r>
            <a:r>
              <a:rPr lang="ru-RU" sz="2800" b="1" dirty="0" smtClean="0">
                <a:latin typeface="+mn-lt"/>
              </a:rPr>
              <a:t> </a:t>
            </a:r>
            <a:r>
              <a:rPr lang="ru-RU" sz="2800" b="1" dirty="0" err="1" smtClean="0">
                <a:latin typeface="+mn-lt"/>
              </a:rPr>
              <a:t>теперішнього</a:t>
            </a:r>
            <a:r>
              <a:rPr lang="ru-RU" sz="2800" b="1" dirty="0" smtClean="0">
                <a:latin typeface="+mn-lt"/>
              </a:rPr>
              <a:t> та </a:t>
            </a:r>
            <a:r>
              <a:rPr lang="ru-RU" sz="2800" b="1" dirty="0" err="1" smtClean="0">
                <a:latin typeface="+mn-lt"/>
              </a:rPr>
              <a:t>перелітаємо</a:t>
            </a:r>
            <a:r>
              <a:rPr lang="ru-RU" sz="2800" b="1" dirty="0" smtClean="0">
                <a:latin typeface="+mn-lt"/>
              </a:rPr>
              <a:t> в </a:t>
            </a:r>
            <a:r>
              <a:rPr lang="ru-RU" sz="2800" b="1" dirty="0" err="1" smtClean="0">
                <a:latin typeface="+mn-lt"/>
              </a:rPr>
              <a:t>минуле</a:t>
            </a:r>
            <a:r>
              <a:rPr lang="ru-RU" sz="2800" b="1" dirty="0" smtClean="0">
                <a:latin typeface="+mn-lt"/>
              </a:rPr>
              <a:t> </a:t>
            </a:r>
            <a:r>
              <a:rPr lang="ru-RU" sz="2800" b="1" dirty="0" err="1" smtClean="0">
                <a:latin typeface="+mn-lt"/>
              </a:rPr>
              <a:t>й</a:t>
            </a:r>
            <a:r>
              <a:rPr lang="ru-RU" sz="2800" b="1" dirty="0" smtClean="0">
                <a:latin typeface="+mn-lt"/>
              </a:rPr>
              <a:t> </a:t>
            </a:r>
            <a:r>
              <a:rPr lang="ru-RU" sz="2800" b="1" dirty="0" err="1" smtClean="0">
                <a:latin typeface="+mn-lt"/>
              </a:rPr>
              <a:t>майбутнє</a:t>
            </a:r>
            <a:r>
              <a:rPr lang="ru-RU" sz="2800" b="1" dirty="0" smtClean="0">
                <a:latin typeface="+mn-lt"/>
              </a:rPr>
              <a:t>.</a:t>
            </a:r>
            <a:br>
              <a:rPr lang="ru-RU" sz="2800" b="1" dirty="0" smtClean="0">
                <a:latin typeface="+mn-lt"/>
              </a:rPr>
            </a:br>
            <a:r>
              <a:rPr lang="ru-RU" sz="2800" b="1" dirty="0" smtClean="0">
                <a:latin typeface="+mn-lt"/>
              </a:rPr>
              <a:t/>
            </a:r>
            <a:br>
              <a:rPr lang="ru-RU" sz="2800" b="1" dirty="0" smtClean="0">
                <a:latin typeface="+mn-lt"/>
              </a:rPr>
            </a:br>
            <a:r>
              <a:rPr lang="ru-RU" sz="2800" b="1" dirty="0" smtClean="0">
                <a:latin typeface="+mn-lt"/>
              </a:rPr>
              <a:t/>
            </a:r>
            <a:br>
              <a:rPr lang="ru-RU" sz="2800" b="1" dirty="0" smtClean="0">
                <a:latin typeface="+mn-lt"/>
              </a:rPr>
            </a:br>
            <a:r>
              <a:rPr lang="ru-RU" sz="2800" b="1" dirty="0" smtClean="0">
                <a:latin typeface="+mn-lt"/>
              </a:rPr>
              <a:t/>
            </a:r>
            <a:br>
              <a:rPr lang="ru-RU" sz="2800" b="1" dirty="0" smtClean="0">
                <a:latin typeface="+mn-lt"/>
              </a:rPr>
            </a:br>
            <a:r>
              <a:rPr lang="ru-RU" sz="2800" b="1" dirty="0" smtClean="0">
                <a:latin typeface="+mn-lt"/>
              </a:rPr>
              <a:t/>
            </a:r>
            <a:br>
              <a:rPr lang="ru-RU" sz="2800" b="1" dirty="0" smtClean="0">
                <a:latin typeface="+mn-lt"/>
              </a:rPr>
            </a:br>
            <a:r>
              <a:rPr lang="ru-RU" sz="2800" b="1" dirty="0" smtClean="0">
                <a:latin typeface="+mn-lt"/>
              </a:rPr>
              <a:t/>
            </a:r>
            <a:br>
              <a:rPr lang="ru-RU" sz="2800" b="1" dirty="0" smtClean="0">
                <a:latin typeface="+mn-lt"/>
              </a:rPr>
            </a:br>
            <a:r>
              <a:rPr lang="ru-RU" sz="2800" b="1" dirty="0" smtClean="0">
                <a:latin typeface="+mn-lt"/>
              </a:rPr>
              <a:t/>
            </a:r>
            <a:br>
              <a:rPr lang="ru-RU" sz="2800" b="1" dirty="0" smtClean="0">
                <a:latin typeface="+mn-lt"/>
              </a:rPr>
            </a:br>
            <a:r>
              <a:rPr lang="ru-RU" sz="2800" b="1" dirty="0" smtClean="0">
                <a:latin typeface="+mn-lt"/>
              </a:rPr>
              <a:t/>
            </a:r>
            <a:br>
              <a:rPr lang="ru-RU" sz="2800" b="1" dirty="0" smtClean="0">
                <a:latin typeface="+mn-lt"/>
              </a:rPr>
            </a:br>
            <a:endParaRPr lang="ru-RU" sz="2800" b="1" dirty="0">
              <a:latin typeface="+mn-l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530626"/>
          </a:xfrm>
        </p:spPr>
        <p:txBody>
          <a:bodyPr>
            <a:normAutofit fontScale="90000"/>
          </a:bodyPr>
          <a:lstStyle/>
          <a:p>
            <a:pPr algn="l"/>
            <a:r>
              <a:rPr lang="uk-UA" sz="2800" dirty="0" smtClean="0">
                <a:latin typeface="+mn-lt"/>
              </a:rPr>
              <a:t/>
            </a:r>
            <a:br>
              <a:rPr lang="uk-UA" sz="2800" dirty="0" smtClean="0">
                <a:latin typeface="+mn-lt"/>
              </a:rPr>
            </a:br>
            <a:r>
              <a:rPr lang="ru-RU" sz="2800" dirty="0" smtClean="0">
                <a:latin typeface="+mn-lt"/>
              </a:rPr>
              <a:t/>
            </a:r>
            <a:br>
              <a:rPr lang="ru-RU" sz="2800" dirty="0" smtClean="0">
                <a:latin typeface="+mn-lt"/>
              </a:rPr>
            </a:br>
            <a:r>
              <a:rPr lang="ru-RU" sz="2800" dirty="0" smtClean="0">
                <a:latin typeface="+mn-lt"/>
              </a:rPr>
              <a:t/>
            </a:r>
            <a:br>
              <a:rPr lang="ru-RU" sz="2800" dirty="0" smtClean="0">
                <a:latin typeface="+mn-lt"/>
              </a:rPr>
            </a:br>
            <a:r>
              <a:rPr lang="ru-RU" sz="2800" dirty="0" smtClean="0">
                <a:latin typeface="+mn-lt"/>
              </a:rPr>
              <a:t/>
            </a:r>
            <a:br>
              <a:rPr lang="ru-RU" sz="2800" dirty="0" smtClean="0">
                <a:latin typeface="+mn-lt"/>
              </a:rPr>
            </a:br>
            <a:r>
              <a:rPr lang="ru-RU" sz="2800" dirty="0" smtClean="0">
                <a:latin typeface="+mn-lt"/>
              </a:rPr>
              <a:t/>
            </a:r>
            <a:br>
              <a:rPr lang="ru-RU" sz="2800" dirty="0" smtClean="0">
                <a:latin typeface="+mn-lt"/>
              </a:rPr>
            </a:br>
            <a:r>
              <a:rPr lang="ru-RU" sz="2800" dirty="0" smtClean="0">
                <a:latin typeface="+mn-lt"/>
              </a:rPr>
              <a:t/>
            </a:r>
            <a:br>
              <a:rPr lang="ru-RU" sz="2800" dirty="0" smtClean="0">
                <a:latin typeface="+mn-lt"/>
              </a:rPr>
            </a:br>
            <a:r>
              <a:rPr lang="ru-RU" sz="2800" dirty="0" smtClean="0">
                <a:latin typeface="+mn-lt"/>
              </a:rPr>
              <a:t/>
            </a:r>
            <a:br>
              <a:rPr lang="ru-RU" sz="2800" dirty="0" smtClean="0">
                <a:latin typeface="+mn-lt"/>
              </a:rPr>
            </a:br>
            <a:r>
              <a:rPr lang="ru-RU" sz="2800" b="1" dirty="0" smtClean="0">
                <a:latin typeface="+mn-lt"/>
              </a:rPr>
              <a:t>У </a:t>
            </a:r>
            <a:r>
              <a:rPr lang="ru-RU" sz="2800" b="1" dirty="0" err="1" smtClean="0">
                <a:latin typeface="+mn-lt"/>
              </a:rPr>
              <a:t>сучасних</a:t>
            </a:r>
            <a:r>
              <a:rPr lang="ru-RU" sz="2800" b="1" dirty="0" smtClean="0">
                <a:latin typeface="+mn-lt"/>
              </a:rPr>
              <a:t> </a:t>
            </a:r>
            <a:r>
              <a:rPr lang="ru-RU" sz="2800" b="1" dirty="0" err="1" smtClean="0">
                <a:latin typeface="+mn-lt"/>
              </a:rPr>
              <a:t>дітей</a:t>
            </a:r>
            <a:r>
              <a:rPr lang="ru-RU" sz="2800" b="1" dirty="0" smtClean="0">
                <a:latin typeface="+mn-lt"/>
              </a:rPr>
              <a:t> </a:t>
            </a:r>
            <a:r>
              <a:rPr lang="ru-RU" sz="2800" b="1" dirty="0" err="1" smtClean="0">
                <a:latin typeface="+mn-lt"/>
              </a:rPr>
              <a:t>є</a:t>
            </a:r>
            <a:r>
              <a:rPr lang="ru-RU" sz="2800" b="1" dirty="0" smtClean="0">
                <a:latin typeface="+mn-lt"/>
              </a:rPr>
              <a:t> </a:t>
            </a:r>
            <a:r>
              <a:rPr lang="ru-RU" sz="2800" b="1" dirty="0" err="1" smtClean="0">
                <a:latin typeface="+mn-lt"/>
              </a:rPr>
              <a:t>великі</a:t>
            </a:r>
            <a:r>
              <a:rPr lang="ru-RU" sz="2800" b="1" dirty="0" smtClean="0">
                <a:latin typeface="+mn-lt"/>
              </a:rPr>
              <a:t> </a:t>
            </a:r>
            <a:r>
              <a:rPr lang="ru-RU" sz="2800" b="1" dirty="0" err="1" smtClean="0">
                <a:latin typeface="+mn-lt"/>
              </a:rPr>
              <a:t>можливості</a:t>
            </a:r>
            <a:r>
              <a:rPr lang="ru-RU" sz="2800" b="1" dirty="0" smtClean="0">
                <a:latin typeface="+mn-lt"/>
              </a:rPr>
              <a:t> </a:t>
            </a:r>
            <a:r>
              <a:rPr lang="ru-RU" sz="2800" b="1" dirty="0" err="1" smtClean="0">
                <a:latin typeface="+mn-lt"/>
              </a:rPr>
              <a:t>вибору</a:t>
            </a:r>
            <a:r>
              <a:rPr lang="ru-RU" sz="2800" b="1" dirty="0" smtClean="0">
                <a:latin typeface="+mn-lt"/>
              </a:rPr>
              <a:t> того </a:t>
            </a:r>
            <a:r>
              <a:rPr lang="ru-RU" sz="2800" b="1" dirty="0" err="1" smtClean="0">
                <a:latin typeface="+mn-lt"/>
              </a:rPr>
              <a:t>чи</a:t>
            </a:r>
            <a:r>
              <a:rPr lang="ru-RU" sz="2800" b="1" dirty="0" smtClean="0">
                <a:latin typeface="+mn-lt"/>
              </a:rPr>
              <a:t> </a:t>
            </a:r>
            <a:r>
              <a:rPr lang="ru-RU" sz="2800" b="1" dirty="0" err="1" smtClean="0">
                <a:latin typeface="+mn-lt"/>
              </a:rPr>
              <a:t>іншого</a:t>
            </a:r>
            <a:r>
              <a:rPr lang="ru-RU" sz="2800" b="1" dirty="0" smtClean="0">
                <a:latin typeface="+mn-lt"/>
              </a:rPr>
              <a:t> способу </a:t>
            </a:r>
            <a:r>
              <a:rPr lang="ru-RU" sz="2800" b="1" dirty="0" err="1" smtClean="0">
                <a:latin typeface="+mn-lt"/>
              </a:rPr>
              <a:t>проведення</a:t>
            </a:r>
            <a:r>
              <a:rPr lang="ru-RU" sz="2800" b="1" dirty="0" smtClean="0">
                <a:latin typeface="+mn-lt"/>
              </a:rPr>
              <a:t> </a:t>
            </a:r>
            <a:r>
              <a:rPr lang="ru-RU" sz="2800" b="1" dirty="0" err="1" smtClean="0">
                <a:latin typeface="+mn-lt"/>
              </a:rPr>
              <a:t>дозвілля</a:t>
            </a:r>
            <a:r>
              <a:rPr lang="ru-RU" sz="2800" b="1" dirty="0" smtClean="0">
                <a:latin typeface="+mn-lt"/>
              </a:rPr>
              <a:t>. </a:t>
            </a:r>
            <a:r>
              <a:rPr lang="ru-RU" sz="2800" b="1" dirty="0" err="1" smtClean="0">
                <a:latin typeface="+mn-lt"/>
              </a:rPr>
              <a:t>Діти</a:t>
            </a:r>
            <a:r>
              <a:rPr lang="ru-RU" sz="2800" b="1" dirty="0" smtClean="0">
                <a:latin typeface="+mn-lt"/>
              </a:rPr>
              <a:t> – </a:t>
            </a:r>
            <a:r>
              <a:rPr lang="ru-RU" sz="2800" b="1" dirty="0" err="1" smtClean="0">
                <a:latin typeface="+mn-lt"/>
              </a:rPr>
              <a:t>найактивніша</a:t>
            </a:r>
            <a:r>
              <a:rPr lang="ru-RU" sz="2800" b="1" dirty="0" smtClean="0">
                <a:latin typeface="+mn-lt"/>
              </a:rPr>
              <a:t> </a:t>
            </a:r>
            <a:r>
              <a:rPr lang="ru-RU" sz="2800" b="1" dirty="0" err="1" smtClean="0">
                <a:latin typeface="+mn-lt"/>
              </a:rPr>
              <a:t>соціальна</a:t>
            </a:r>
            <a:r>
              <a:rPr lang="ru-RU" sz="2800" b="1" dirty="0" smtClean="0">
                <a:latin typeface="+mn-lt"/>
              </a:rPr>
              <a:t> </a:t>
            </a:r>
            <a:r>
              <a:rPr lang="ru-RU" sz="2800" b="1" dirty="0" err="1" smtClean="0">
                <a:latin typeface="+mn-lt"/>
              </a:rPr>
              <a:t>група</a:t>
            </a:r>
            <a:r>
              <a:rPr lang="ru-RU" sz="2800" b="1" dirty="0" smtClean="0">
                <a:latin typeface="+mn-lt"/>
              </a:rPr>
              <a:t>, </a:t>
            </a:r>
            <a:r>
              <a:rPr lang="ru-RU" sz="2800" b="1" dirty="0" err="1" smtClean="0">
                <a:latin typeface="+mn-lt"/>
              </a:rPr>
              <a:t>що</a:t>
            </a:r>
            <a:r>
              <a:rPr lang="ru-RU" sz="2800" b="1" dirty="0" smtClean="0">
                <a:latin typeface="+mn-lt"/>
              </a:rPr>
              <a:t> легко </a:t>
            </a:r>
            <a:r>
              <a:rPr lang="ru-RU" sz="2800" b="1" dirty="0" err="1" smtClean="0">
                <a:latin typeface="+mn-lt"/>
              </a:rPr>
              <a:t>засвоює</a:t>
            </a:r>
            <a:r>
              <a:rPr lang="ru-RU" sz="2800" b="1" dirty="0" smtClean="0">
                <a:latin typeface="+mn-lt"/>
              </a:rPr>
              <a:t> </a:t>
            </a:r>
            <a:r>
              <a:rPr lang="ru-RU" sz="2800" b="1" dirty="0" err="1" smtClean="0">
                <a:latin typeface="+mn-lt"/>
              </a:rPr>
              <a:t>нові</a:t>
            </a:r>
            <a:r>
              <a:rPr lang="ru-RU" sz="2800" b="1" dirty="0" smtClean="0">
                <a:latin typeface="+mn-lt"/>
              </a:rPr>
              <a:t> </a:t>
            </a:r>
            <a:r>
              <a:rPr lang="ru-RU" sz="2800" b="1" dirty="0" err="1" smtClean="0">
                <a:latin typeface="+mn-lt"/>
              </a:rPr>
              <a:t>інформаційні</a:t>
            </a:r>
            <a:r>
              <a:rPr lang="ru-RU" sz="2800" b="1" dirty="0" smtClean="0">
                <a:latin typeface="+mn-lt"/>
              </a:rPr>
              <a:t> </a:t>
            </a:r>
            <a:r>
              <a:rPr lang="ru-RU" sz="2800" b="1" dirty="0" err="1" smtClean="0">
                <a:latin typeface="+mn-lt"/>
              </a:rPr>
              <a:t>технології</a:t>
            </a:r>
            <a:r>
              <a:rPr lang="ru-RU" sz="2800" b="1" dirty="0" smtClean="0">
                <a:latin typeface="+mn-lt"/>
              </a:rPr>
              <a:t>. </a:t>
            </a:r>
            <a:r>
              <a:rPr lang="ru-RU" sz="2800" b="1" dirty="0" err="1" smtClean="0">
                <a:latin typeface="+mn-lt"/>
              </a:rPr>
              <a:t>Це</a:t>
            </a:r>
            <a:r>
              <a:rPr lang="ru-RU" sz="2800" b="1" dirty="0" smtClean="0">
                <a:latin typeface="+mn-lt"/>
              </a:rPr>
              <a:t> </a:t>
            </a:r>
            <a:r>
              <a:rPr lang="ru-RU" sz="2800" b="1" dirty="0" err="1" smtClean="0">
                <a:latin typeface="+mn-lt"/>
              </a:rPr>
              <a:t>нове</a:t>
            </a:r>
            <a:r>
              <a:rPr lang="ru-RU" sz="2800" b="1" dirty="0" smtClean="0">
                <a:latin typeface="+mn-lt"/>
              </a:rPr>
              <a:t> «</a:t>
            </a:r>
            <a:r>
              <a:rPr lang="ru-RU" sz="2800" b="1" dirty="0" err="1" smtClean="0">
                <a:latin typeface="+mn-lt"/>
              </a:rPr>
              <a:t>мультимедійне</a:t>
            </a:r>
            <a:r>
              <a:rPr lang="ru-RU" sz="2800" b="1" dirty="0" smtClean="0">
                <a:latin typeface="+mn-lt"/>
              </a:rPr>
              <a:t>» </a:t>
            </a:r>
            <a:r>
              <a:rPr lang="ru-RU" sz="2800" b="1" dirty="0" err="1" smtClean="0">
                <a:latin typeface="+mn-lt"/>
              </a:rPr>
              <a:t>покоління</a:t>
            </a:r>
            <a:r>
              <a:rPr lang="ru-RU" sz="2800" b="1" dirty="0" smtClean="0">
                <a:latin typeface="+mn-lt"/>
              </a:rPr>
              <a:t>, у </a:t>
            </a:r>
            <a:r>
              <a:rPr lang="ru-RU" sz="2800" b="1" dirty="0" err="1" smtClean="0">
                <a:latin typeface="+mn-lt"/>
              </a:rPr>
              <a:t>якого</a:t>
            </a:r>
            <a:r>
              <a:rPr lang="ru-RU" sz="2800" b="1" dirty="0" smtClean="0">
                <a:latin typeface="+mn-lt"/>
              </a:rPr>
              <a:t> </a:t>
            </a:r>
            <a:r>
              <a:rPr lang="ru-RU" sz="2800" b="1" dirty="0" err="1" smtClean="0">
                <a:latin typeface="+mn-lt"/>
              </a:rPr>
              <a:t>інші</a:t>
            </a:r>
            <a:r>
              <a:rPr lang="ru-RU" sz="2800" b="1" dirty="0" smtClean="0">
                <a:latin typeface="+mn-lt"/>
              </a:rPr>
              <a:t> </a:t>
            </a:r>
            <a:r>
              <a:rPr lang="ru-RU" sz="2800" b="1" dirty="0" err="1" smtClean="0">
                <a:latin typeface="+mn-lt"/>
              </a:rPr>
              <a:t>цінності</a:t>
            </a:r>
            <a:r>
              <a:rPr lang="ru-RU" sz="2800" b="1" dirty="0" smtClean="0">
                <a:latin typeface="+mn-lt"/>
              </a:rPr>
              <a:t>, </a:t>
            </a:r>
            <a:r>
              <a:rPr lang="ru-RU" sz="2800" b="1" dirty="0" err="1" smtClean="0">
                <a:latin typeface="+mn-lt"/>
              </a:rPr>
              <a:t>інші</a:t>
            </a:r>
            <a:r>
              <a:rPr lang="ru-RU" sz="2800" b="1" dirty="0" smtClean="0">
                <a:latin typeface="+mn-lt"/>
              </a:rPr>
              <a:t> </a:t>
            </a:r>
            <a:r>
              <a:rPr lang="ru-RU" sz="2800" b="1" dirty="0" err="1" smtClean="0">
                <a:latin typeface="+mn-lt"/>
              </a:rPr>
              <a:t>моделі</a:t>
            </a:r>
            <a:r>
              <a:rPr lang="ru-RU" sz="2800" b="1" dirty="0" smtClean="0">
                <a:latin typeface="+mn-lt"/>
              </a:rPr>
              <a:t> </a:t>
            </a:r>
            <a:r>
              <a:rPr lang="ru-RU" sz="2800" b="1" dirty="0" err="1" smtClean="0">
                <a:latin typeface="+mn-lt"/>
              </a:rPr>
              <a:t>поведінки</a:t>
            </a:r>
            <a:r>
              <a:rPr lang="ru-RU" sz="2800" b="1" dirty="0" smtClean="0">
                <a:latin typeface="+mn-lt"/>
              </a:rPr>
              <a:t> </a:t>
            </a:r>
            <a:r>
              <a:rPr lang="ru-RU" sz="2800" b="1" dirty="0" err="1" smtClean="0">
                <a:latin typeface="+mn-lt"/>
              </a:rPr>
              <a:t>й</a:t>
            </a:r>
            <a:r>
              <a:rPr lang="ru-RU" sz="2800" b="1" dirty="0" smtClean="0">
                <a:latin typeface="+mn-lt"/>
              </a:rPr>
              <a:t> </a:t>
            </a:r>
            <a:r>
              <a:rPr lang="ru-RU" sz="2800" b="1" dirty="0" err="1" smtClean="0">
                <a:latin typeface="+mn-lt"/>
              </a:rPr>
              <a:t>орієнтири</a:t>
            </a:r>
            <a:r>
              <a:rPr lang="ru-RU" sz="2800" b="1" dirty="0" smtClean="0">
                <a:latin typeface="+mn-lt"/>
              </a:rPr>
              <a:t> </a:t>
            </a:r>
            <a:r>
              <a:rPr lang="ru-RU" sz="2800" b="1" dirty="0" err="1" smtClean="0">
                <a:latin typeface="+mn-lt"/>
              </a:rPr>
              <a:t>у</a:t>
            </a:r>
            <a:r>
              <a:rPr lang="ru-RU" sz="2800" b="1" dirty="0" smtClean="0">
                <a:latin typeface="+mn-lt"/>
              </a:rPr>
              <a:t> </a:t>
            </a:r>
            <a:r>
              <a:rPr lang="ru-RU" sz="2800" b="1" dirty="0" err="1" smtClean="0">
                <a:latin typeface="+mn-lt"/>
              </a:rPr>
              <a:t>світі</a:t>
            </a:r>
            <a:r>
              <a:rPr lang="ru-RU" sz="2800" b="1" dirty="0" smtClean="0">
                <a:latin typeface="+mn-lt"/>
              </a:rPr>
              <a:t> </a:t>
            </a:r>
            <a:r>
              <a:rPr lang="ru-RU" sz="2800" b="1" dirty="0" err="1" smtClean="0">
                <a:latin typeface="+mn-lt"/>
              </a:rPr>
              <a:t>інформації</a:t>
            </a:r>
            <a:r>
              <a:rPr lang="ru-RU" sz="2800" b="1" dirty="0" smtClean="0">
                <a:latin typeface="+mn-lt"/>
              </a:rPr>
              <a:t>. </a:t>
            </a:r>
            <a:r>
              <a:rPr lang="ru-RU" sz="2800" b="1" dirty="0" err="1" smtClean="0">
                <a:latin typeface="+mn-lt"/>
              </a:rPr>
              <a:t>Оточуюче</a:t>
            </a:r>
            <a:r>
              <a:rPr lang="ru-RU" sz="2800" b="1" dirty="0" smtClean="0">
                <a:latin typeface="+mn-lt"/>
              </a:rPr>
              <a:t> </a:t>
            </a:r>
            <a:r>
              <a:rPr lang="ru-RU" sz="2800" b="1" dirty="0" err="1" smtClean="0">
                <a:latin typeface="+mn-lt"/>
              </a:rPr>
              <a:t>середовище</a:t>
            </a:r>
            <a:r>
              <a:rPr lang="ru-RU" sz="2800" b="1" dirty="0" smtClean="0">
                <a:latin typeface="+mn-lt"/>
              </a:rPr>
              <a:t> </a:t>
            </a:r>
            <a:r>
              <a:rPr lang="ru-RU" sz="2800" b="1" dirty="0" err="1" smtClean="0">
                <a:latin typeface="+mn-lt"/>
              </a:rPr>
              <a:t>й</a:t>
            </a:r>
            <a:r>
              <a:rPr lang="ru-RU" sz="2800" b="1" dirty="0" smtClean="0">
                <a:latin typeface="+mn-lt"/>
              </a:rPr>
              <a:t> </a:t>
            </a:r>
            <a:r>
              <a:rPr lang="ru-RU" sz="2800" b="1" dirty="0" err="1" smtClean="0">
                <a:latin typeface="+mn-lt"/>
              </a:rPr>
              <a:t>доступність</a:t>
            </a:r>
            <a:r>
              <a:rPr lang="ru-RU" sz="2800" b="1" dirty="0" smtClean="0">
                <a:latin typeface="+mn-lt"/>
              </a:rPr>
              <a:t> </a:t>
            </a:r>
            <a:r>
              <a:rPr lang="ru-RU" sz="2800" b="1" dirty="0" err="1" smtClean="0">
                <a:latin typeface="+mn-lt"/>
              </a:rPr>
              <a:t>різних</a:t>
            </a:r>
            <a:r>
              <a:rPr lang="ru-RU" sz="2800" b="1" dirty="0" smtClean="0">
                <a:latin typeface="+mn-lt"/>
              </a:rPr>
              <a:t> </a:t>
            </a:r>
            <a:r>
              <a:rPr lang="ru-RU" sz="2800" b="1" dirty="0" err="1" smtClean="0">
                <a:latin typeface="+mn-lt"/>
              </a:rPr>
              <a:t>каналів</a:t>
            </a:r>
            <a:r>
              <a:rPr lang="ru-RU" sz="2800" b="1" dirty="0" smtClean="0">
                <a:latin typeface="+mn-lt"/>
              </a:rPr>
              <a:t> </a:t>
            </a:r>
            <a:r>
              <a:rPr lang="ru-RU" sz="2800" b="1" dirty="0" err="1" smtClean="0">
                <a:latin typeface="+mn-lt"/>
              </a:rPr>
              <a:t>масової</a:t>
            </a:r>
            <a:r>
              <a:rPr lang="ru-RU" sz="2800" b="1" dirty="0" smtClean="0">
                <a:latin typeface="+mn-lt"/>
              </a:rPr>
              <a:t> </a:t>
            </a:r>
            <a:r>
              <a:rPr lang="ru-RU" sz="2800" b="1" dirty="0" err="1" smtClean="0">
                <a:latin typeface="+mn-lt"/>
              </a:rPr>
              <a:t>комунікації</a:t>
            </a:r>
            <a:r>
              <a:rPr lang="ru-RU" sz="2800" b="1" dirty="0" smtClean="0">
                <a:latin typeface="+mn-lt"/>
              </a:rPr>
              <a:t>, </a:t>
            </a:r>
            <a:r>
              <a:rPr lang="ru-RU" sz="2800" b="1" dirty="0" err="1" smtClean="0">
                <a:latin typeface="+mn-lt"/>
              </a:rPr>
              <a:t>друкованих</a:t>
            </a:r>
            <a:r>
              <a:rPr lang="ru-RU" sz="2800" b="1" dirty="0" smtClean="0">
                <a:latin typeface="+mn-lt"/>
              </a:rPr>
              <a:t> та </a:t>
            </a:r>
            <a:r>
              <a:rPr lang="ru-RU" sz="2800" b="1" dirty="0" err="1" smtClean="0">
                <a:latin typeface="+mn-lt"/>
              </a:rPr>
              <a:t>інших</a:t>
            </a:r>
            <a:r>
              <a:rPr lang="ru-RU" sz="2800" b="1" dirty="0" smtClean="0">
                <a:latin typeface="+mn-lt"/>
              </a:rPr>
              <a:t>  </a:t>
            </a:r>
            <a:r>
              <a:rPr lang="ru-RU" sz="2800" b="1" dirty="0" err="1" smtClean="0">
                <a:latin typeface="+mn-lt"/>
              </a:rPr>
              <a:t>матеріалів</a:t>
            </a:r>
            <a:r>
              <a:rPr lang="ru-RU" sz="2800" b="1" dirty="0" smtClean="0">
                <a:latin typeface="+mn-lt"/>
              </a:rPr>
              <a:t>, </a:t>
            </a:r>
            <a:r>
              <a:rPr lang="ru-RU" sz="2800" b="1" dirty="0" err="1" smtClean="0">
                <a:latin typeface="+mn-lt"/>
              </a:rPr>
              <a:t>мають</a:t>
            </a:r>
            <a:r>
              <a:rPr lang="ru-RU" sz="2800" b="1" dirty="0" smtClean="0">
                <a:latin typeface="+mn-lt"/>
              </a:rPr>
              <a:t> </a:t>
            </a:r>
            <a:r>
              <a:rPr lang="ru-RU" sz="2800" b="1" dirty="0" err="1" smtClean="0">
                <a:latin typeface="+mn-lt"/>
              </a:rPr>
              <a:t>сильний</a:t>
            </a:r>
            <a:r>
              <a:rPr lang="ru-RU" sz="2800" b="1" dirty="0" smtClean="0">
                <a:latin typeface="+mn-lt"/>
              </a:rPr>
              <a:t> </a:t>
            </a:r>
            <a:r>
              <a:rPr lang="ru-RU" sz="2800" b="1" dirty="0" err="1" smtClean="0">
                <a:latin typeface="+mn-lt"/>
              </a:rPr>
              <a:t>вплив</a:t>
            </a:r>
            <a:r>
              <a:rPr lang="ru-RU" sz="2800" b="1" dirty="0" smtClean="0">
                <a:latin typeface="+mn-lt"/>
              </a:rPr>
              <a:t> на </a:t>
            </a:r>
            <a:r>
              <a:rPr lang="ru-RU" sz="2800" b="1" dirty="0" err="1" smtClean="0">
                <a:latin typeface="+mn-lt"/>
              </a:rPr>
              <a:t>ставлення</a:t>
            </a:r>
            <a:r>
              <a:rPr lang="ru-RU" sz="2800" b="1" dirty="0" smtClean="0">
                <a:latin typeface="+mn-lt"/>
              </a:rPr>
              <a:t> </a:t>
            </a:r>
            <a:r>
              <a:rPr lang="ru-RU" sz="2800" b="1" dirty="0" err="1" smtClean="0">
                <a:latin typeface="+mn-lt"/>
              </a:rPr>
              <a:t>дітей</a:t>
            </a:r>
            <a:r>
              <a:rPr lang="ru-RU" sz="2800" b="1" dirty="0" smtClean="0">
                <a:latin typeface="+mn-lt"/>
              </a:rPr>
              <a:t> до книги. </a:t>
            </a:r>
            <a:r>
              <a:rPr lang="ru-RU" sz="2800" b="1" dirty="0" err="1" smtClean="0">
                <a:latin typeface="+mn-lt"/>
              </a:rPr>
              <a:t>Електронна</a:t>
            </a:r>
            <a:r>
              <a:rPr lang="ru-RU" sz="2800" b="1" dirty="0" smtClean="0">
                <a:latin typeface="+mn-lt"/>
              </a:rPr>
              <a:t> культура </a:t>
            </a:r>
            <a:r>
              <a:rPr lang="ru-RU" sz="2800" b="1" dirty="0" err="1" smtClean="0">
                <a:latin typeface="+mn-lt"/>
              </a:rPr>
              <a:t>іноді</a:t>
            </a:r>
            <a:r>
              <a:rPr lang="ru-RU" sz="2800" b="1" dirty="0" smtClean="0">
                <a:latin typeface="+mn-lt"/>
              </a:rPr>
              <a:t> </a:t>
            </a:r>
            <a:r>
              <a:rPr lang="ru-RU" sz="2800" b="1" dirty="0" err="1" smtClean="0">
                <a:latin typeface="+mn-lt"/>
              </a:rPr>
              <a:t>сприймається</a:t>
            </a:r>
            <a:r>
              <a:rPr lang="ru-RU" sz="2800" b="1" dirty="0" smtClean="0">
                <a:latin typeface="+mn-lt"/>
              </a:rPr>
              <a:t> як конкурент </a:t>
            </a:r>
            <a:r>
              <a:rPr lang="ru-RU" sz="2800" b="1" dirty="0" err="1" smtClean="0">
                <a:latin typeface="+mn-lt"/>
              </a:rPr>
              <a:t>друкованому</a:t>
            </a:r>
            <a:r>
              <a:rPr lang="ru-RU" sz="2800" b="1" dirty="0" smtClean="0">
                <a:latin typeface="+mn-lt"/>
              </a:rPr>
              <a:t> слову. Але книжка не </a:t>
            </a:r>
            <a:r>
              <a:rPr lang="ru-RU" sz="2800" b="1" dirty="0" err="1" smtClean="0">
                <a:latin typeface="+mn-lt"/>
              </a:rPr>
              <a:t>зникне</a:t>
            </a:r>
            <a:r>
              <a:rPr lang="ru-RU" sz="2800" b="1" dirty="0" smtClean="0">
                <a:latin typeface="+mn-lt"/>
              </a:rPr>
              <a:t> </a:t>
            </a:r>
            <a:r>
              <a:rPr lang="ru-RU" sz="2800" b="1" dirty="0" err="1" smtClean="0">
                <a:latin typeface="+mn-lt"/>
              </a:rPr>
              <a:t>і</a:t>
            </a:r>
            <a:r>
              <a:rPr lang="ru-RU" sz="2800" b="1" dirty="0" smtClean="0">
                <a:latin typeface="+mn-lt"/>
              </a:rPr>
              <a:t> </a:t>
            </a:r>
            <a:r>
              <a:rPr lang="ru-RU" sz="2800" b="1" dirty="0" err="1" smtClean="0">
                <a:latin typeface="+mn-lt"/>
              </a:rPr>
              <a:t>читання</a:t>
            </a:r>
            <a:r>
              <a:rPr lang="ru-RU" sz="2800" b="1" dirty="0" smtClean="0">
                <a:latin typeface="+mn-lt"/>
              </a:rPr>
              <a:t> </a:t>
            </a:r>
            <a:r>
              <a:rPr lang="ru-RU" sz="2800" b="1" dirty="0" err="1" smtClean="0">
                <a:latin typeface="+mn-lt"/>
              </a:rPr>
              <a:t>також</a:t>
            </a:r>
            <a:r>
              <a:rPr lang="ru-RU" sz="2800" b="1" dirty="0" smtClean="0">
                <a:latin typeface="+mn-lt"/>
              </a:rPr>
              <a:t>. </a:t>
            </a:r>
            <a:br>
              <a:rPr lang="ru-RU" sz="2800" b="1" dirty="0" smtClean="0">
                <a:latin typeface="+mn-lt"/>
              </a:rPr>
            </a:br>
            <a:r>
              <a:rPr lang="ru-RU" sz="2800" b="1" dirty="0" smtClean="0">
                <a:latin typeface="+mn-lt"/>
              </a:rPr>
              <a:t/>
            </a:r>
            <a:br>
              <a:rPr lang="ru-RU" sz="2800" b="1" dirty="0" smtClean="0">
                <a:latin typeface="+mn-lt"/>
              </a:rPr>
            </a:br>
            <a:r>
              <a:rPr lang="ru-RU" sz="2800" b="1" dirty="0" smtClean="0">
                <a:latin typeface="+mn-lt"/>
              </a:rPr>
              <a:t/>
            </a:r>
            <a:br>
              <a:rPr lang="ru-RU" sz="2800" b="1" dirty="0" smtClean="0">
                <a:latin typeface="+mn-lt"/>
              </a:rPr>
            </a:br>
            <a:r>
              <a:rPr lang="ru-RU" sz="2800" b="1" dirty="0" smtClean="0">
                <a:latin typeface="+mn-lt"/>
              </a:rPr>
              <a:t/>
            </a:r>
            <a:br>
              <a:rPr lang="ru-RU" sz="2800" b="1" dirty="0" smtClean="0">
                <a:latin typeface="+mn-lt"/>
              </a:rPr>
            </a:br>
            <a:r>
              <a:rPr lang="ru-RU" sz="2800" b="1" dirty="0" smtClean="0">
                <a:latin typeface="+mn-lt"/>
              </a:rPr>
              <a:t/>
            </a:r>
            <a:br>
              <a:rPr lang="ru-RU" sz="2800" b="1" dirty="0" smtClean="0">
                <a:latin typeface="+mn-lt"/>
              </a:rPr>
            </a:br>
            <a:r>
              <a:rPr lang="ru-RU" sz="2800" b="1" dirty="0" smtClean="0">
                <a:latin typeface="+mn-lt"/>
              </a:rPr>
              <a:t/>
            </a:r>
            <a:br>
              <a:rPr lang="ru-RU" sz="2800" b="1" dirty="0" smtClean="0">
                <a:latin typeface="+mn-lt"/>
              </a:rPr>
            </a:br>
            <a:r>
              <a:rPr lang="ru-RU" sz="2800" b="1" dirty="0" smtClean="0">
                <a:latin typeface="+mn-lt"/>
              </a:rPr>
              <a:t/>
            </a:r>
            <a:br>
              <a:rPr lang="ru-RU" sz="2800" b="1" dirty="0" smtClean="0">
                <a:latin typeface="+mn-lt"/>
              </a:rPr>
            </a:br>
            <a:r>
              <a:rPr lang="ru-RU" sz="2800" b="1" dirty="0" smtClean="0">
                <a:latin typeface="+mn-lt"/>
              </a:rPr>
              <a:t/>
            </a:r>
            <a:br>
              <a:rPr lang="ru-RU" sz="2800" b="1" dirty="0" smtClean="0">
                <a:latin typeface="+mn-lt"/>
              </a:rPr>
            </a:br>
            <a:endParaRPr lang="ru-RU" sz="2800" b="1" dirty="0">
              <a:latin typeface="+mn-l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170586"/>
          </a:xfrm>
        </p:spPr>
        <p:txBody>
          <a:bodyPr>
            <a:normAutofit fontScale="90000"/>
          </a:bodyPr>
          <a:lstStyle/>
          <a:p>
            <a:pPr algn="l"/>
            <a:r>
              <a:rPr lang="uk-UA" sz="2800" b="1" dirty="0" smtClean="0">
                <a:latin typeface="+mn-lt"/>
              </a:rPr>
              <a:t/>
            </a:r>
            <a:br>
              <a:rPr lang="uk-UA" sz="2800" b="1" dirty="0" smtClean="0">
                <a:latin typeface="+mn-lt"/>
              </a:rPr>
            </a:br>
            <a:r>
              <a:rPr lang="ru-RU" sz="2800" b="1" dirty="0" smtClean="0">
                <a:latin typeface="+mn-lt"/>
              </a:rPr>
              <a:t/>
            </a:r>
            <a:br>
              <a:rPr lang="ru-RU" sz="2800" b="1" dirty="0" smtClean="0">
                <a:latin typeface="+mn-lt"/>
              </a:rPr>
            </a:br>
            <a:r>
              <a:rPr lang="ru-RU" sz="2800" b="1" dirty="0" smtClean="0">
                <a:latin typeface="+mn-lt"/>
              </a:rPr>
              <a:t/>
            </a:r>
            <a:br>
              <a:rPr lang="ru-RU" sz="2800" b="1" dirty="0" smtClean="0">
                <a:latin typeface="+mn-lt"/>
              </a:rPr>
            </a:br>
            <a:r>
              <a:rPr lang="ru-RU" sz="2800" b="1" dirty="0" smtClean="0">
                <a:latin typeface="+mn-lt"/>
              </a:rPr>
              <a:t/>
            </a:r>
            <a:br>
              <a:rPr lang="ru-RU" sz="2800" b="1" dirty="0" smtClean="0">
                <a:latin typeface="+mn-lt"/>
              </a:rPr>
            </a:br>
            <a:r>
              <a:rPr lang="ru-RU" sz="2800" b="1" dirty="0" smtClean="0">
                <a:latin typeface="+mn-lt"/>
              </a:rPr>
              <a:t/>
            </a:r>
            <a:br>
              <a:rPr lang="ru-RU" sz="2800" b="1" dirty="0" smtClean="0">
                <a:latin typeface="+mn-lt"/>
              </a:rPr>
            </a:br>
            <a:r>
              <a:rPr lang="ru-RU" sz="2800" b="1" dirty="0" smtClean="0">
                <a:latin typeface="+mn-lt"/>
              </a:rPr>
              <a:t/>
            </a:r>
            <a:br>
              <a:rPr lang="ru-RU" sz="2800" b="1" dirty="0" smtClean="0">
                <a:latin typeface="+mn-lt"/>
              </a:rPr>
            </a:br>
            <a:r>
              <a:rPr lang="ru-RU" sz="2800" b="1" dirty="0" smtClean="0">
                <a:latin typeface="+mn-lt"/>
              </a:rPr>
              <a:t/>
            </a:r>
            <a:br>
              <a:rPr lang="ru-RU" sz="2800" b="1" dirty="0" smtClean="0">
                <a:latin typeface="+mn-lt"/>
              </a:rPr>
            </a:br>
            <a:r>
              <a:rPr lang="ru-RU" sz="2800" b="1" dirty="0" smtClean="0">
                <a:latin typeface="+mn-lt"/>
              </a:rPr>
              <a:t/>
            </a:r>
            <a:br>
              <a:rPr lang="ru-RU" sz="2800" b="1" dirty="0" smtClean="0">
                <a:latin typeface="+mn-lt"/>
              </a:rPr>
            </a:br>
            <a:r>
              <a:rPr lang="ru-RU" sz="2800" b="1" dirty="0" smtClean="0">
                <a:latin typeface="+mn-lt"/>
              </a:rPr>
              <a:t/>
            </a:r>
            <a:br>
              <a:rPr lang="ru-RU" sz="2800" b="1" dirty="0" smtClean="0">
                <a:latin typeface="+mn-lt"/>
              </a:rPr>
            </a:br>
            <a:r>
              <a:rPr lang="ru-RU" sz="2800" b="1" dirty="0" smtClean="0">
                <a:latin typeface="+mn-lt"/>
              </a:rPr>
              <a:t/>
            </a:r>
            <a:br>
              <a:rPr lang="ru-RU" sz="2800" b="1" dirty="0" smtClean="0">
                <a:latin typeface="+mn-lt"/>
              </a:rPr>
            </a:br>
            <a:r>
              <a:rPr lang="ru-RU" sz="2800" b="1" dirty="0" smtClean="0">
                <a:latin typeface="+mn-lt"/>
              </a:rPr>
              <a:t/>
            </a:r>
            <a:br>
              <a:rPr lang="ru-RU" sz="2800" b="1" dirty="0" smtClean="0">
                <a:latin typeface="+mn-lt"/>
              </a:rPr>
            </a:br>
            <a:r>
              <a:rPr lang="ru-RU" sz="2800" b="1" dirty="0" err="1" smtClean="0">
                <a:latin typeface="+mn-lt"/>
              </a:rPr>
              <a:t>Річ</a:t>
            </a:r>
            <a:r>
              <a:rPr lang="ru-RU" sz="2800" b="1" dirty="0" smtClean="0">
                <a:latin typeface="+mn-lt"/>
              </a:rPr>
              <a:t> </a:t>
            </a:r>
            <a:r>
              <a:rPr lang="ru-RU" sz="2800" b="1" dirty="0" err="1" smtClean="0">
                <a:latin typeface="+mn-lt"/>
              </a:rPr>
              <a:t>навіть</a:t>
            </a:r>
            <a:r>
              <a:rPr lang="ru-RU" sz="2800" b="1" dirty="0" smtClean="0">
                <a:latin typeface="+mn-lt"/>
              </a:rPr>
              <a:t> не в тому, </a:t>
            </a:r>
            <a:r>
              <a:rPr lang="ru-RU" sz="2800" b="1" dirty="0" err="1" smtClean="0">
                <a:latin typeface="+mn-lt"/>
              </a:rPr>
              <a:t>що</a:t>
            </a:r>
            <a:r>
              <a:rPr lang="ru-RU" sz="2800" b="1" dirty="0" smtClean="0">
                <a:latin typeface="+mn-lt"/>
              </a:rPr>
              <a:t> </a:t>
            </a:r>
            <a:r>
              <a:rPr lang="ru-RU" sz="2800" b="1" dirty="0" err="1" smtClean="0">
                <a:latin typeface="+mn-lt"/>
              </a:rPr>
              <a:t>дитина</a:t>
            </a:r>
            <a:r>
              <a:rPr lang="ru-RU" sz="2800" b="1" dirty="0" smtClean="0">
                <a:latin typeface="+mn-lt"/>
              </a:rPr>
              <a:t> </a:t>
            </a:r>
            <a:r>
              <a:rPr lang="ru-RU" sz="2800" b="1" dirty="0" err="1" smtClean="0">
                <a:latin typeface="+mn-lt"/>
              </a:rPr>
              <a:t>вибере</a:t>
            </a:r>
            <a:r>
              <a:rPr lang="ru-RU" sz="2800" b="1" dirty="0" smtClean="0">
                <a:latin typeface="+mn-lt"/>
              </a:rPr>
              <a:t> – книжку </a:t>
            </a:r>
            <a:r>
              <a:rPr lang="ru-RU" sz="2800" b="1" dirty="0" err="1" smtClean="0">
                <a:latin typeface="+mn-lt"/>
              </a:rPr>
              <a:t>чи</a:t>
            </a:r>
            <a:r>
              <a:rPr lang="ru-RU" sz="2800" b="1" dirty="0" smtClean="0">
                <a:latin typeface="+mn-lt"/>
              </a:rPr>
              <a:t> </a:t>
            </a:r>
            <a:r>
              <a:rPr lang="ru-RU" sz="2800" b="1" dirty="0" err="1" smtClean="0">
                <a:latin typeface="+mn-lt"/>
              </a:rPr>
              <a:t>комп</a:t>
            </a:r>
            <a:r>
              <a:rPr lang="en-US" sz="2800" b="1" dirty="0" smtClean="0">
                <a:latin typeface="+mn-lt"/>
              </a:rPr>
              <a:t>’</a:t>
            </a:r>
            <a:r>
              <a:rPr lang="uk-UA" sz="2800" b="1" dirty="0" err="1" smtClean="0">
                <a:latin typeface="+mn-lt"/>
              </a:rPr>
              <a:t>ютер</a:t>
            </a:r>
            <a:r>
              <a:rPr lang="uk-UA" sz="2800" b="1" dirty="0" smtClean="0">
                <a:latin typeface="+mn-lt"/>
              </a:rPr>
              <a:t>, а в іншому: що саме вона буде читати, як буде іти процес сприймання й розуміння тексту, яку інформацію й знання, культуру й мистецтво будуть представляти різні типи медіа для розвитку юної особистості.</a:t>
            </a:r>
            <a:br>
              <a:rPr lang="uk-UA" sz="2800" b="1" dirty="0" smtClean="0">
                <a:latin typeface="+mn-lt"/>
              </a:rPr>
            </a:br>
            <a:r>
              <a:rPr lang="uk-UA" sz="2800" b="1" dirty="0" smtClean="0">
                <a:latin typeface="+mn-lt"/>
              </a:rPr>
              <a:t>Сучасна шкільна бібліотека має формувати у дитини навички грамотності, швидкості й  культури читання, </a:t>
            </a:r>
            <a:r>
              <a:rPr lang="uk-UA" sz="2800" b="1" dirty="0" err="1" smtClean="0">
                <a:latin typeface="+mn-lt"/>
              </a:rPr>
              <a:t>висловленння</a:t>
            </a:r>
            <a:r>
              <a:rPr lang="uk-UA" sz="2800" b="1" dirty="0" smtClean="0">
                <a:latin typeface="+mn-lt"/>
              </a:rPr>
              <a:t> думки й  безперервної самоосвіти.</a:t>
            </a:r>
            <a:br>
              <a:rPr lang="uk-UA" sz="2800" b="1" dirty="0" smtClean="0">
                <a:latin typeface="+mn-lt"/>
              </a:rPr>
            </a:br>
            <a:r>
              <a:rPr lang="uk-UA" sz="2800" b="1" dirty="0" smtClean="0">
                <a:latin typeface="+mn-lt"/>
              </a:rPr>
              <a:t>     Дітей потрібно заохочувати користуватися бібліотекою з раннього віку, так як це збільшує вірогідність того, що вони звертатимуться до її послуг і в подальшому. Шкільна бібліотека, більш ніж будь-яка інша, наближена до дитини.</a:t>
            </a:r>
            <a:br>
              <a:rPr lang="uk-UA" sz="2800" b="1" dirty="0" smtClean="0">
                <a:latin typeface="+mn-lt"/>
              </a:rPr>
            </a:br>
            <a:r>
              <a:rPr lang="uk-UA" sz="2800" b="1" dirty="0" smtClean="0">
                <a:latin typeface="+mn-lt"/>
              </a:rPr>
              <a:t/>
            </a:r>
            <a:br>
              <a:rPr lang="uk-UA" sz="2800" b="1" dirty="0" smtClean="0">
                <a:latin typeface="+mn-lt"/>
              </a:rPr>
            </a:br>
            <a:r>
              <a:rPr lang="uk-UA" sz="2800" b="1" dirty="0" smtClean="0">
                <a:latin typeface="+mn-lt"/>
              </a:rPr>
              <a:t/>
            </a:r>
            <a:br>
              <a:rPr lang="uk-UA" sz="2800" b="1" dirty="0" smtClean="0">
                <a:latin typeface="+mn-lt"/>
              </a:rPr>
            </a:br>
            <a:r>
              <a:rPr lang="uk-UA" sz="2800" b="1" dirty="0" smtClean="0">
                <a:latin typeface="+mn-lt"/>
              </a:rPr>
              <a:t/>
            </a:r>
            <a:br>
              <a:rPr lang="uk-UA" sz="2800" b="1" dirty="0" smtClean="0">
                <a:latin typeface="+mn-lt"/>
              </a:rPr>
            </a:br>
            <a:r>
              <a:rPr lang="uk-UA" sz="2800" b="1" dirty="0" smtClean="0">
                <a:latin typeface="+mn-lt"/>
              </a:rPr>
              <a:t/>
            </a:r>
            <a:br>
              <a:rPr lang="uk-UA" sz="2800" b="1" dirty="0" smtClean="0">
                <a:latin typeface="+mn-lt"/>
              </a:rPr>
            </a:br>
            <a:r>
              <a:rPr lang="uk-UA" sz="2800" b="1" dirty="0" smtClean="0">
                <a:latin typeface="+mn-lt"/>
              </a:rPr>
              <a:t/>
            </a:r>
            <a:br>
              <a:rPr lang="uk-UA" sz="2800" b="1" dirty="0" smtClean="0">
                <a:latin typeface="+mn-lt"/>
              </a:rPr>
            </a:br>
            <a:r>
              <a:rPr lang="uk-UA" sz="2800" b="1" dirty="0" smtClean="0">
                <a:latin typeface="+mn-lt"/>
              </a:rPr>
              <a:t/>
            </a:r>
            <a:br>
              <a:rPr lang="uk-UA" sz="2800" b="1" dirty="0" smtClean="0">
                <a:latin typeface="+mn-lt"/>
              </a:rPr>
            </a:br>
            <a:r>
              <a:rPr lang="uk-UA" sz="2800" b="1" dirty="0" smtClean="0">
                <a:latin typeface="+mn-lt"/>
              </a:rPr>
              <a:t/>
            </a:r>
            <a:br>
              <a:rPr lang="uk-UA" sz="2800" b="1" dirty="0" smtClean="0">
                <a:latin typeface="+mn-lt"/>
              </a:rPr>
            </a:br>
            <a:r>
              <a:rPr lang="uk-UA" sz="2800" b="1" dirty="0" smtClean="0">
                <a:latin typeface="+mn-lt"/>
              </a:rPr>
              <a:t/>
            </a:r>
            <a:br>
              <a:rPr lang="uk-UA" sz="2800" b="1" dirty="0" smtClean="0">
                <a:latin typeface="+mn-lt"/>
              </a:rPr>
            </a:br>
            <a:r>
              <a:rPr lang="uk-UA" sz="2800" b="1" dirty="0" smtClean="0">
                <a:latin typeface="+mn-lt"/>
              </a:rPr>
              <a:t/>
            </a:r>
            <a:br>
              <a:rPr lang="uk-UA" sz="2800" b="1" dirty="0" smtClean="0">
                <a:latin typeface="+mn-lt"/>
              </a:rPr>
            </a:br>
            <a:r>
              <a:rPr lang="uk-UA" sz="2800" b="1" dirty="0" smtClean="0">
                <a:latin typeface="+mn-lt"/>
              </a:rPr>
              <a:t/>
            </a:r>
            <a:br>
              <a:rPr lang="uk-UA" sz="2800" b="1" dirty="0" smtClean="0">
                <a:latin typeface="+mn-lt"/>
              </a:rPr>
            </a:br>
            <a:r>
              <a:rPr lang="uk-UA" sz="2800" b="1" dirty="0" smtClean="0">
                <a:latin typeface="+mn-lt"/>
              </a:rPr>
              <a:t> </a:t>
            </a:r>
            <a:endParaRPr lang="ru-RU" sz="2800" b="1" dirty="0">
              <a:latin typeface="+mn-l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458618"/>
          </a:xfrm>
        </p:spPr>
        <p:txBody>
          <a:bodyPr>
            <a:normAutofit fontScale="90000"/>
          </a:bodyPr>
          <a:lstStyle/>
          <a:p>
            <a:pPr algn="l"/>
            <a:r>
              <a:rPr lang="uk-UA" sz="2800" b="1" dirty="0" smtClean="0">
                <a:latin typeface="+mn-lt"/>
              </a:rPr>
              <a:t/>
            </a:r>
            <a:br>
              <a:rPr lang="uk-UA" sz="2800" b="1" dirty="0" smtClean="0">
                <a:latin typeface="+mn-lt"/>
              </a:rPr>
            </a:br>
            <a:r>
              <a:rPr lang="ru-RU" sz="2800" b="1" dirty="0" smtClean="0">
                <a:latin typeface="+mn-lt"/>
              </a:rPr>
              <a:t/>
            </a:r>
            <a:br>
              <a:rPr lang="ru-RU" sz="2800" b="1" dirty="0" smtClean="0">
                <a:latin typeface="+mn-lt"/>
              </a:rPr>
            </a:br>
            <a:r>
              <a:rPr lang="ru-RU" sz="2800" b="1" dirty="0" smtClean="0">
                <a:latin typeface="+mn-lt"/>
              </a:rPr>
              <a:t/>
            </a:r>
            <a:br>
              <a:rPr lang="ru-RU" sz="2800" b="1" dirty="0" smtClean="0">
                <a:latin typeface="+mn-lt"/>
              </a:rPr>
            </a:br>
            <a:r>
              <a:rPr lang="ru-RU" sz="2800" b="1" dirty="0" smtClean="0">
                <a:latin typeface="+mn-lt"/>
              </a:rPr>
              <a:t/>
            </a:r>
            <a:br>
              <a:rPr lang="ru-RU" sz="2800" b="1" dirty="0" smtClean="0">
                <a:latin typeface="+mn-lt"/>
              </a:rPr>
            </a:br>
            <a:r>
              <a:rPr lang="ru-RU" sz="2800" b="1" dirty="0" smtClean="0">
                <a:latin typeface="+mn-lt"/>
              </a:rPr>
              <a:t/>
            </a:r>
            <a:br>
              <a:rPr lang="ru-RU" sz="2800" b="1" dirty="0" smtClean="0">
                <a:latin typeface="+mn-lt"/>
              </a:rPr>
            </a:br>
            <a:r>
              <a:rPr lang="ru-RU" sz="2800" b="1" dirty="0" smtClean="0">
                <a:latin typeface="+mn-lt"/>
              </a:rPr>
              <a:t/>
            </a:r>
            <a:br>
              <a:rPr lang="ru-RU" sz="2800" b="1" dirty="0" smtClean="0">
                <a:latin typeface="+mn-lt"/>
              </a:rPr>
            </a:br>
            <a:r>
              <a:rPr lang="ru-RU" sz="2800" b="1" dirty="0" smtClean="0">
                <a:latin typeface="+mn-lt"/>
              </a:rPr>
              <a:t/>
            </a:r>
            <a:br>
              <a:rPr lang="ru-RU" sz="2800" b="1" dirty="0" smtClean="0">
                <a:latin typeface="+mn-lt"/>
              </a:rPr>
            </a:br>
            <a:r>
              <a:rPr lang="ru-RU" sz="2800" b="1" dirty="0" smtClean="0">
                <a:latin typeface="+mn-lt"/>
              </a:rPr>
              <a:t/>
            </a:r>
            <a:br>
              <a:rPr lang="ru-RU" sz="2800" b="1" dirty="0" smtClean="0">
                <a:latin typeface="+mn-lt"/>
              </a:rPr>
            </a:br>
            <a:r>
              <a:rPr lang="ru-RU" sz="2800" b="1" dirty="0" err="1" smtClean="0">
                <a:latin typeface="+mn-lt"/>
              </a:rPr>
              <a:t>Шкільна</a:t>
            </a:r>
            <a:r>
              <a:rPr lang="ru-RU" sz="2800" b="1" dirty="0" smtClean="0">
                <a:latin typeface="+mn-lt"/>
              </a:rPr>
              <a:t> </a:t>
            </a:r>
            <a:r>
              <a:rPr lang="ru-RU" sz="2800" b="1" dirty="0" err="1" smtClean="0">
                <a:latin typeface="+mn-lt"/>
              </a:rPr>
              <a:t>бібліотека</a:t>
            </a:r>
            <a:r>
              <a:rPr lang="ru-RU" sz="2800" b="1" dirty="0" smtClean="0">
                <a:latin typeface="+mn-lt"/>
              </a:rPr>
              <a:t> </a:t>
            </a:r>
            <a:r>
              <a:rPr lang="ru-RU" sz="2800" b="1" dirty="0" err="1" smtClean="0">
                <a:latin typeface="+mn-lt"/>
              </a:rPr>
              <a:t>спрямовує</a:t>
            </a:r>
            <a:r>
              <a:rPr lang="ru-RU" sz="2800" b="1" dirty="0" smtClean="0">
                <a:latin typeface="+mn-lt"/>
              </a:rPr>
              <a:t> свою роботу на </a:t>
            </a:r>
            <a:r>
              <a:rPr lang="ru-RU" sz="2800" b="1" dirty="0" err="1" smtClean="0">
                <a:latin typeface="+mn-lt"/>
              </a:rPr>
              <a:t>задоволення</a:t>
            </a:r>
            <a:r>
              <a:rPr lang="ru-RU" sz="2800" b="1" dirty="0" smtClean="0">
                <a:latin typeface="+mn-lt"/>
              </a:rPr>
              <a:t> </a:t>
            </a:r>
            <a:r>
              <a:rPr lang="ru-RU" sz="2800" b="1" dirty="0" err="1" smtClean="0">
                <a:latin typeface="+mn-lt"/>
              </a:rPr>
              <a:t>інформаційних</a:t>
            </a:r>
            <a:r>
              <a:rPr lang="ru-RU" sz="2800" b="1" dirty="0" smtClean="0">
                <a:latin typeface="+mn-lt"/>
              </a:rPr>
              <a:t> потреб </a:t>
            </a:r>
            <a:r>
              <a:rPr lang="ru-RU" sz="2800" b="1" dirty="0" err="1" smtClean="0">
                <a:latin typeface="+mn-lt"/>
              </a:rPr>
              <a:t>і</a:t>
            </a:r>
            <a:r>
              <a:rPr lang="ru-RU" sz="2800" b="1" dirty="0" smtClean="0">
                <a:latin typeface="+mn-lt"/>
              </a:rPr>
              <a:t> </a:t>
            </a:r>
            <a:r>
              <a:rPr lang="ru-RU" sz="2800" b="1" dirty="0" err="1" smtClean="0">
                <a:latin typeface="+mn-lt"/>
              </a:rPr>
              <a:t>запитів</a:t>
            </a:r>
            <a:r>
              <a:rPr lang="ru-RU" sz="2800" b="1" dirty="0" smtClean="0">
                <a:latin typeface="+mn-lt"/>
              </a:rPr>
              <a:t> </a:t>
            </a:r>
            <a:r>
              <a:rPr lang="ru-RU" sz="2800" b="1" dirty="0" err="1" smtClean="0">
                <a:latin typeface="+mn-lt"/>
              </a:rPr>
              <a:t>і</a:t>
            </a:r>
            <a:r>
              <a:rPr lang="ru-RU" sz="2800" b="1" dirty="0" smtClean="0">
                <a:latin typeface="+mn-lt"/>
              </a:rPr>
              <a:t> тих, </a:t>
            </a:r>
            <a:r>
              <a:rPr lang="ru-RU" sz="2800" b="1" dirty="0" err="1" smtClean="0">
                <a:latin typeface="+mn-lt"/>
              </a:rPr>
              <a:t>хто</a:t>
            </a:r>
            <a:r>
              <a:rPr lang="ru-RU" sz="2800" b="1" dirty="0" smtClean="0">
                <a:latin typeface="+mn-lt"/>
              </a:rPr>
              <a:t> </a:t>
            </a:r>
            <a:r>
              <a:rPr lang="ru-RU" sz="2800" b="1" dirty="0" err="1" smtClean="0">
                <a:latin typeface="+mn-lt"/>
              </a:rPr>
              <a:t>вчить</a:t>
            </a:r>
            <a:r>
              <a:rPr lang="ru-RU" sz="2800" b="1" dirty="0" smtClean="0">
                <a:latin typeface="+mn-lt"/>
              </a:rPr>
              <a:t>, </a:t>
            </a:r>
            <a:r>
              <a:rPr lang="ru-RU" sz="2800" b="1" dirty="0" err="1" smtClean="0">
                <a:latin typeface="+mn-lt"/>
              </a:rPr>
              <a:t>і</a:t>
            </a:r>
            <a:r>
              <a:rPr lang="ru-RU" sz="2800" b="1" dirty="0" smtClean="0">
                <a:latin typeface="+mn-lt"/>
              </a:rPr>
              <a:t> тих, </a:t>
            </a:r>
            <a:r>
              <a:rPr lang="ru-RU" sz="2800" b="1" dirty="0" err="1" smtClean="0">
                <a:latin typeface="+mn-lt"/>
              </a:rPr>
              <a:t>хто</a:t>
            </a:r>
            <a:r>
              <a:rPr lang="ru-RU" sz="2800" b="1" dirty="0" smtClean="0">
                <a:latin typeface="+mn-lt"/>
              </a:rPr>
              <a:t> </a:t>
            </a:r>
            <a:r>
              <a:rPr lang="ru-RU" sz="2800" b="1" dirty="0" err="1" smtClean="0">
                <a:latin typeface="+mn-lt"/>
              </a:rPr>
              <a:t>навчається</a:t>
            </a:r>
            <a:r>
              <a:rPr lang="ru-RU" sz="2800" b="1" dirty="0" smtClean="0">
                <a:latin typeface="+mn-lt"/>
              </a:rPr>
              <a:t>. Вона </a:t>
            </a:r>
            <a:r>
              <a:rPr lang="ru-RU" sz="2800" b="1" dirty="0" err="1" smtClean="0">
                <a:latin typeface="+mn-lt"/>
              </a:rPr>
              <a:t>навчає</a:t>
            </a:r>
            <a:r>
              <a:rPr lang="ru-RU" sz="2800" b="1" dirty="0" smtClean="0">
                <a:latin typeface="+mn-lt"/>
              </a:rPr>
              <a:t> </a:t>
            </a:r>
            <a:r>
              <a:rPr lang="ru-RU" sz="2800" b="1" dirty="0" err="1" smtClean="0">
                <a:latin typeface="+mn-lt"/>
              </a:rPr>
              <a:t>перетворювати</a:t>
            </a:r>
            <a:r>
              <a:rPr lang="ru-RU" sz="2800" b="1" dirty="0" smtClean="0">
                <a:latin typeface="+mn-lt"/>
              </a:rPr>
              <a:t> </a:t>
            </a:r>
            <a:r>
              <a:rPr lang="ru-RU" sz="2800" b="1" dirty="0" err="1" smtClean="0">
                <a:latin typeface="+mn-lt"/>
              </a:rPr>
              <a:t>читання</a:t>
            </a:r>
            <a:r>
              <a:rPr lang="ru-RU" sz="2800" b="1" dirty="0" smtClean="0">
                <a:latin typeface="+mn-lt"/>
              </a:rPr>
              <a:t> на </a:t>
            </a:r>
            <a:r>
              <a:rPr lang="ru-RU" sz="2800" b="1" dirty="0" err="1" smtClean="0">
                <a:latin typeface="+mn-lt"/>
              </a:rPr>
              <a:t>життєво</a:t>
            </a:r>
            <a:r>
              <a:rPr lang="ru-RU" sz="2800" b="1" dirty="0" smtClean="0">
                <a:latin typeface="+mn-lt"/>
              </a:rPr>
              <a:t> </a:t>
            </a:r>
            <a:r>
              <a:rPr lang="ru-RU" sz="2800" b="1" dirty="0" err="1" smtClean="0">
                <a:latin typeface="+mn-lt"/>
              </a:rPr>
              <a:t>значущу</a:t>
            </a:r>
            <a:r>
              <a:rPr lang="ru-RU" sz="2800" b="1" dirty="0" smtClean="0">
                <a:latin typeface="+mn-lt"/>
              </a:rPr>
              <a:t> для </a:t>
            </a:r>
            <a:r>
              <a:rPr lang="ru-RU" sz="2800" b="1" dirty="0" err="1" smtClean="0">
                <a:latin typeface="+mn-lt"/>
              </a:rPr>
              <a:t>людини</a:t>
            </a:r>
            <a:r>
              <a:rPr lang="ru-RU" sz="2800" b="1" dirty="0" smtClean="0">
                <a:latin typeface="+mn-lt"/>
              </a:rPr>
              <a:t> </a:t>
            </a:r>
            <a:r>
              <a:rPr lang="ru-RU" sz="2800" b="1" dirty="0" err="1" smtClean="0">
                <a:latin typeface="+mn-lt"/>
              </a:rPr>
              <a:t>діяльність</a:t>
            </a:r>
            <a:r>
              <a:rPr lang="ru-RU" sz="2800" b="1" dirty="0" smtClean="0">
                <a:latin typeface="+mn-lt"/>
              </a:rPr>
              <a:t>, а </a:t>
            </a:r>
            <a:r>
              <a:rPr lang="ru-RU" sz="2800" b="1" dirty="0" err="1" smtClean="0">
                <a:latin typeface="+mn-lt"/>
              </a:rPr>
              <a:t>добуту</a:t>
            </a:r>
            <a:r>
              <a:rPr lang="ru-RU" sz="2800" b="1" dirty="0" smtClean="0">
                <a:latin typeface="+mn-lt"/>
              </a:rPr>
              <a:t> </a:t>
            </a:r>
            <a:r>
              <a:rPr lang="ru-RU" sz="2800" b="1" dirty="0" err="1" smtClean="0">
                <a:latin typeface="+mn-lt"/>
              </a:rPr>
              <a:t>інформацію</a:t>
            </a:r>
            <a:r>
              <a:rPr lang="ru-RU" sz="2800" b="1" dirty="0" smtClean="0">
                <a:latin typeface="+mn-lt"/>
              </a:rPr>
              <a:t> – на </a:t>
            </a:r>
            <a:r>
              <a:rPr lang="ru-RU" sz="2800" b="1" dirty="0" err="1" smtClean="0">
                <a:latin typeface="+mn-lt"/>
              </a:rPr>
              <a:t>знання</a:t>
            </a:r>
            <a:r>
              <a:rPr lang="ru-RU" sz="2800" b="1" dirty="0" smtClean="0">
                <a:latin typeface="+mn-lt"/>
              </a:rPr>
              <a:t> </a:t>
            </a:r>
            <a:r>
              <a:rPr lang="ru-RU" sz="2800" b="1" dirty="0" err="1" smtClean="0">
                <a:latin typeface="+mn-lt"/>
              </a:rPr>
              <a:t>й</a:t>
            </a:r>
            <a:r>
              <a:rPr lang="ru-RU" sz="2800" b="1" dirty="0" smtClean="0">
                <a:latin typeface="+mn-lt"/>
              </a:rPr>
              <a:t> </a:t>
            </a:r>
            <a:r>
              <a:rPr lang="ru-RU" sz="2800" b="1" dirty="0" err="1" smtClean="0">
                <a:latin typeface="+mn-lt"/>
              </a:rPr>
              <a:t>працю</a:t>
            </a:r>
            <a:r>
              <a:rPr lang="ru-RU" sz="2800" b="1" dirty="0" smtClean="0">
                <a:latin typeface="+mn-lt"/>
              </a:rPr>
              <a:t> </a:t>
            </a:r>
            <a:r>
              <a:rPr lang="ru-RU" sz="2800" b="1" dirty="0" err="1" smtClean="0">
                <a:latin typeface="+mn-lt"/>
              </a:rPr>
              <a:t>на</a:t>
            </a:r>
            <a:r>
              <a:rPr lang="ru-RU" sz="2800" b="1" dirty="0" smtClean="0">
                <a:latin typeface="+mn-lt"/>
              </a:rPr>
              <a:t> благо </a:t>
            </a:r>
            <a:r>
              <a:rPr lang="ru-RU" sz="2800" b="1" dirty="0" err="1" smtClean="0">
                <a:latin typeface="+mn-lt"/>
              </a:rPr>
              <a:t>суспільства</a:t>
            </a:r>
            <a:r>
              <a:rPr lang="ru-RU" sz="2800" b="1" dirty="0" smtClean="0">
                <a:latin typeface="+mn-lt"/>
              </a:rPr>
              <a:t>. </a:t>
            </a:r>
            <a:r>
              <a:rPr lang="ru-RU" sz="2800" b="1" dirty="0" err="1" smtClean="0">
                <a:latin typeface="+mn-lt"/>
              </a:rPr>
              <a:t>Багато</a:t>
            </a:r>
            <a:r>
              <a:rPr lang="ru-RU" sz="2800" b="1" dirty="0" smtClean="0">
                <a:latin typeface="+mn-lt"/>
              </a:rPr>
              <a:t> </a:t>
            </a:r>
            <a:r>
              <a:rPr lang="ru-RU" sz="2800" b="1" dirty="0" err="1" smtClean="0">
                <a:latin typeface="+mn-lt"/>
              </a:rPr>
              <a:t>славних</a:t>
            </a:r>
            <a:r>
              <a:rPr lang="ru-RU" sz="2800" b="1" dirty="0" smtClean="0">
                <a:latin typeface="+mn-lt"/>
              </a:rPr>
              <a:t>, </a:t>
            </a:r>
            <a:r>
              <a:rPr lang="ru-RU" sz="2800" b="1" dirty="0" err="1" smtClean="0">
                <a:latin typeface="+mn-lt"/>
              </a:rPr>
              <a:t>шанованих</a:t>
            </a:r>
            <a:r>
              <a:rPr lang="ru-RU" sz="2800" b="1" dirty="0" smtClean="0">
                <a:latin typeface="+mn-lt"/>
              </a:rPr>
              <a:t> </a:t>
            </a:r>
            <a:r>
              <a:rPr lang="ru-RU" sz="2800" b="1" dirty="0" err="1" smtClean="0">
                <a:latin typeface="+mn-lt"/>
              </a:rPr>
              <a:t>науковців</a:t>
            </a:r>
            <a:r>
              <a:rPr lang="ru-RU" sz="2800" b="1" dirty="0" smtClean="0">
                <a:latin typeface="+mn-lt"/>
              </a:rPr>
              <a:t> </a:t>
            </a:r>
            <a:r>
              <a:rPr lang="ru-RU" sz="2800" b="1" dirty="0" err="1" smtClean="0">
                <a:latin typeface="+mn-lt"/>
              </a:rPr>
              <a:t>інших</a:t>
            </a:r>
            <a:r>
              <a:rPr lang="ru-RU" sz="2800" b="1" dirty="0" smtClean="0">
                <a:latin typeface="+mn-lt"/>
              </a:rPr>
              <a:t> сфер </a:t>
            </a:r>
            <a:r>
              <a:rPr lang="ru-RU" sz="2800" b="1" dirty="0" err="1" smtClean="0">
                <a:latin typeface="+mn-lt"/>
              </a:rPr>
              <a:t>суспільної</a:t>
            </a:r>
            <a:r>
              <a:rPr lang="ru-RU" sz="2800" b="1" dirty="0" smtClean="0">
                <a:latin typeface="+mn-lt"/>
              </a:rPr>
              <a:t> </a:t>
            </a:r>
            <a:r>
              <a:rPr lang="ru-RU" sz="2800" b="1" dirty="0" err="1" smtClean="0">
                <a:latin typeface="+mn-lt"/>
              </a:rPr>
              <a:t>діяльності</a:t>
            </a:r>
            <a:r>
              <a:rPr lang="ru-RU" sz="2800" b="1" dirty="0" smtClean="0">
                <a:latin typeface="+mn-lt"/>
              </a:rPr>
              <a:t> </a:t>
            </a:r>
            <a:r>
              <a:rPr lang="ru-RU" sz="2800" b="1" dirty="0" err="1" smtClean="0">
                <a:latin typeface="+mn-lt"/>
              </a:rPr>
              <a:t>своїм</a:t>
            </a:r>
            <a:r>
              <a:rPr lang="ru-RU" sz="2800" b="1" dirty="0" smtClean="0">
                <a:latin typeface="+mn-lt"/>
              </a:rPr>
              <a:t> </a:t>
            </a:r>
            <a:r>
              <a:rPr lang="ru-RU" sz="2800" b="1" dirty="0" err="1" smtClean="0">
                <a:latin typeface="+mn-lt"/>
              </a:rPr>
              <a:t>професійним</a:t>
            </a:r>
            <a:r>
              <a:rPr lang="ru-RU" sz="2800" b="1" dirty="0" smtClean="0">
                <a:latin typeface="+mn-lt"/>
              </a:rPr>
              <a:t> </a:t>
            </a:r>
            <a:r>
              <a:rPr lang="ru-RU" sz="2800" b="1" dirty="0" err="1" smtClean="0">
                <a:latin typeface="+mn-lt"/>
              </a:rPr>
              <a:t>злетом</a:t>
            </a:r>
            <a:r>
              <a:rPr lang="ru-RU" sz="2800" b="1" dirty="0" smtClean="0">
                <a:latin typeface="+mn-lt"/>
              </a:rPr>
              <a:t>, </a:t>
            </a:r>
            <a:r>
              <a:rPr lang="ru-RU" sz="2800" b="1" dirty="0" err="1" smtClean="0">
                <a:latin typeface="+mn-lt"/>
              </a:rPr>
              <a:t>своєю</a:t>
            </a:r>
            <a:r>
              <a:rPr lang="ru-RU" sz="2800" b="1" dirty="0" smtClean="0">
                <a:latin typeface="+mn-lt"/>
              </a:rPr>
              <a:t> </a:t>
            </a:r>
            <a:r>
              <a:rPr lang="ru-RU" sz="2800" b="1" dirty="0" err="1" smtClean="0">
                <a:latin typeface="+mn-lt"/>
              </a:rPr>
              <a:t>духовністю</a:t>
            </a:r>
            <a:r>
              <a:rPr lang="ru-RU" sz="2800" b="1" dirty="0" smtClean="0">
                <a:latin typeface="+mn-lt"/>
              </a:rPr>
              <a:t> </a:t>
            </a:r>
            <a:r>
              <a:rPr lang="ru-RU" sz="2800" b="1" dirty="0" err="1" smtClean="0">
                <a:latin typeface="+mn-lt"/>
              </a:rPr>
              <a:t>завдячують</a:t>
            </a:r>
            <a:r>
              <a:rPr lang="ru-RU" sz="2800" b="1" dirty="0" smtClean="0">
                <a:latin typeface="+mn-lt"/>
              </a:rPr>
              <a:t> </a:t>
            </a:r>
            <a:r>
              <a:rPr lang="ru-RU" sz="2800" b="1" dirty="0" err="1" smtClean="0">
                <a:latin typeface="+mn-lt"/>
              </a:rPr>
              <a:t>бібліотеці</a:t>
            </a:r>
            <a:r>
              <a:rPr lang="ru-RU" sz="2800" b="1" dirty="0" smtClean="0">
                <a:latin typeface="+mn-lt"/>
              </a:rPr>
              <a:t>, </a:t>
            </a:r>
            <a:r>
              <a:rPr lang="ru-RU" sz="2800" b="1" dirty="0" err="1" smtClean="0">
                <a:latin typeface="+mn-lt"/>
              </a:rPr>
              <a:t>книзі</a:t>
            </a:r>
            <a:r>
              <a:rPr lang="ru-RU" sz="2800" b="1" dirty="0" smtClean="0">
                <a:latin typeface="+mn-lt"/>
              </a:rPr>
              <a:t>. </a:t>
            </a:r>
            <a:r>
              <a:rPr lang="ru-RU" sz="2800" b="1" dirty="0" err="1" smtClean="0">
                <a:latin typeface="+mn-lt"/>
              </a:rPr>
              <a:t>Адже</a:t>
            </a:r>
            <a:r>
              <a:rPr lang="ru-RU" sz="2800" b="1" dirty="0" smtClean="0">
                <a:latin typeface="+mn-lt"/>
              </a:rPr>
              <a:t> вона </a:t>
            </a:r>
            <a:r>
              <a:rPr lang="ru-RU" sz="2800" b="1" dirty="0" err="1" smtClean="0">
                <a:latin typeface="+mn-lt"/>
              </a:rPr>
              <a:t>сприяє</a:t>
            </a:r>
            <a:r>
              <a:rPr lang="ru-RU" sz="2800" b="1" dirty="0" smtClean="0">
                <a:latin typeface="+mn-lt"/>
              </a:rPr>
              <a:t>  </a:t>
            </a:r>
            <a:r>
              <a:rPr lang="ru-RU" sz="2800" b="1" dirty="0" err="1" smtClean="0">
                <a:latin typeface="+mn-lt"/>
              </a:rPr>
              <a:t>формуванню</a:t>
            </a:r>
            <a:r>
              <a:rPr lang="ru-RU" sz="2800" b="1" dirty="0" smtClean="0">
                <a:latin typeface="+mn-lt"/>
              </a:rPr>
              <a:t> </a:t>
            </a:r>
            <a:r>
              <a:rPr lang="ru-RU" sz="2800" b="1" dirty="0" err="1" smtClean="0">
                <a:latin typeface="+mn-lt"/>
              </a:rPr>
              <a:t>високоерудованої</a:t>
            </a:r>
            <a:r>
              <a:rPr lang="ru-RU" sz="2800" b="1" dirty="0" smtClean="0">
                <a:latin typeface="+mn-lt"/>
              </a:rPr>
              <a:t>, </a:t>
            </a:r>
            <a:r>
              <a:rPr lang="ru-RU" sz="2800" b="1" dirty="0" err="1" smtClean="0">
                <a:latin typeface="+mn-lt"/>
              </a:rPr>
              <a:t>соціально</a:t>
            </a:r>
            <a:r>
              <a:rPr lang="ru-RU" sz="2800" b="1" dirty="0" smtClean="0">
                <a:latin typeface="+mn-lt"/>
              </a:rPr>
              <a:t> </a:t>
            </a:r>
            <a:r>
              <a:rPr lang="ru-RU" sz="2800" b="1" dirty="0" err="1" smtClean="0">
                <a:latin typeface="+mn-lt"/>
              </a:rPr>
              <a:t>активної</a:t>
            </a:r>
            <a:r>
              <a:rPr lang="ru-RU" sz="2800" b="1" dirty="0" smtClean="0">
                <a:latin typeface="+mn-lt"/>
              </a:rPr>
              <a:t> </a:t>
            </a:r>
            <a:r>
              <a:rPr lang="ru-RU" sz="2800" b="1" dirty="0" err="1" smtClean="0">
                <a:latin typeface="+mn-lt"/>
              </a:rPr>
              <a:t>особистості</a:t>
            </a:r>
            <a:r>
              <a:rPr lang="ru-RU" sz="2800" b="1" dirty="0" smtClean="0">
                <a:latin typeface="+mn-lt"/>
              </a:rPr>
              <a:t>, </a:t>
            </a:r>
            <a:r>
              <a:rPr lang="ru-RU" sz="2800" b="1" dirty="0" err="1" smtClean="0">
                <a:latin typeface="+mn-lt"/>
              </a:rPr>
              <a:t>національно</a:t>
            </a:r>
            <a:r>
              <a:rPr lang="ru-RU" sz="2800" b="1" dirty="0" smtClean="0">
                <a:latin typeface="+mn-lt"/>
              </a:rPr>
              <a:t> </a:t>
            </a:r>
            <a:r>
              <a:rPr lang="ru-RU" sz="2800" b="1" dirty="0" err="1" smtClean="0">
                <a:latin typeface="+mn-lt"/>
              </a:rPr>
              <a:t>свідомого</a:t>
            </a:r>
            <a:r>
              <a:rPr lang="ru-RU" sz="2800" b="1" dirty="0" smtClean="0">
                <a:latin typeface="+mn-lt"/>
              </a:rPr>
              <a:t> </a:t>
            </a:r>
            <a:r>
              <a:rPr lang="ru-RU" sz="2800" b="1" dirty="0" err="1" smtClean="0">
                <a:latin typeface="+mn-lt"/>
              </a:rPr>
              <a:t>громадянина</a:t>
            </a:r>
            <a:r>
              <a:rPr lang="ru-RU" sz="2800" b="1" dirty="0" smtClean="0">
                <a:latin typeface="+mn-lt"/>
              </a:rPr>
              <a:t> </a:t>
            </a:r>
            <a:r>
              <a:rPr lang="ru-RU" sz="2800" b="1" dirty="0" err="1" smtClean="0">
                <a:latin typeface="+mn-lt"/>
              </a:rPr>
              <a:t>нашої</a:t>
            </a:r>
            <a:r>
              <a:rPr lang="ru-RU" sz="2800" b="1" dirty="0" smtClean="0">
                <a:latin typeface="+mn-lt"/>
              </a:rPr>
              <a:t> </a:t>
            </a:r>
            <a:r>
              <a:rPr lang="ru-RU" sz="2800" b="1" dirty="0" err="1" smtClean="0">
                <a:latin typeface="+mn-lt"/>
              </a:rPr>
              <a:t>держави</a:t>
            </a:r>
            <a:r>
              <a:rPr lang="ru-RU" sz="2800" b="1" dirty="0" smtClean="0">
                <a:latin typeface="+mn-lt"/>
              </a:rPr>
              <a:t>.   </a:t>
            </a:r>
            <a:br>
              <a:rPr lang="ru-RU" sz="2800" b="1" dirty="0" smtClean="0">
                <a:latin typeface="+mn-lt"/>
              </a:rPr>
            </a:br>
            <a:r>
              <a:rPr lang="ru-RU" sz="2800" b="1" dirty="0" smtClean="0">
                <a:latin typeface="+mn-lt"/>
              </a:rPr>
              <a:t/>
            </a:r>
            <a:br>
              <a:rPr lang="ru-RU" sz="2800" b="1" dirty="0" smtClean="0">
                <a:latin typeface="+mn-lt"/>
              </a:rPr>
            </a:br>
            <a:r>
              <a:rPr lang="ru-RU" sz="2800" b="1" dirty="0" smtClean="0">
                <a:latin typeface="+mn-lt"/>
              </a:rPr>
              <a:t/>
            </a:r>
            <a:br>
              <a:rPr lang="ru-RU" sz="2800" b="1" dirty="0" smtClean="0">
                <a:latin typeface="+mn-lt"/>
              </a:rPr>
            </a:br>
            <a:r>
              <a:rPr lang="ru-RU" sz="2800" b="1" dirty="0" smtClean="0">
                <a:latin typeface="+mn-lt"/>
              </a:rPr>
              <a:t/>
            </a:r>
            <a:br>
              <a:rPr lang="ru-RU" sz="2800" b="1" dirty="0" smtClean="0">
                <a:latin typeface="+mn-lt"/>
              </a:rPr>
            </a:br>
            <a:r>
              <a:rPr lang="ru-RU" sz="2800" b="1" dirty="0" smtClean="0">
                <a:latin typeface="+mn-lt"/>
              </a:rPr>
              <a:t/>
            </a:r>
            <a:br>
              <a:rPr lang="ru-RU" sz="2800" b="1" dirty="0" smtClean="0">
                <a:latin typeface="+mn-lt"/>
              </a:rPr>
            </a:br>
            <a:r>
              <a:rPr lang="ru-RU" sz="2800" b="1" dirty="0" smtClean="0">
                <a:latin typeface="+mn-lt"/>
              </a:rPr>
              <a:t/>
            </a:r>
            <a:br>
              <a:rPr lang="ru-RU" sz="2800" b="1" dirty="0" smtClean="0">
                <a:latin typeface="+mn-lt"/>
              </a:rPr>
            </a:br>
            <a:r>
              <a:rPr lang="ru-RU" sz="2800" b="1" dirty="0" smtClean="0">
                <a:latin typeface="+mn-lt"/>
              </a:rPr>
              <a:t/>
            </a:r>
            <a:br>
              <a:rPr lang="ru-RU" sz="2800" b="1" dirty="0" smtClean="0">
                <a:latin typeface="+mn-lt"/>
              </a:rPr>
            </a:br>
            <a:r>
              <a:rPr lang="ru-RU" sz="2800" b="1" dirty="0" smtClean="0">
                <a:latin typeface="+mn-lt"/>
              </a:rPr>
              <a:t> </a:t>
            </a:r>
            <a:br>
              <a:rPr lang="ru-RU" sz="2800" b="1" dirty="0" smtClean="0">
                <a:latin typeface="+mn-lt"/>
              </a:rPr>
            </a:br>
            <a:endParaRPr lang="ru-RU" sz="2800" b="1" dirty="0">
              <a:latin typeface="+mn-lt"/>
            </a:endParaRPr>
          </a:p>
        </p:txBody>
      </p:sp>
    </p:spTree>
  </p:cSld>
  <p:clrMapOvr>
    <a:masterClrMapping/>
  </p:clrMapOvr>
</p:sld>
</file>

<file path=ppt/theme/theme1.xml><?xml version="1.0" encoding="utf-8"?>
<a:theme xmlns:a="http://schemas.openxmlformats.org/drawingml/2006/main" name="pedsovet">
  <a:themeElements>
    <a:clrScheme name="Другая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800000"/>
      </a:hlink>
      <a:folHlink>
        <a:srgbClr val="D99694"/>
      </a:folHlink>
    </a:clrScheme>
    <a:fontScheme name="Классическая">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pedsovet</Template>
  <TotalTime>1000</TotalTime>
  <Words>813</Words>
  <Application>Microsoft Office PowerPoint</Application>
  <PresentationFormat>Экран (4:3)</PresentationFormat>
  <Paragraphs>46</Paragraphs>
  <Slides>46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46</vt:i4>
      </vt:variant>
    </vt:vector>
  </HeadingPairs>
  <TitlesOfParts>
    <vt:vector size="47" baseType="lpstr">
      <vt:lpstr>pedsovet</vt:lpstr>
      <vt:lpstr>Тернопільська загальноосвітня школа І-ІІІ ступенів №23 Тернопільської міської ради Тернопільської області Всеукраїнський конкурс “Шкільна бібліотека – 2020”     Номінація “Модель бібліотеки Нової Української школи” Тема: «Сучасна бібліотека Нової української школи  – простір для освітніх можливостей кожного учня»                                                 Дзецюх Любов Іванівна -                 завідувачка бібліотекою Шинкарук Неля Володимирівна-                 бібліотекар     </vt:lpstr>
      <vt:lpstr>             Бібліотека – невеликий острівець у бурхливому шкільному океані, де тебе завжди вислухають, дадуть пораду, не навязуючи своєї думки, як для учнів так і для вчителів. Наша бібліотека  - це те невичерпне джерело інформації, де можна не лише поповнити свої знання, але й відпочити, поспілкуватись із однодумцями  та опонентами, висловити найнеймовірніші погляди з упевненістю, що вони не будуть осміяні чи заборонені.                  </vt:lpstr>
      <vt:lpstr>           Коротенький екскурс у минуле    нашої бібліотеки… Історія ТЗОШ №23 розпочалась із серпня 1987 року. Шкільний вересневий дзвінок вперше покликав за парти, запрошуючи в цікаву подорож до Країни Знань три тисячі допитливих пар очей, двадцять класів першокласників. Для нашої нової школи, на той час найбільшої в області, яка вперше відчинила двері для допитливої, гамірної, новонародженої шкільної сім‘ї – це було особливим святом.              </vt:lpstr>
      <vt:lpstr>       Це  свято першого дзвоника назавжди залишиться у пам’ яті як і в тогорічних  першокласників та їх батьків, так і в усіх вихованців нашої школи, у всіх людей нашого мікрорайону «Канада», яким не байдужа доля України. Гостинно відкрила двері у вересневий день і шкільна бібліотека – це яскравий маяк у величезному освітянському океані, до якого поспішали користувачі, щоб доторкнутися до потаємних глибин мистецтва і діставати невідомі для них перли мудрості минулих поколінь…         </vt:lpstr>
      <vt:lpstr>       Учителі, учні, батьки з надією  і зараз  відкривають двері  книгозбірні, щоб знайти в друкованих документах цінну інформацію. Зробити цю інформацію доступною для всіх користувачів – завдання нашої бібліотеки. Якщо тебе привітно зустрічають, уважно вислуховують і охоче допомагають знайти необхідну інформацію, то обов’язково захочеться прийти в таку бібліотеку ще і ще. Адже саме шкільна бібліотека стає для дитини першою в житті. А книга була, є і буде вічним джерелом знань для людини.       </vt:lpstr>
      <vt:lpstr>       Книжка… Вона має магічну силу, здатну схвилювати, порадувати, розгнівати. Вона будить допитливість, допомагає у навчанні. Вона розвиває розум, учить ширше мислити, гостріше розуміти навколишній світ людей. Книжки вигострюють характер, виховують почуття, вчать великого мистецтва – бути Людиною!  Книжки – володарі простору. Вони запрошують нас до подорожей у різні куточки нашої планети. Книжка – машина часу, створена людиною. Завдяки їй ми розсуваємо межі теперішнього та перелітаємо в минуле й майбутнє.        </vt:lpstr>
      <vt:lpstr>       У сучасних дітей є великі можливості вибору того чи іншого способу проведення дозвілля. Діти – найактивніша соціальна група, що легко засвоює нові інформаційні технології. Це нове «мультимедійне» покоління, у якого інші цінності, інші моделі поведінки й орієнтири у світі інформації. Оточуюче середовище й доступність різних каналів масової комунікації, друкованих та інших  матеріалів, мають сильний вплив на ставлення дітей до книги. Електронна культура іноді сприймається як конкурент друкованому слову. Але книжка не зникне і читання також.         </vt:lpstr>
      <vt:lpstr>           Річ навіть не в тому, що дитина вибере – книжку чи комп’ютер, а в іншому: що саме вона буде читати, як буде іти процес сприймання й розуміння тексту, яку інформацію й знання, культуру й мистецтво будуть представляти різні типи медіа для розвитку юної особистості. Сучасна шкільна бібліотека має формувати у дитини навички грамотності, швидкості й  культури читання, висловленння думки й  безперервної самоосвіти.      Дітей потрібно заохочувати користуватися бібліотекою з раннього віку, так як це збільшує вірогідність того, що вони звертатимуться до її послуг і в подальшому. Шкільна бібліотека, більш ніж будь-яка інша, наближена до дитини.            </vt:lpstr>
      <vt:lpstr>        Шкільна бібліотека спрямовує свою роботу на задоволення інформаційних потреб і запитів і тих, хто вчить, і тих, хто навчається. Вона навчає перетворювати читання на життєво значущу для людини діяльність, а добуту інформацію – на знання й працю на благо суспільства. Багато славних, шанованих науковців інших сфер суспільної діяльності своїм професійним злетом, своєю духовністю завдячують бібліотеці, книзі. Адже вона сприяє  формуванню високоерудованої, соціально активної особистості, національно свідомого громадянина нашої держави.            </vt:lpstr>
      <vt:lpstr>Сьогодні сучасна система освіти переживає етап реформування та повного перезавантаження.  Нова українська школа (НУШ) – це ключова реформа Міністерства освіти і науки.  Головна мета – створити школу, в якій буде приємно навчатись і яка даватиме учням не тільки знання, як це відбувається зараз, а й уміння застосовувати їх у житті.  За умови введення в дію активного чинника – Закону України «Про освіту» та його дотримання НУШ характеризуватиме високий технологічний рівень, новітнє навчально-методичне й  інформаційне забезпечення, потужний кадровий потенціал.  </vt:lpstr>
      <vt:lpstr> Шкільні бібліотеки, як обов'язковий структурний підрозділ  НУШ, є важливим складником сучасного освітнього середовища.  За концепцією НУШ  «…кожна школа матиме у своїй структурі сучасну бібліотеку, яка стане ресурсним осередком і експериментальним майданчиком для учнів і вчителів, забезпечить вільний доступ до якісних електронних підручників, енциклопедій, бібліотек, лабораторій».  </vt:lpstr>
      <vt:lpstr>  Нова реформа освіти під впливом процесів інформатизації змінює  завдання реалізації освіти. Сьогодні інформаційна підтримка, яку здійснює шкільна бібліотека, може бути реалізована тільки в об'єднанні традиційних фондів (друкованих) та електронних ресурсів, перетворюючи бібліотеку в сучасний  шкільний бібліотечно-інформаційний центр  (ШБІЦ) або медіа-центр. Метою ШБІЦ є  забезпечення  необхідними матеріалами навчально-виховного процесу, розширення репертуару  читання, розвиток  інформаційних потреб учнів, а також забезпечення основ безперервної освіти, швидко і ефективно надаючи доступ користувачів до різних видів інформації. </vt:lpstr>
      <vt:lpstr>       Для здійснення мети необхідно обладнати бібліотеку новими сучасними електронними засобами та ресурсами, мультимедійним комплексом та сучасними меблями.       Ми вважаємо, що в НУШ найкращою моделлю шкільної бібліотеки буде сучасний шкільний бібліотечно-інформаційний центр , який виконує функції інформаційного, ресурсного, культурного, освітнього, соціокультурного центру, він дасть змогу залучати учнів, вчителів,  батьків, випускників, громадськість до активної співпраці не лише через друковані видання, а й через веб-сторінки відомих сайтів, сприятиме підвищенню соціально-культурного рівня учасників навчального-виховного процесу.   </vt:lpstr>
      <vt:lpstr> Збільшення різновидів бібліотечних інформаційних   сервісів  підвищить коефіцієнт корисної дії.  На наш погляд, бібліотеки як ШБІЦ -  інтегратор всіх носіїв інформації.  Такий розвиток бібліотечних послуг передбачає роботу у трьох вузлових комплексах: забезпечення доступу до ресурсів, урізноманітнення видів послуг і створення комфортних психологічних умов для читачів, співпраці бібліотекаря і читачами, користувачами і всіма, хто звертається до бібліотеки за знаннями, інформацією, порадами.    </vt:lpstr>
      <vt:lpstr>Чи зміниться форма підготовки інформації для сучасного читача? Перехід до моделі ШБІЦ  включає організаційний, технічний, технологічний і комерційний моменти. Комерційний відразу винесемо за дужки. Хоч нині це модно і дає якусь самопоміч, однак комерціалізація входить у протиріччя самому суспільному призначенні бібліотеки – доносити до людей знання та інформацію. До того ж вона звужує коло прихильників бібліотеки. Важливо постійно удосконалювати організаційні і техніко-технологічні питання доступу. Перш за все це привабливий, зручний, зрозумілий, своєчасно оновлюваний сайт, чіткий, всеохоплюючий каталог, досконалий пошуковий апарат до всіх видів наявних у бібліотеці ресурсів. Звичайно ж, потрібен безперебійний Інтернет і сучасне програмне забезпечення.</vt:lpstr>
      <vt:lpstr>     Все ж майбутнє цієї моделі ШБІЦ – у багатстві, новизні і якості сервісу.     Основною функцією ШБІЦ є інформаційне забезпечення навчального процесу. Вона визначає оцінку і ефективність роботи.  Функція виконується на базі двох автоматизованих бібліотечно-інформаційних систем (АБІС) з внутрішнім і зовнішнім інформаційними фондами. У роботі застосовується інноваційна технологія АВІЗО (активного випереджувального інформаційного забезпечення та обслуговування) . Крім основної, здійснюються функції з інформаційного забезпечення виховного, розвивального процесів, адміністративного управління школою ( з Положення про ШБІЦ).    </vt:lpstr>
      <vt:lpstr>      Що хоче від бібліотеки інформаційне середовище? Воно хоче, щоб у шкільній  бібліотеці, як і в ньому самому, вирували різноманітні носії інформації, щоб у ній перехрещувалися всі канали інформації, щоб у неї можна було брати не окремі документи, а синтезовані, узагальнені, тематично згруповані бібліотечні інформаційні продукти. Адже, уже є, а далі тим більше буде відчутна потреба від шкільної бібліотеки отримувати аналітичні, тематично підібрані з різних джерел матеріали, розгорнуті комплексні довідки, то у структурі шкільної  бібліотеки мають бути новітні  технічні  засоби, підключена мережа Інтернет.         </vt:lpstr>
      <vt:lpstr>   А, оскільки, змінилася стратегія підготовки і перепідготовки бібліотечних кадрів, то звідси можливий прихід нових людей і нових ідей у бібліотеку.     Бібліотеки  НУШ  мають безмежні можливості. Хто ці безмежні можливості побачить і реалізує, той завжди допоможе своєму користувачу і  з будь-якого питання знайде вихід.   Сьогодні, у добу інтернету та розвитку технологій, коли навіть найвибагливішим читачам значно легше вдовольнити свої бажання, замовивши книжку онлайн, або елементарно завантаживши її на рідер, телефон чи планшет, шкільна бібліотека просто не може не змінюватися. Особливо, якщо мова йде про дитячу літературу. </vt:lpstr>
      <vt:lpstr>Адже для того, аби привчити малечу любити книгу, потрібно думати не лише про якість та кількість книжок, а й про казкову атмосферу, у якій відбувається знайомство з літературою. Така атмосфера й існує у нашій шкільній бібліотеці.    Бібліотеки НУШ мають бути у змозі справді надихати дітей. Їх головне завдання полягає у навчанні, що триває впродовж усього життя.             Для бібліотек Нової Української школи стає необхідністю   допомогти користувачеві впоратися з неймовірним потоком інформації, розпізнати і відібрати найякіснішу і надати її в будь-який час в будь-якому місці, щоб впоратися з конкуренцією у вигляді Інтернету.     </vt:lpstr>
      <vt:lpstr>З огляду на передовий досвід, нині бібліотека – це не мертва тиша і запилені полиці. Це місце де кожен повинен знайти для себе щось цікаве, де повинні генеруватися нові ідеї, де має вирувати життя, а в дискусіях має народжуватися істина.     Символ бібліотеки в її головній місії – давати учням простір для саморозвитку. Простір один – діти різні, але ніхто не заважає один одному, а навпаки своєю присутністю додають необхідне відчуття соціалізації.    Досить ймовірно, що в сучасному «кіберсвіті», саме бібліотека має стати простором комфорту для дітей різного віку і стимулювати їх до самовдосконалення.</vt:lpstr>
      <vt:lpstr>       ШБІЦ у НУШ- всеохоплююча система пошуку Сьогодні, щоб знайти необхідну книгу або статтю в електронному форматі, часто потрібно перерити безліч сайтів (у тому числі сумнівного змісту). І навіть при цьому немає гарантії успіху. Тим часом, можливо, зовсім не обов’язково концентрувати весь світовий книжковий фонд в єдиному цифровому сховищі. Інформація цілком може зберігатися на безлічі бібліотечних серверів, розкиданих по всій земній кулі, але при цьому індексуватися єдиною загальнодоступною пошуковою системою, здатною видати потрібні дані на першій же сторінці. Пошукові системи загального призначення на зразок Google впевнено рухаються в цьому напрямку,     хоча і далекі поки що від ідеалу.  </vt:lpstr>
      <vt:lpstr>                                    Мультиформатне медіасередовище Говорячи про бібліотеку, ми традиційно маємо на увазі сховище насамперед текстів. Між тим, в сучасному світі накопичується все більше мультимедійної інформації – зображень, аудіо- і відеозаписів. Логічно припустити, що в бібліотеці майбутнього дані в різних форматах будуть органічно пов’язані. Наприклад, користувачеві, що шукає В. Нестайка «Тореадори із Васюківки» буде запропонований не тільки текст книги в електронному форматі, а й ілюстрований путівник до неї, однойменний фільм, аудіокнига, форуми фан-клубу читачів і т.д. А якщо якийсь твір ще не було переведено у формат аудіокниги професійними акторами, то автоматизована система (в “хмарі” або на персональному рідері) зробить це, причому не бентежачи монотонністю “машинного озвучування”. </vt:lpstr>
      <vt:lpstr>Та все ж бібліотека НУШ  має мати  свою стратегію і програму розвитку. Зараз в нашій бібліотеці все  ніби правильно: турбота про фонди, поліпшення сервісу, комфорт у бібліотеці. Однак, вчитуєшся в ці положення і відчуваєш, що чогось там не вистачає, а саме: бачення, викликаного появою нового типу грамотності, культури і, відповідно, нових технологій і механізмів задоволення вічної потреби людини в інформації. Звідси висновок: бібліотечне мислення потребує масштабного інноваційного насичення, готовності шкільних  бібліотек до результативної конкуренції з аналогічними структурами. Йдеться про  публічні бібліотеки, «фабрики знань», інших постачальників інформації. Їх багато. Часом вони більш забезпечені, динамічні, навіть агресивні, з претензією на пріоритет в інформаційному середовищі. </vt:lpstr>
      <vt:lpstr>   Як  шкільній бібліотеці стати врівень з ними, а то й вище?  У першу чергу, необхідно цілеспрямовано йти до поставленої мети:  • використовувати багатий  історичний досвід інформаційного обслуговування;  •  запроваджувати функціонування вже готової та випробуваної інформаційно – бібліотечної мережі;  • усталені традиції широких міжнародних інформаційно-бібліотечних зв’язків.      Як бачимо, бібліотеки мають солідні переваги у конкуренції з іншими інформаційними структурами. Спираючись на них, і потрібно шукати нові форми і методи нарощування бібліотечного конкурентоздатного потенціалу.   </vt:lpstr>
      <vt:lpstr>Основним полем конкуренції між інформаційними структурами за вплив на дітей стає ділянка взаємостосунків інформацієдавця і інформацієкористувача. У нашому випадку – комунікація бібліотеки і читача. Правда, традиційне поняття «читач» збіднює характеристики того, хто сьогодні звертається до бібліотеки за послугами, і тим самим задає неповноту обслуговування.     Сучасний читач – не просто читач. Озброєний інформаційно-комунікаційними апаратами, він, як колись казали, багатоверстатник: одночасно читає, пише, слухає, говорить, приймає й розсилає повідомлення. І йому найбільше «любий» той, хто якнайкраще, якнайповніше, якнайшвидше здатен задовольняти його комплексні потреби. На такого читача  шкільним бібліотекам і потрібно орієнтуватися, бо він становитиме найбільшу і найактивнішу частину тих, хто постійно працює з інформацією. </vt:lpstr>
      <vt:lpstr> З розрахунку на сказане вище, слід вибудовувати ланцюги формування бібліотечного ресурсу і комплексного обслуговування.  Неприпустимо забувати, що бібліотека існує не сама для себе. Вона – інституція, структура, яка приречена на вічне обслуговування. І буде жити до тих пір, поки до неї користувачі  масово звертатимуться за знаннями, інформацією, духовними цінностями.     Отже, черговий раз варто наголосити, що магістраль виживання і розвитку бібліотеки лежить у площині «бібліотека – читач / користувач / споживач / замовник інформаційних послуг / нештатний співпрацівник». Саме за цією комунікаційною системою – майбутнє. Всі інші бібліотечні ділянки, хоча і важливі, необхідні, однак вони повинні підпорядковуватися родовій функції бібліотеки – поширенню знань у суспільстві.   </vt:lpstr>
      <vt:lpstr> Сучасному школяреві, який користується  новітніми технологіями і живе в іншому інформаційному просторі, іноді досить важко працювати з класичними методами пошуку інформації, що знижує рівень успішності і ускладнює підготовку до занять. Тому ми, бібліотекарі, для того, щоб учні змогли самостійно побудувати алгоритм пошуку інформації, проводимо бібліотечно-бібліографічні заняття та створюємо презентації з метою підвищення інформаційної культури школяра. Під інформаційною культурою треба розуміти такий рівень інформаційної підготовки, який дозволяє учневі  не тільки вільно орієнтуватися в потрібному інформаційному середовищі, а й брати участь у його формуванні і перетворенні.   </vt:lpstr>
      <vt:lpstr>Бібліотечні заходи задовольняють і розвивають інформаційні потреби і запити користувачів, розширюють коло пізнавальних інтересів, сприяють проведенню дозвілля, допомагають залученню нових користувачів до бібліотеки, здійснють рекламу бібліотеці, створюють її імідж.  У нашій бібліотеці великим попитом користуються бібліотечно-бібліографічні заняття  на такі теми: -  “Топ-7 бібліотек, в яких хочеться залишитися жити..”; - “Книги, що знають все”; - “Найцікавіші книги”; - “Скульптурна магія книги”;  </vt:lpstr>
      <vt:lpstr>- “Цікаві факти з бібліотечної історії”; - “Складові книги”; - “Як берегти книгу”; - “Історія книгодрукування та книги”; - “Книги і бібліотеки різних віків і народів”; - “Історія виникнення бібліотечних каталогів”; - “Каталог – ключ до бібліотечних фондів”; - “Довідкова література”; - вікторина “Все про книгу”   </vt:lpstr>
      <vt:lpstr>  Запроваджуючи інноваційні технології бібліотечних  виховних заходів та презентацій, ми переслідуємо мету – активізувати свій діалог із читачем та між читачами, викликати зацікавленість запропонованою темою, особисте бажання кожного взяти участь у заході. Дедалі частіше приваблюють дітей нетрадиційні форми роботи. Ми практикуємо такі: -  Вас запрошує “Бібліокафе “Літературний гурман” (“Сучасні дитячі письменники”);  - мультимедійна презентація “Подорожуємо Європою. Літературна карта Європи”; - літературний диліжанс “Топ найкращих дитячих   книжок”;   </vt:lpstr>
      <vt:lpstr>- просвітницька галявина “Літературна сага кохання. З любов’ю ніжною й п’янкою ввійшли в Шевченковую долю”; - арт-година “В.Нестайко. Подорож у країну дитинства”; - літературний хіт-парад “Острів дитячих казкових скарбів”; - бібліофреш “Казковий мікс”; - бібліорейс бібліопотягом  “Подорож в країну непрочитаних книг”; - книжковий марафон “Люблю читати”;  - інтелектуальна вікторина “Бенефіс Всезнайки”; - літературна вікторина “Кошик книжкових цікавинок”;. </vt:lpstr>
      <vt:lpstr>    - літературний глобус “Найвідоміші зарубіжні письменники сучасності”; - літературна подорож “Літній книжковий круїз”; - бібліолото “З торбинки дядечка Запитайлика”;  - година безпеки “Інтернет. Вчись себе захищати”; - рандеву з книгою “Читай як я, зі мною, краще мене”;    Захоплююче сприймаються учасниками освітнього процесу книжкові виставки-інсталяції: “Бібліоялинка”,  “Криниця мудрості”, “Зимова казка заглядає у вікно” та ін.      </vt:lpstr>
      <vt:lpstr>Своєрідною родзинкою у нашій роботі є виготовлення циклу тематичних лепбуків:  - “Рідна мово моя, ти для мене – криниця…”; - “Серце віддаю дітям”; - “…Я була малою горда, - щоб не плакать, я сміялась”; - “ 14 жовтня. Свята, які ми відзначаємо”; - “Україна – НАТО”; - “Міграція птахів: що? де? як?”; - “Подорож у країну Добра”  - “Пекельна кухня? Рецепти вчительського щастя”  </vt:lpstr>
      <vt:lpstr> Вагон дитячих вражень отримали  від оформлення бібліотечного  квілту  “Моя  book-симпатія” та проведеного конкурсу виготовлення листівок   “Кардмейкінг. Я і моя улюблена книжка”  У роботі нашої  бібліотеки  практикуємо такі форми  популяризації літератури як флешмоби: “Я люблю читати”, “З Україною у серці”      За останній час ми стали сучасним інформаційно-освітнім та культурно-дозвіллєвим центром. Цьому сприяло впровадження інформаційних технологій в традиційну діяльність бібліотеки. Саме від рівня ерудиції, готовності до експерименту та здатності до імпровізації найбільше залежить очікуваний ефект нововведення щодо оформлення бібліотеки.   </vt:lpstr>
      <vt:lpstr>  Не варто забувати, що проблема книги і читання, особливо дитячої книги та читання дітей, прирівнюється до проблеми національної  безпеки держави.       Соціологами і психологами доведено, що саме читання формує соціально орієнтовану, духовно зрілу, освічену особистість, тому для того, щоб досягти світового рівня в науці, техніці, культурі та мистецтві державі потрібні люди, які читають і мислять.   Про це говорить і дослідження  PISA. Так, за  їх результатами 74,1%  15-річних підлітків України досягли базового рівня сформованості читацької компетентності, тобто 26% українських 15-річних учнів не мають базового рівня в читанні. Але важливо відзначити, що 46,4%  підлітків України продемонстрували високий рівень читацької грамотності.   </vt:lpstr>
      <vt:lpstr>Так, ми зробили висновок, що читання – це головне для дитини.      Провівши анкетування, стає зрозумілим, що зібравшись почитати книгу, 55%  наших користувачів зараз звертаються за допомогою до  інтернет-сайтів, а 45% відправляються в бібліотеку. Так, вони читають зі своїх смартфонів (12%), екранів комп’ютерів (18%), рідерів (15%) і планшетів (10%).        З метою залучення дітей до читання та підвищення іміджу шкільної бібліотеки, ми проводимо тиждень дитячої та юнацької книги, впродовж якого організовуються різноманітні заходи та акції («Книга з добрих рук», «Книги для дітей Донбасу»)     Але потрібен час, і ми зможемо побачити, як  шкільні бібліотеки наповнюються дітьми, й тільки з часом це місце має шанс потрапити у коло інтересу   педагогічного колективу. </vt:lpstr>
      <vt:lpstr>Та впродовж кількох останніх років Україна переживає найважчі випробування за весь новітній період свого існування.  Вона буквально обливається кров’ю: у конфлікті на Сході гинуть українські військові з усіх куточків України, а також мирні жителі Луганщини та Донеччини.     Ми зіткнулися із величезною проблемою - інформаційна війна, елементами якої є створення атмосфери бездуховності та аморальності, тобто війна за мозок і свідомість людей. Ще великий античний філософ Сократ стверджував, що сутність людини заключається не в її тілі, а в її душі.     Отже, сьогодні на нас усіх, хто причетний до справи виховання юного покоління покладена велика відповідальність за майбутнє нашого народу - дітей.</vt:lpstr>
      <vt:lpstr> Там, де виховання відкладають «до кращих часів» і починають вирішувати інші, важливіші, як здається, питання, ці кращі часи не настають ніколи. Виховання дітей — це саме життя, а життя «на потім» відкласти не можливо. За висловлюванням французького літератора і філософа Гельвеція: «Мета виховання полягає в тому, щоб розкрити серце дитини для гуманності, а розум — для правди, щоб виховувати патріотів, у свідомості яких ідея особистого добра тісно пов’язана з ідеєю добра для всіх людей».     Тому ми, бібліотекарі,  маємо вкладати в душі дітей гуманність, доброту, чистоту помислів, тобто все те, щоб людина прийдешнього здійснила на землі свою творчу, а не руйнівну місію.  Так, нашою шкільною бібліотекою було проведено виховний захід-тренінг з патріотичного виховання «Збудуймо Україну разом!», «Бережімо подвиг у памяті»; проведено квест-гру «Моя Батьківщина», організовано флешмоб «З Україною в серці» та ін.   </vt:lpstr>
      <vt:lpstr>Шкільна бібліотека майбутнього — це реальний і віртуальний демократичний простір, який забезпечує безперешкодний доступ до інформації користувачів незалежно від їх соціально-економічного статусу і місцезнаходження, стане органічною частиною національної і світової інформаційної системи і надаватиме завдяки цьому можливість отримувати інформацію з будь-якого  джерела без часових, географічних та інших обмежень; це місце для освіти, простір спілкування та розвитку творчих здібностей. Бібліотеки продовжують бути одним із найважливіших культурних ресурсів для дітей, але радикальні зміни необхідні, якщо ми хочемо зберегти свій статус у якості центрального інституту культури для дітей. </vt:lpstr>
      <vt:lpstr>    Саме тому Нова Українська школа працюватиме на засадах “педагогіки партнерства”. Розбудова Нової Української школи – це довготермінова реформа, яка розпочинається вже зараз. План упровадження передбачає наступність дій і відповідне ресурсне забезпечення на кожному етапі, а також враховує загальний контекст суспільних змін.      Так як в Україні ухвалено Стратегію розвитку бібліотечної справи на період до 2025 року, в бібліотеках має відбутися низка позитивних змін, які наблизять ці інформаційні осередки до сучасних освітніх просторів. Згідно зі стратегією, новітня українська бібліотека має бути інклюзивною і  оснащеною сучасним обладнанням.</vt:lpstr>
      <vt:lpstr>Підсумовуючи сказане, хочеться зазначити, що сьогодні завдання бібліотеки – дати найповнішу інформацію користувачу. А в якому вигляді, – чи це в книзі, чи це на якихось інших носіях, чи користувач сам знайде для себе інформацію за допомогою засобів Інтернету– вибирати самому читачеві. Головне, що користувач знає – тут можна отримати інформацію. Тож збереження традицій та запровадження інновацій у нашій  роботі – це запорука успішної діяльності сьогодні та реальне майбутнє бібліотек  в XXІ столітті. </vt:lpstr>
      <vt:lpstr>Співіснування традиційних та інноваційних форм у  бібліотечній роботі сучасних шкіл  – це реальна дійсність. І сьогодні  ми вже практично не сперечаємося на тему: що буде з книгою в епоху електронної інформації.  Тому що реальне майбутнє – у тих бібліотеках, які поєднують традиційну культуру спілкування з книгою та нові інформаційні технології.    Це – стратегічний напрям на шляху модернізації діяльності бібліотеки НУШ. На нашу  думку, девізом сучасної бібліотеки має бути:                   «Зберігати традиції – шукати нове!» </vt:lpstr>
      <vt:lpstr> Основні рекомендації щодо радикальних змін сфери    бібліотечного обслуговування, апробовані нашою бібліотекою:  1. Нові компетентності створюють новий вигляд діяльності в бібліотеці. Новий медіаландшафт, нові культурні звички, різні потреби і запити дітей вимагають розвитку нових професійних умінь. Ми повинні  стати більш «видимими» в Мережі, розвивати новий вигляд обслуговування в бібліотеці і організовувати зустрічі і діалоги з користувачами . 2. Бібліотечний простір повинен вражати і надихати. Нам необхідні нові концепції оформлення, дизайну фізичного простору бібліотеки. Бібліотека повинна бути приваблива для того, щоб діти могли там знаходитися, вчитися і грати. </vt:lpstr>
      <vt:lpstr>3. Бібліотеки розвивають свої «мережеві» послуги. Бібліотека створює  нові структури і послуги, тобто залучає  вчителів інформатики, адміністрацію школи  для створення ресурсів в комп'ютерних мережах для дітей.   4. Діти грають — в бібліотеці. Бібліотека може створити простір для гри, надавати послуги бібліоняні.   5. Бібліотека дає дітям досвід читання і навики читання.  Бібліотека  продовжує роботу з підтримки в дітях прагнення читати, сприяє здобуттю досвіду читання і розвитку навиків читання. </vt:lpstr>
      <vt:lpstr>6. Створювати «активи», розвиваючи нові форми співпраці між шкільними і публічними бібліотеками. Шкільна   та міська  бібліотека  можуть тісніше співпрацювати і координувати свої дії з обслуговування дітей. Використовувати різні компетентності фахівців цих двох типів бібліотек для спільної роботи.   7. Бібліотека створює відчуття приналежності до співтовариства. Бібліотека  пристосовує свої послуги до потреб дітей з особливими потребами: з обмеженими можливостями, соціально уразливих і дітей з інших культур.</vt:lpstr>
      <vt:lpstr>8. Бібліотека підтримує навчання і культурний розвиток. Бібліотека підтримує навчання і самоосвіту, які дають дітям можливість зростати і розвивати навики роботи з різними видами текстів і медіатекстів, створення і обміну текстами, звуками і зображеннями.   9. Бібліотека повинна звертатися до дітей. Бібліотека звертається до дітей і пропонує послуги в тих місцях, у яких вони  дійсно знаходяться.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user</dc:creator>
  <cp:lastModifiedBy>Светлана Радионова</cp:lastModifiedBy>
  <cp:revision>154</cp:revision>
  <dcterms:created xsi:type="dcterms:W3CDTF">2020-01-09T11:28:10Z</dcterms:created>
  <dcterms:modified xsi:type="dcterms:W3CDTF">2020-02-14T15:45:29Z</dcterms:modified>
</cp:coreProperties>
</file>