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0"/>
            <a:ext cx="8100392" cy="6858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То лірика  його душі іскристим променем сіяє…</a:t>
            </a:r>
            <a:br>
              <a:rPr lang="uk-UA" sz="7200" i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</a:br>
            <a:r>
              <a:rPr lang="uk-UA" sz="7200" i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uk-UA" sz="7200" i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  Р. Дністрова</a:t>
            </a:r>
            <a:endParaRPr lang="en-US" sz="7200" i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88640"/>
            <a:ext cx="7406640" cy="136815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uk-UA" sz="6600" b="1" dirty="0" err="1" smtClean="0">
                <a:solidFill>
                  <a:srgbClr val="0070C0"/>
                </a:solidFill>
              </a:rPr>
              <a:t>“Зимна</a:t>
            </a:r>
            <a:r>
              <a:rPr lang="uk-UA" sz="6600" b="1" dirty="0" smtClean="0">
                <a:solidFill>
                  <a:srgbClr val="0070C0"/>
                </a:solidFill>
              </a:rPr>
              <a:t> </a:t>
            </a:r>
            <a:r>
              <a:rPr lang="uk-UA" sz="6600" b="1" dirty="0" err="1" smtClean="0">
                <a:solidFill>
                  <a:srgbClr val="0070C0"/>
                </a:solidFill>
              </a:rPr>
              <a:t>пісенька”</a:t>
            </a:r>
            <a:endParaRPr lang="en-US" sz="6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7183"/>
            <a:ext cx="6264696" cy="442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88640"/>
            <a:ext cx="7315904" cy="122413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uk-UA" sz="6600" b="1" dirty="0" err="1" smtClean="0">
                <a:solidFill>
                  <a:srgbClr val="0070C0"/>
                </a:solidFill>
              </a:rPr>
              <a:t>“Веснянка”</a:t>
            </a:r>
            <a:endParaRPr lang="en-US" sz="6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2"/>
          <p:cNvPicPr>
            <a:picLocks noChangeAspect="1"/>
          </p:cNvPicPr>
          <p:nvPr/>
        </p:nvPicPr>
        <p:blipFill>
          <a:blip r:embed="rId2" cstate="print">
            <a:lum bright="-9000" contrast="59000"/>
          </a:blip>
          <a:srcRect/>
          <a:stretch>
            <a:fillRect/>
          </a:stretch>
        </p:blipFill>
        <p:spPr bwMode="auto">
          <a:xfrm>
            <a:off x="2195736" y="1628800"/>
            <a:ext cx="5681245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bliqueTopRight"/>
            <a:lightRig rig="threePt" dir="t"/>
          </a:scene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15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То лірика  його душі іскристим променем сіяє…    Р. Дністрова</vt:lpstr>
      <vt:lpstr>“Зимна пісенька”</vt:lpstr>
      <vt:lpstr>“Веснянка”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 лірика  його душі іскристим променем сіяє…    Р. Дністрова</dc:title>
  <dc:creator>user</dc:creator>
  <cp:lastModifiedBy>user</cp:lastModifiedBy>
  <cp:revision>4</cp:revision>
  <dcterms:created xsi:type="dcterms:W3CDTF">2017-03-19T16:13:21Z</dcterms:created>
  <dcterms:modified xsi:type="dcterms:W3CDTF">2017-03-19T16:31:44Z</dcterms:modified>
</cp:coreProperties>
</file>