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94" r:id="rId2"/>
    <p:sldId id="272" r:id="rId3"/>
    <p:sldId id="309" r:id="rId4"/>
    <p:sldId id="293" r:id="rId5"/>
    <p:sldId id="298" r:id="rId6"/>
    <p:sldId id="273" r:id="rId7"/>
    <p:sldId id="278" r:id="rId8"/>
    <p:sldId id="299" r:id="rId9"/>
    <p:sldId id="275" r:id="rId10"/>
    <p:sldId id="307" r:id="rId11"/>
    <p:sldId id="321" r:id="rId12"/>
    <p:sldId id="319" r:id="rId13"/>
    <p:sldId id="276" r:id="rId14"/>
    <p:sldId id="277" r:id="rId15"/>
    <p:sldId id="280" r:id="rId16"/>
    <p:sldId id="308" r:id="rId17"/>
    <p:sldId id="283" r:id="rId18"/>
    <p:sldId id="282" r:id="rId19"/>
    <p:sldId id="324" r:id="rId20"/>
    <p:sldId id="281" r:id="rId21"/>
    <p:sldId id="303" r:id="rId22"/>
    <p:sldId id="297" r:id="rId23"/>
    <p:sldId id="315" r:id="rId24"/>
    <p:sldId id="287" r:id="rId25"/>
    <p:sldId id="295" r:id="rId26"/>
    <p:sldId id="316" r:id="rId27"/>
    <p:sldId id="302" r:id="rId28"/>
    <p:sldId id="306" r:id="rId29"/>
    <p:sldId id="284" r:id="rId30"/>
    <p:sldId id="285" r:id="rId31"/>
    <p:sldId id="286" r:id="rId32"/>
    <p:sldId id="269" r:id="rId33"/>
    <p:sldId id="268" r:id="rId34"/>
    <p:sldId id="266" r:id="rId35"/>
    <p:sldId id="267" r:id="rId36"/>
    <p:sldId id="289" r:id="rId37"/>
    <p:sldId id="305" r:id="rId38"/>
    <p:sldId id="318" r:id="rId39"/>
    <p:sldId id="311" r:id="rId40"/>
    <p:sldId id="322" r:id="rId41"/>
    <p:sldId id="279" r:id="rId42"/>
    <p:sldId id="317" r:id="rId43"/>
    <p:sldId id="270" r:id="rId44"/>
    <p:sldId id="300" r:id="rId45"/>
    <p:sldId id="310" r:id="rId46"/>
    <p:sldId id="290" r:id="rId47"/>
    <p:sldId id="265" r:id="rId48"/>
    <p:sldId id="257" r:id="rId49"/>
    <p:sldId id="258" r:id="rId50"/>
    <p:sldId id="259" r:id="rId51"/>
    <p:sldId id="260" r:id="rId52"/>
    <p:sldId id="261" r:id="rId53"/>
    <p:sldId id="262" r:id="rId54"/>
    <p:sldId id="296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692611"/>
    <a:srgbClr val="99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34587" autoAdjust="0"/>
    <p:restoredTop sz="86417" autoAdjust="0"/>
  </p:normalViewPr>
  <p:slideViewPr>
    <p:cSldViewPr>
      <p:cViewPr varScale="1">
        <p:scale>
          <a:sx n="64" d="100"/>
          <a:sy n="64" d="100"/>
        </p:scale>
        <p:origin x="-19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8AACD-7581-42AD-B0AC-891F2727B734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C615-F941-4EC9-A24E-796D4186D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AC615-F941-4EC9-A24E-796D4186D2A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48DB5-F446-468E-9C14-ECEDF49894DA}" type="datetimeFigureOut">
              <a:rPr lang="ru-RU" smtClean="0"/>
              <a:pPr/>
              <a:t>01.04.2019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18AD-4FB2-41B8-9A88-D3A20EED19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mala.storinka.org/%D0%BA%D0%B0%D0%BC%D1%96%D0%BD%D1%8C-%D0%BA%D0%B0%D0%B7%D0%BA%D0%B0-%D0%BE%D0%BF%D0%BE%D0%B2%D1%96%D0%B4%D0%B0%D0%BD%D0%BD%D1%8F-%D0%B2%D0%B0%D1%81%D0%B8%D0%BB%D1%8F-%D1%81%D1%83%D1%85%D0%BE%D0%BC%D0%BB%D0%B8%D0%BD%D1%81%D1%8C%D0%BA%D0%BE%D0%B3%D0%BE.html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mala.storinka.org/%D0%B2%D0%B0%D1%81%D0%B8%D0%BB%D1%8C-%D1%81%D1%83%D1%85%D0%BE%D0%BC%D0%BB%D0%B8%D0%BD%D1%81%D1%8C%D0%BA%D0%B8%D0%B9-%D0%B4%D0%B2%D0%B0-%D0%BC%D0%B5%D1%82%D0%B5%D0%BB%D0%B8%D0%BA%D0%B8-%D0%BA%D0%B0%D0%B7%D0%BA%D0%B0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mala.storinka.org/%D0%B2%D0%B0%D1%81%D0%B8%D0%BB%D1%8C-%D1%81%D1%83%D1%85%D0%BE%D0%BC%D0%BB%D0%B8%D0%BD%D1%81%D1%8C%D0%BA%D0%B8%D0%B9-%D0%BB%D0%B0%D1%81%D0%BA%D0%B0%D0%B2%D0%B8%D0%B9-%D0%B2%D1%96%D1%82%D0%B5%D1%80-%D1%96-%D1%85%D0%BE%D0%BB%D0%BE%D0%B4%D0%BD%D0%B8%D0%B9-%D0%B2%D1%96%D1%82%D1%80%D1%8E%D0%B3%D0%B0-%D0%BA%D0%B0%D0%B7%D0%BA%D0%B0.html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mala.storinka.org/%D0%B7%D0%B0%D0%B9%D1%87%D0%B8%D0%BA-%D1%96-%D0%BC%D1%96%D1%81%D1%8F%D1%86%D1%8C-%D0%BA%D0%B0%D0%B7%D0%BA%D0%B0-%D0%B2%D0%B0%D1%81%D0%B8%D0%BB%D1%8F-%D1%81%D1%83%D1%85%D0%BE%D0%BC%D0%BB%D0%B8%D0%BD%D1%81%D1%8C%D0%BA%D0%BE%D0%B3%D0%BE.html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mala.storinka.org/%D0%B2%D0%B0%D1%81%D0%B8%D0%BB%D1%8C-%D1%81%D1%83%D1%85%D0%BE%D0%BC%D0%BB%D0%B8%D0%BD%D1%81%D1%8C%D0%BA%D0%B8%D0%B9-%D0%BA%D1%83%D0%B4%D0%B8-%D0%BF%D0%BE%D1%81%D0%BF%D1%96%D1%88%D0%B0%D0%BB%D0%B8-%D0%BC%D1%83%D1%80%D0%B0%D1%88%D0%BA%D0%B8-%D0%BA%D0%B0%D0%B7%D0%BA%D0%B0-%D0%BE%D0%BF%D0%BE%D0%B2%D1%96%D0%B4%D0%B0%D0%BD%D0%BD%D1%8F.html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mala.storinka.org/%D0%B2%D0%B5%D0%BB%D0%B8%D0%BA%D0%B5-%D1%96-%D0%BC%D0%B0%D0%BB%D0%B5-%D0%BA%D0%B0%D0%B7%D0%BA%D0%B0-%D0%B2%D0%B0%D1%81%D0%B8%D0%BB%D1%8C-%D1%81%D1%83%D1%85%D0%BE%D0%BC%D0%BB%D0%B8%D0%BD%D1%81%D1%8C%D0%BA%D0%B8%D0%B9.html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асиль Сухомлинський картинки\В.Сух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асиль Сухомлинський\sukhomlynskii_2.jpg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285720" y="285728"/>
            <a:ext cx="8696802" cy="628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ntel G550\Desktop\Сухомлинський\Презентація 10 не можна біографія\slide-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Василь Сухомлинський\´Він-був-незаперечним-авторитетом...ª-2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6574"/>
          <a:stretch>
            <a:fillRect/>
          </a:stretch>
        </p:blipFill>
        <p:spPr bwMode="auto">
          <a:xfrm>
            <a:off x="214282" y="214290"/>
            <a:ext cx="8635000" cy="6215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785794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Як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дівчинка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образила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Букваря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E:\Василь Сухомлинський\a964d2b8aa16a32786c9b04ea01d5cb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14488"/>
            <a:ext cx="3090054" cy="4435484"/>
          </a:xfrm>
          <a:prstGeom prst="rect">
            <a:avLst/>
          </a:prstGeom>
          <a:noFill/>
        </p:spPr>
      </p:pic>
      <p:pic>
        <p:nvPicPr>
          <p:cNvPr id="7171" name="Picture 3" descr="E:\Василь Сухомлинський\devochka_s_bukvare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785926"/>
            <a:ext cx="5072066" cy="4141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714356"/>
            <a:ext cx="7715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Як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Павлик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списав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у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Зіни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задачу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7" name="Picture 3" descr="E:\Василь Сухомлинський\як павлик списав задачу у зін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7" y="1643050"/>
            <a:ext cx="8497687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Василь Сухомлинський\15341494_9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/>
          <a:stretch>
            <a:fillRect/>
          </a:stretch>
        </p:blipFill>
        <p:spPr bwMode="auto">
          <a:xfrm>
            <a:off x="500034" y="500042"/>
            <a:ext cx="8143932" cy="5869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Василь Сухомлинський\дити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285720" y="285728"/>
            <a:ext cx="8643998" cy="6375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6215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Любов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і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жорстокість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2" descr="C:\Users\Intel G550\Desktop\Сухомлинський\ястру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00174"/>
            <a:ext cx="5572164" cy="2857520"/>
          </a:xfrm>
          <a:prstGeom prst="rect">
            <a:avLst/>
          </a:prstGeom>
          <a:noFill/>
        </p:spPr>
      </p:pic>
      <p:pic>
        <p:nvPicPr>
          <p:cNvPr id="8" name="Picture 3" descr="C:\Users\Intel G550\Desktop\Сухомлинський\горобчих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714744" y="4357694"/>
            <a:ext cx="4714872" cy="23303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Гірший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гадюку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218" name="Picture 2" descr="E:\Василь Сухомлинський\Гірший за гадюку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643050"/>
            <a:ext cx="7500990" cy="4957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857364"/>
            <a:ext cx="8643998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75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“Добрим</a:t>
            </a:r>
            <a:r>
              <a:rPr lang="uk-UA" sz="75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бути </a:t>
            </a:r>
          </a:p>
          <a:p>
            <a:pPr algn="ctr"/>
            <a:r>
              <a:rPr lang="uk-UA" sz="75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так  </a:t>
            </a:r>
            <a:r>
              <a:rPr lang="uk-UA" sz="75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непросто”</a:t>
            </a:r>
            <a:r>
              <a:rPr lang="uk-UA" sz="75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E:\Василь Сухомлинський\118813875_SRRRR_RRyoSRyoRRR.jpg"/>
          <p:cNvPicPr>
            <a:picLocks noChangeAspect="1" noChangeArrowheads="1"/>
          </p:cNvPicPr>
          <p:nvPr/>
        </p:nvPicPr>
        <p:blipFill>
          <a:blip r:embed="rId2"/>
          <a:srcRect t="2857" r="81303" b="3429"/>
          <a:stretch>
            <a:fillRect/>
          </a:stretch>
        </p:blipFill>
        <p:spPr bwMode="auto">
          <a:xfrm rot="5400000">
            <a:off x="4057647" y="-3343299"/>
            <a:ext cx="928694" cy="7615292"/>
          </a:xfrm>
          <a:prstGeom prst="rect">
            <a:avLst/>
          </a:prstGeom>
          <a:noFill/>
        </p:spPr>
      </p:pic>
      <p:pic>
        <p:nvPicPr>
          <p:cNvPr id="5" name="Picture 2" descr="E:\Василь Сухомлинський\118813875_SRRRR_RRyoSRyoRRR.jpg"/>
          <p:cNvPicPr>
            <a:picLocks noChangeAspect="1" noChangeArrowheads="1"/>
          </p:cNvPicPr>
          <p:nvPr/>
        </p:nvPicPr>
        <p:blipFill>
          <a:blip r:embed="rId2"/>
          <a:srcRect t="2857" r="81303" b="3429"/>
          <a:stretch>
            <a:fillRect/>
          </a:stretch>
        </p:blipFill>
        <p:spPr bwMode="auto">
          <a:xfrm rot="5400000">
            <a:off x="4202961" y="2674173"/>
            <a:ext cx="909528" cy="7458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Стежинами  </a:t>
            </a:r>
            <a:r>
              <a:rPr lang="uk-UA" sz="4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любові  і  добра</a:t>
            </a:r>
          </a:p>
          <a:p>
            <a:pPr algn="ctr"/>
            <a:endParaRPr lang="ru-RU" sz="40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1" name="Picture 3" descr="C:\Users\Intel G550\Desktop\Сухомлинський\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51257"/>
            <a:ext cx="9144000" cy="5406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Поздоровляємо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194" name="Picture 2" descr="C:\Users\Intel G550\Desktop\Сухомлинський\поздоровляэм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571612"/>
            <a:ext cx="6572296" cy="5082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асиль Сухомлинський\Василь Сухомлинський.jpg"/>
          <p:cNvPicPr>
            <a:picLocks noChangeAspect="1" noChangeArrowheads="1"/>
          </p:cNvPicPr>
          <p:nvPr/>
        </p:nvPicPr>
        <p:blipFill>
          <a:blip r:embed="rId3"/>
          <a:srcRect t="4882" b="6266"/>
          <a:stretch>
            <a:fillRect/>
          </a:stretch>
        </p:blipFill>
        <p:spPr bwMode="auto">
          <a:xfrm>
            <a:off x="214282" y="214290"/>
            <a:ext cx="8715436" cy="628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Василь Сухомлинський картинки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8501122" cy="607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Василь Сухомлинський\mmmm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214282" y="214290"/>
            <a:ext cx="8643998" cy="6482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Все  співає в лісі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E:\Василь Сухомлинський картинки\82199418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785786" y="1428736"/>
            <a:ext cx="7665517" cy="5213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Все  співає в лісі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E:\Василь Сухомлинський картинки\181271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428736"/>
            <a:ext cx="7286677" cy="5140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Василь Сухомлинський\suh.jpg"/>
          <p:cNvPicPr>
            <a:picLocks noChangeAspect="1" noChangeArrowheads="1"/>
          </p:cNvPicPr>
          <p:nvPr/>
        </p:nvPicPr>
        <p:blipFill>
          <a:blip r:embed="rId2"/>
          <a:srcRect l="15739" r="2257"/>
          <a:stretch>
            <a:fillRect/>
          </a:stretch>
        </p:blipFill>
        <p:spPr bwMode="auto">
          <a:xfrm>
            <a:off x="357158" y="285728"/>
            <a:ext cx="8429684" cy="6386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школа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571472" y="357166"/>
            <a:ext cx="800105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7158" y="4500570"/>
            <a:ext cx="84296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Павлиська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середня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 школа ,  в 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 В.О. 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Сухомлинський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500" b="1" dirty="0" err="1" smtClean="0">
                <a:latin typeface="Times New Roman" pitchFamily="18" charset="0"/>
                <a:cs typeface="Times New Roman" pitchFamily="18" charset="0"/>
              </a:rPr>
              <a:t>пропрацював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  директором  23 роки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асиль Сухомлинський\01944079_n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04" cy="633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Ледача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подушка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6" name="Picture 2" descr="E:\Василь Сухомлинський\подуш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643050"/>
            <a:ext cx="3448061" cy="4925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857364"/>
            <a:ext cx="864399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“Доброта</a:t>
            </a:r>
            <a:r>
              <a:rPr lang="uk-UA" sz="54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це краса людської </a:t>
            </a:r>
            <a:r>
              <a:rPr lang="uk-UA" sz="54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душі”</a:t>
            </a:r>
            <a:r>
              <a:rPr lang="uk-UA" sz="54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говорив В.О. Сухомлинський</a:t>
            </a: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E:\Василь Сухомлинський\118813875_SRRRR_RRyoSRyoRRR.jpg"/>
          <p:cNvPicPr>
            <a:picLocks noChangeAspect="1" noChangeArrowheads="1"/>
          </p:cNvPicPr>
          <p:nvPr/>
        </p:nvPicPr>
        <p:blipFill>
          <a:blip r:embed="rId2"/>
          <a:srcRect t="2857" r="81303" b="3429"/>
          <a:stretch>
            <a:fillRect/>
          </a:stretch>
        </p:blipFill>
        <p:spPr bwMode="auto">
          <a:xfrm rot="5400000">
            <a:off x="4057647" y="-3343299"/>
            <a:ext cx="928694" cy="7615292"/>
          </a:xfrm>
          <a:prstGeom prst="rect">
            <a:avLst/>
          </a:prstGeom>
          <a:noFill/>
        </p:spPr>
      </p:pic>
      <p:pic>
        <p:nvPicPr>
          <p:cNvPr id="5" name="Picture 2" descr="E:\Василь Сухомлинський\118813875_SRRRR_RRyoSRyoRRR.jpg"/>
          <p:cNvPicPr>
            <a:picLocks noChangeAspect="1" noChangeArrowheads="1"/>
          </p:cNvPicPr>
          <p:nvPr/>
        </p:nvPicPr>
        <p:blipFill>
          <a:blip r:embed="rId2"/>
          <a:srcRect t="2857" r="81303" b="3429"/>
          <a:stretch>
            <a:fillRect/>
          </a:stretch>
        </p:blipFill>
        <p:spPr bwMode="auto">
          <a:xfrm rot="5400000">
            <a:off x="4202961" y="2674173"/>
            <a:ext cx="909528" cy="7458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628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Що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Ніна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має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зробити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E:\Василь Сухомлинський\93408460_Risunok__11_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r="49876"/>
          <a:stretch>
            <a:fillRect/>
          </a:stretch>
        </p:blipFill>
        <p:spPr bwMode="auto">
          <a:xfrm>
            <a:off x="0" y="1432360"/>
            <a:ext cx="4500562" cy="5425640"/>
          </a:xfrm>
          <a:prstGeom prst="rect">
            <a:avLst/>
          </a:prstGeom>
          <a:noFill/>
        </p:spPr>
      </p:pic>
      <p:pic>
        <p:nvPicPr>
          <p:cNvPr id="1027" name="Picture 3" descr="E:\Василь Сухомлинський\kvochka.png"/>
          <p:cNvPicPr>
            <a:picLocks noChangeAspect="1" noChangeArrowheads="1"/>
          </p:cNvPicPr>
          <p:nvPr/>
        </p:nvPicPr>
        <p:blipFill>
          <a:blip r:embed="rId4">
            <a:lum contrast="-10000"/>
          </a:blip>
          <a:srcRect/>
          <a:stretch>
            <a:fillRect/>
          </a:stretch>
        </p:blipFill>
        <p:spPr bwMode="auto">
          <a:xfrm>
            <a:off x="4786314" y="1643050"/>
            <a:ext cx="3929090" cy="4935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Квітуча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вишня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42" name="Picture 2" descr="E:\Василь Сухомлинський\52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00174"/>
            <a:ext cx="8286808" cy="5102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ntel G550\Desktop\Сухомлинський\Презентація 10 не можна біографія\slide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ntel G550\Desktop\Сухомлинський\Презентація 10 не можна біографія\slide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ntel G550\Desktop\Сухомлинський\Презентація 10 не можна біографія\slide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ntel G550\Desktop\Сухомлинський\Презентація 10 не можна біографія\slide-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асиль Сухомлинський картинки\в.с.-дітям багато книж. картин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868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Стежинами  </a:t>
            </a:r>
            <a:r>
              <a:rPr lang="uk-UA" sz="48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любові  і  добра</a:t>
            </a:r>
          </a:p>
          <a:p>
            <a:pPr algn="ctr"/>
            <a:endParaRPr lang="ru-RU" sz="400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1" name="Picture 3" descr="C:\Users\Intel G550\Desktop\Сухомлинський\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51257"/>
            <a:ext cx="9144000" cy="5406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857364"/>
            <a:ext cx="864399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70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“Хто</a:t>
            </a:r>
            <a:r>
              <a:rPr lang="uk-UA" sz="7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людям </a:t>
            </a:r>
          </a:p>
          <a:p>
            <a:pPr algn="ctr"/>
            <a:r>
              <a:rPr lang="uk-UA" sz="7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добра бажає,</a:t>
            </a:r>
          </a:p>
          <a:p>
            <a:pPr algn="ctr"/>
            <a:r>
              <a:rPr lang="uk-UA" sz="7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той  і  собі </a:t>
            </a:r>
            <a:r>
              <a:rPr lang="uk-UA" sz="7000" b="1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має”</a:t>
            </a:r>
            <a:r>
              <a:rPr lang="uk-UA" sz="7000" b="1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7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E:\Василь Сухомлинський\118813875_SRRRR_RRyoSRyoRRR.jpg"/>
          <p:cNvPicPr>
            <a:picLocks noChangeAspect="1" noChangeArrowheads="1"/>
          </p:cNvPicPr>
          <p:nvPr/>
        </p:nvPicPr>
        <p:blipFill>
          <a:blip r:embed="rId2"/>
          <a:srcRect t="2857" r="81303" b="3429"/>
          <a:stretch>
            <a:fillRect/>
          </a:stretch>
        </p:blipFill>
        <p:spPr bwMode="auto">
          <a:xfrm rot="5400000">
            <a:off x="4057647" y="-3343299"/>
            <a:ext cx="928694" cy="7615292"/>
          </a:xfrm>
          <a:prstGeom prst="rect">
            <a:avLst/>
          </a:prstGeom>
          <a:noFill/>
        </p:spPr>
      </p:pic>
      <p:pic>
        <p:nvPicPr>
          <p:cNvPr id="5" name="Picture 2" descr="E:\Василь Сухомлинський\118813875_SRRRR_RRyoSRyoRRR.jpg"/>
          <p:cNvPicPr>
            <a:picLocks noChangeAspect="1" noChangeArrowheads="1"/>
          </p:cNvPicPr>
          <p:nvPr/>
        </p:nvPicPr>
        <p:blipFill>
          <a:blip r:embed="rId2"/>
          <a:srcRect t="2857" r="81303" b="3429"/>
          <a:stretch>
            <a:fillRect/>
          </a:stretch>
        </p:blipFill>
        <p:spPr bwMode="auto">
          <a:xfrm rot="5400000">
            <a:off x="4202961" y="2674173"/>
            <a:ext cx="909528" cy="7458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асиль Сухомлинський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асиль Сухомлинський картинки\suhomlin (1).pn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785918" y="571480"/>
            <a:ext cx="5214974" cy="584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асиль Сухомлинський картинки\в.с.-дітям багато книж. картин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868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Мама\Сухомлинський фото\Сухомлинський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429000"/>
            <a:ext cx="8786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/>
              <a:t>Я не знаю </a:t>
            </a:r>
            <a:r>
              <a:rPr lang="ru-RU" sz="2100" b="1" dirty="0" err="1" smtClean="0"/>
              <a:t>свого</a:t>
            </a:r>
            <a:r>
              <a:rPr lang="ru-RU" sz="2100" b="1" dirty="0" smtClean="0"/>
              <a:t>  </a:t>
            </a:r>
            <a:r>
              <a:rPr lang="ru-RU" sz="2100" b="1" dirty="0" err="1" smtClean="0"/>
              <a:t>дідуся</a:t>
            </a:r>
            <a:r>
              <a:rPr lang="ru-RU" sz="2100" b="1" dirty="0" smtClean="0"/>
              <a:t>.  </a:t>
            </a:r>
            <a:r>
              <a:rPr lang="ru-RU" sz="2100" b="1" dirty="0" err="1" smtClean="0"/>
              <a:t>Батько</a:t>
            </a:r>
            <a:r>
              <a:rPr lang="ru-RU" sz="2100" b="1" dirty="0" smtClean="0"/>
              <a:t>  показав  </a:t>
            </a:r>
            <a:r>
              <a:rPr lang="ru-RU" sz="2100" b="1" dirty="0" err="1" smtClean="0"/>
              <a:t>мені</a:t>
            </a:r>
            <a:r>
              <a:rPr lang="ru-RU" sz="2100" b="1" dirty="0" smtClean="0"/>
              <a:t>  </a:t>
            </a:r>
            <a:r>
              <a:rPr lang="ru-RU" sz="2100" b="1" dirty="0" err="1" smtClean="0"/>
              <a:t>тільки</a:t>
            </a:r>
            <a:r>
              <a:rPr lang="ru-RU" sz="2100" b="1" dirty="0" smtClean="0"/>
              <a:t>  </a:t>
            </a:r>
            <a:r>
              <a:rPr lang="ru-RU" sz="2100" b="1" dirty="0" err="1" smtClean="0"/>
              <a:t>його</a:t>
            </a:r>
            <a:r>
              <a:rPr lang="ru-RU" sz="2100" b="1" dirty="0" smtClean="0"/>
              <a:t>  могилу  на </a:t>
            </a:r>
            <a:r>
              <a:rPr lang="ru-RU" sz="2100" b="1" dirty="0" err="1" smtClean="0"/>
              <a:t>кладовищі</a:t>
            </a:r>
            <a:r>
              <a:rPr lang="ru-RU" sz="2100" b="1" dirty="0" smtClean="0"/>
              <a:t>...  Коли  я  чую  слово  </a:t>
            </a:r>
            <a:r>
              <a:rPr lang="ru-RU" sz="2100" b="1" dirty="0" err="1" smtClean="0"/>
              <a:t>Батьківщина</a:t>
            </a:r>
            <a:r>
              <a:rPr lang="ru-RU" sz="2100" b="1" dirty="0" smtClean="0"/>
              <a:t>,  </a:t>
            </a:r>
            <a:r>
              <a:rPr lang="ru-RU" sz="2100" b="1" dirty="0" err="1" smtClean="0"/>
              <a:t>мені</a:t>
            </a:r>
            <a:r>
              <a:rPr lang="ru-RU" sz="2100" b="1" dirty="0" smtClean="0"/>
              <a:t>   </a:t>
            </a:r>
            <a:r>
              <a:rPr lang="ru-RU" sz="2100" b="1" dirty="0" err="1" smtClean="0"/>
              <a:t>пригадується</a:t>
            </a:r>
            <a:r>
              <a:rPr lang="ru-RU" sz="2100" b="1" dirty="0" smtClean="0"/>
              <a:t> </a:t>
            </a:r>
            <a:r>
              <a:rPr lang="ru-RU" sz="2100" b="1" dirty="0" err="1" smtClean="0"/>
              <a:t>старовинна</a:t>
            </a:r>
            <a:r>
              <a:rPr lang="ru-RU" sz="2100" b="1" dirty="0" smtClean="0"/>
              <a:t>   </a:t>
            </a:r>
            <a:r>
              <a:rPr lang="ru-RU" sz="2100" b="1" dirty="0" err="1" smtClean="0"/>
              <a:t>колиска</a:t>
            </a:r>
            <a:r>
              <a:rPr lang="ru-RU" sz="2100" b="1" dirty="0" smtClean="0"/>
              <a:t>.     В  </a:t>
            </a:r>
            <a:r>
              <a:rPr lang="ru-RU" sz="2100" b="1" dirty="0" err="1" smtClean="0"/>
              <a:t>ній</a:t>
            </a:r>
            <a:r>
              <a:rPr lang="ru-RU" sz="2100" b="1" dirty="0" smtClean="0"/>
              <a:t>  лежав  </a:t>
            </a:r>
            <a:r>
              <a:rPr lang="ru-RU" sz="2100" b="1" dirty="0" err="1" smtClean="0"/>
              <a:t>дідусь</a:t>
            </a:r>
            <a:r>
              <a:rPr lang="ru-RU" sz="2100" b="1" dirty="0" smtClean="0"/>
              <a:t>  ...</a:t>
            </a:r>
          </a:p>
          <a:p>
            <a:pPr algn="ctr"/>
            <a:r>
              <a:rPr lang="ru-RU" sz="2100" b="1" dirty="0" err="1" smtClean="0"/>
              <a:t>Батьківщина</a:t>
            </a:r>
            <a:r>
              <a:rPr lang="ru-RU" sz="2100" b="1" dirty="0" smtClean="0"/>
              <a:t> — </a:t>
            </a:r>
            <a:r>
              <a:rPr lang="ru-RU" sz="2100" b="1" dirty="0" err="1" smtClean="0"/>
              <a:t>це</a:t>
            </a:r>
            <a:r>
              <a:rPr lang="ru-RU" sz="2100" b="1" dirty="0" smtClean="0"/>
              <a:t>  </a:t>
            </a:r>
            <a:r>
              <a:rPr lang="ru-RU" sz="2100" b="1" smtClean="0"/>
              <a:t>люди,  </a:t>
            </a:r>
            <a:r>
              <a:rPr lang="ru-RU" sz="2100" b="1" dirty="0" err="1" smtClean="0"/>
              <a:t>які</a:t>
            </a:r>
            <a:r>
              <a:rPr lang="ru-RU" sz="2100" b="1" dirty="0" smtClean="0"/>
              <a:t>  жили на </a:t>
            </a:r>
            <a:r>
              <a:rPr lang="ru-RU" sz="2100" b="1" dirty="0" err="1" smtClean="0"/>
              <a:t>нашій</a:t>
            </a:r>
            <a:r>
              <a:rPr lang="ru-RU" sz="2100" b="1" dirty="0" smtClean="0"/>
              <a:t>  </a:t>
            </a:r>
            <a:r>
              <a:rPr lang="ru-RU" sz="2100" b="1" dirty="0" err="1" smtClean="0"/>
              <a:t>землі</a:t>
            </a:r>
            <a:r>
              <a:rPr lang="ru-RU" sz="2100" b="1" dirty="0" smtClean="0"/>
              <a:t>  до нас. Вони  орали землю </a:t>
            </a:r>
            <a:r>
              <a:rPr lang="ru-RU" sz="2100" b="1" dirty="0" err="1" smtClean="0"/>
              <a:t>й</a:t>
            </a:r>
            <a:r>
              <a:rPr lang="ru-RU" sz="2100" b="1" dirty="0" smtClean="0"/>
              <a:t>  </a:t>
            </a:r>
            <a:r>
              <a:rPr lang="ru-RU" sz="2100" b="1" dirty="0" err="1" smtClean="0"/>
              <a:t>сіяли</a:t>
            </a:r>
            <a:r>
              <a:rPr lang="ru-RU" sz="2100" b="1" dirty="0" smtClean="0"/>
              <a:t>, </a:t>
            </a:r>
            <a:r>
              <a:rPr lang="ru-RU" sz="2100" b="1" dirty="0" err="1" smtClean="0"/>
              <a:t>раділи</a:t>
            </a:r>
            <a:r>
              <a:rPr lang="ru-RU" sz="2100" b="1" dirty="0" smtClean="0"/>
              <a:t>  </a:t>
            </a:r>
            <a:r>
              <a:rPr lang="ru-RU" sz="2100" b="1" dirty="0" err="1" smtClean="0"/>
              <a:t>й</a:t>
            </a:r>
            <a:r>
              <a:rPr lang="ru-RU" sz="2100" b="1" dirty="0" smtClean="0"/>
              <a:t>  плакали, </a:t>
            </a:r>
            <a:r>
              <a:rPr lang="ru-RU" sz="2100" b="1" dirty="0" err="1" smtClean="0"/>
              <a:t>співали</a:t>
            </a:r>
            <a:r>
              <a:rPr lang="ru-RU" sz="2100" b="1" dirty="0" smtClean="0"/>
              <a:t>   </a:t>
            </a:r>
            <a:r>
              <a:rPr lang="ru-RU" sz="2100" b="1" dirty="0" err="1" smtClean="0"/>
              <a:t>пісні</a:t>
            </a:r>
            <a:r>
              <a:rPr lang="ru-RU" sz="2100" b="1" dirty="0" smtClean="0"/>
              <a:t>.    </a:t>
            </a:r>
            <a:r>
              <a:rPr lang="ru-RU" sz="2100" b="1" dirty="0" err="1" smtClean="0"/>
              <a:t>Це</a:t>
            </a:r>
            <a:r>
              <a:rPr lang="ru-RU" sz="2100" b="1" dirty="0" smtClean="0"/>
              <a:t>  </a:t>
            </a:r>
            <a:r>
              <a:rPr lang="ru-RU" sz="2100" b="1" dirty="0" err="1" smtClean="0"/>
              <a:t>наші</a:t>
            </a:r>
            <a:r>
              <a:rPr lang="ru-RU" sz="2100" b="1" dirty="0" smtClean="0"/>
              <a:t>  предки.</a:t>
            </a:r>
          </a:p>
          <a:p>
            <a:pPr algn="ctr"/>
            <a:r>
              <a:rPr lang="ru-RU" sz="2100" b="1" dirty="0" smtClean="0"/>
              <a:t>Ми  </a:t>
            </a:r>
            <a:r>
              <a:rPr lang="ru-RU" sz="2100" b="1" dirty="0" err="1" smtClean="0"/>
              <a:t>повинні</a:t>
            </a:r>
            <a:r>
              <a:rPr lang="ru-RU" sz="2100" b="1" dirty="0" smtClean="0"/>
              <a:t>   знати   </a:t>
            </a:r>
            <a:r>
              <a:rPr lang="ru-RU" sz="2100" b="1" dirty="0" err="1" smtClean="0"/>
              <a:t>минуле</a:t>
            </a:r>
            <a:r>
              <a:rPr lang="ru-RU" sz="2100" b="1" dirty="0" smtClean="0"/>
              <a:t>   </a:t>
            </a:r>
            <a:r>
              <a:rPr lang="ru-RU" sz="2100" b="1" dirty="0" err="1" smtClean="0"/>
              <a:t>нашої</a:t>
            </a:r>
            <a:r>
              <a:rPr lang="ru-RU" sz="2100" b="1" dirty="0" smtClean="0"/>
              <a:t>   </a:t>
            </a:r>
            <a:r>
              <a:rPr lang="ru-RU" sz="2100" b="1" dirty="0" err="1" smtClean="0"/>
              <a:t>Батьківщини</a:t>
            </a:r>
            <a:r>
              <a:rPr lang="ru-RU" sz="2100" b="1" dirty="0" smtClean="0"/>
              <a:t>.</a:t>
            </a:r>
          </a:p>
          <a:p>
            <a:pPr algn="ctr"/>
            <a:r>
              <a:rPr lang="ru-RU" sz="2100" b="1" dirty="0" smtClean="0"/>
              <a:t>А  наша  </a:t>
            </a:r>
            <a:r>
              <a:rPr lang="ru-RU" sz="2100" b="1" dirty="0" err="1" smtClean="0"/>
              <a:t>колиска</a:t>
            </a:r>
            <a:r>
              <a:rPr lang="ru-RU" sz="2100" b="1" dirty="0" smtClean="0"/>
              <a:t> — </a:t>
            </a:r>
            <a:r>
              <a:rPr lang="ru-RU" sz="2100" b="1" dirty="0" err="1" smtClean="0"/>
              <a:t>це</a:t>
            </a:r>
            <a:r>
              <a:rPr lang="ru-RU" sz="2100" b="1" dirty="0" smtClean="0"/>
              <a:t> наше  </a:t>
            </a:r>
            <a:r>
              <a:rPr lang="ru-RU" sz="2100" b="1" dirty="0" err="1" smtClean="0"/>
              <a:t>рідне</a:t>
            </a:r>
            <a:r>
              <a:rPr lang="ru-RU" sz="2100" b="1" dirty="0" smtClean="0"/>
              <a:t>  село,  </a:t>
            </a:r>
            <a:r>
              <a:rPr lang="ru-RU" sz="2100" b="1" dirty="0" err="1" smtClean="0"/>
              <a:t>рідна</a:t>
            </a:r>
            <a:r>
              <a:rPr lang="ru-RU" sz="2100" b="1" dirty="0" smtClean="0"/>
              <a:t>  хата,  </a:t>
            </a:r>
            <a:r>
              <a:rPr lang="ru-RU" sz="2100" b="1" dirty="0" err="1" smtClean="0"/>
              <a:t>мати</a:t>
            </a:r>
            <a:r>
              <a:rPr lang="ru-RU" sz="2100" b="1" dirty="0" smtClean="0"/>
              <a:t>  </a:t>
            </a:r>
            <a:r>
              <a:rPr lang="ru-RU" sz="2100" b="1" dirty="0" err="1" smtClean="0"/>
              <a:t>й</a:t>
            </a:r>
            <a:r>
              <a:rPr lang="ru-RU" sz="2100" b="1" dirty="0" smtClean="0"/>
              <a:t>  </a:t>
            </a:r>
            <a:r>
              <a:rPr lang="ru-RU" sz="2100" b="1" dirty="0" err="1" smtClean="0"/>
              <a:t>батько</a:t>
            </a:r>
            <a:r>
              <a:rPr lang="ru-RU" sz="2100" b="1" dirty="0" smtClean="0"/>
              <a:t>. </a:t>
            </a:r>
          </a:p>
          <a:p>
            <a:pPr algn="ctr"/>
            <a:r>
              <a:rPr lang="ru-RU" sz="2100" b="1" dirty="0" smtClean="0"/>
              <a:t>З   </a:t>
            </a:r>
            <a:r>
              <a:rPr lang="ru-RU" sz="2100" b="1" dirty="0" err="1" smtClean="0"/>
              <a:t>рідної</a:t>
            </a:r>
            <a:r>
              <a:rPr lang="ru-RU" sz="2100" b="1" dirty="0" smtClean="0"/>
              <a:t>   </a:t>
            </a:r>
            <a:r>
              <a:rPr lang="ru-RU" sz="2100" b="1" dirty="0" err="1" smtClean="0"/>
              <a:t>хати</a:t>
            </a:r>
            <a:r>
              <a:rPr lang="ru-RU" sz="2100" b="1" dirty="0" smtClean="0"/>
              <a:t>   </a:t>
            </a:r>
            <a:r>
              <a:rPr lang="ru-RU" sz="2100" b="1" dirty="0" err="1" smtClean="0"/>
              <a:t>починається</a:t>
            </a:r>
            <a:r>
              <a:rPr lang="ru-RU" sz="2100" b="1" dirty="0" smtClean="0"/>
              <a:t>   для   мене   </a:t>
            </a:r>
            <a:r>
              <a:rPr lang="ru-RU" sz="2100" b="1" dirty="0" err="1" smtClean="0"/>
              <a:t>Батьківщина</a:t>
            </a:r>
            <a:r>
              <a:rPr lang="ru-RU" sz="2100" b="1" dirty="0" smtClean="0"/>
              <a:t>. </a:t>
            </a:r>
          </a:p>
        </p:txBody>
      </p:sp>
      <p:pic>
        <p:nvPicPr>
          <p:cNvPr id="1026" name="Picture 2" descr="C:\Users\Intel G550\Desktop\Сухомлинський\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444753" cy="292895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7620" y="214290"/>
            <a:ext cx="50006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</a:rPr>
              <a:t>Дідова</a:t>
            </a:r>
            <a:r>
              <a:rPr lang="ru-RU" b="1" dirty="0" smtClean="0">
                <a:solidFill>
                  <a:srgbClr val="FF0000"/>
                </a:solidFill>
              </a:rPr>
              <a:t>   </a:t>
            </a:r>
            <a:r>
              <a:rPr lang="ru-RU" b="1" dirty="0" err="1" smtClean="0">
                <a:solidFill>
                  <a:srgbClr val="FF0000"/>
                </a:solidFill>
              </a:rPr>
              <a:t>колиска</a:t>
            </a:r>
            <a:r>
              <a:rPr lang="ru-RU" b="1" dirty="0" smtClean="0">
                <a:solidFill>
                  <a:srgbClr val="FF0000"/>
                </a:solidFill>
              </a:rPr>
              <a:t>»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Василь  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Сухомлинський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endParaRPr lang="ru-RU" dirty="0" smtClean="0"/>
          </a:p>
          <a:p>
            <a:pPr algn="ctr"/>
            <a:r>
              <a:rPr lang="ru-RU" sz="2000" b="1" dirty="0" smtClean="0"/>
              <a:t>Одного разу </a:t>
            </a:r>
            <a:r>
              <a:rPr lang="ru-RU" sz="2000" b="1" dirty="0" err="1" smtClean="0"/>
              <a:t>батько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шукав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щось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горищі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Знайшов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стару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дерев'яну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колиску</a:t>
            </a:r>
            <a:r>
              <a:rPr lang="ru-RU" sz="2000" b="1" dirty="0" smtClean="0"/>
              <a:t>. Дивна </a:t>
            </a:r>
            <a:r>
              <a:rPr lang="ru-RU" sz="2000" b="1" dirty="0" err="1" smtClean="0"/>
              <a:t>така</a:t>
            </a:r>
            <a:r>
              <a:rPr lang="ru-RU" sz="2000" b="1" dirty="0" smtClean="0"/>
              <a:t> — </a:t>
            </a:r>
            <a:r>
              <a:rPr lang="ru-RU" sz="2000" b="1" dirty="0" err="1" smtClean="0"/>
              <a:t>помережана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різьбою</a:t>
            </a:r>
            <a:r>
              <a:rPr lang="ru-RU" sz="2000" b="1" dirty="0" smtClean="0"/>
              <a:t> прикрашена. </a:t>
            </a:r>
            <a:r>
              <a:rPr lang="ru-RU" sz="2000" b="1" dirty="0" err="1" smtClean="0"/>
              <a:t>Ще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й</a:t>
            </a:r>
            <a:r>
              <a:rPr lang="ru-RU" sz="2000" b="1" dirty="0" smtClean="0"/>
              <a:t>  буквами  </a:t>
            </a:r>
            <a:r>
              <a:rPr lang="ru-RU" sz="2000" b="1" dirty="0" err="1" smtClean="0"/>
              <a:t>старовинними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вирізано</a:t>
            </a:r>
            <a:r>
              <a:rPr lang="ru-RU" sz="2000" b="1" dirty="0" smtClean="0"/>
              <a:t>: «Мир 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хліб</a:t>
            </a:r>
            <a:r>
              <a:rPr lang="ru-RU" sz="2000" b="1" dirty="0" smtClean="0"/>
              <a:t>».</a:t>
            </a:r>
          </a:p>
          <a:p>
            <a:pPr algn="ctr"/>
            <a:r>
              <a:rPr lang="ru-RU" sz="2000" b="1" dirty="0" smtClean="0"/>
              <a:t>—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дідова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колиска</a:t>
            </a:r>
            <a:r>
              <a:rPr lang="ru-RU" sz="2000" b="1" dirty="0" smtClean="0"/>
              <a:t>,— сказав  </a:t>
            </a:r>
            <a:r>
              <a:rPr lang="ru-RU" sz="2000" b="1" dirty="0" err="1" smtClean="0"/>
              <a:t>батько</a:t>
            </a:r>
            <a:r>
              <a:rPr lang="ru-RU" sz="2000" b="1" dirty="0" smtClean="0"/>
              <a:t>. </a:t>
            </a:r>
          </a:p>
          <a:p>
            <a:pPr algn="ctr"/>
            <a:r>
              <a:rPr lang="ru-RU" sz="2000" b="1" dirty="0" err="1" smtClean="0"/>
              <a:t>Він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довго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дивився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неї</a:t>
            </a:r>
            <a:r>
              <a:rPr lang="ru-RU" sz="2000" b="1" dirty="0" smtClean="0"/>
              <a:t>, а </a:t>
            </a:r>
            <a:r>
              <a:rPr lang="ru-RU" sz="2000" b="1" dirty="0" err="1" smtClean="0"/>
              <a:t>потім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витер</a:t>
            </a:r>
            <a:r>
              <a:rPr lang="ru-RU" sz="2000" b="1" dirty="0" smtClean="0"/>
              <a:t> пил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заніс</a:t>
            </a:r>
            <a:r>
              <a:rPr lang="ru-RU" sz="2000" b="1" dirty="0" smtClean="0"/>
              <a:t>  до  </a:t>
            </a:r>
            <a:r>
              <a:rPr lang="ru-RU" sz="2000" b="1" dirty="0" err="1" smtClean="0"/>
              <a:t>хати</a:t>
            </a:r>
            <a:r>
              <a:rPr lang="ru-RU" sz="2000" b="1" dirty="0" smtClean="0"/>
              <a:t>.— Хай  </a:t>
            </a:r>
            <a:r>
              <a:rPr lang="ru-RU" sz="2000" b="1" dirty="0" err="1" smtClean="0"/>
              <a:t>зберігається</a:t>
            </a:r>
            <a:r>
              <a:rPr lang="ru-RU" sz="2000" b="1" dirty="0" smtClean="0"/>
              <a:t>...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764704"/>
            <a:ext cx="5472608" cy="5976971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Василь ріс жвавим і допитливим. Змалку любив малювати. Але зошити, фарби і пензлі можна було придбати тільки за лікарські рослини. Та бажання малювати було таке сильне, що хлопець цілими днями пропадав у лісі. За склянку насіння акації одержував два зошити. Одного разу Василь із товаришами пішки пройшли 45 кілометрів, аби купити фарби. 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1052736"/>
            <a:ext cx="2044709" cy="4128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8310" y="4693803"/>
            <a:ext cx="3672408" cy="145427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Василь Сухомлинський\кактус.jpg"/>
          <p:cNvPicPr>
            <a:picLocks noChangeAspect="1" noChangeArrowheads="1"/>
          </p:cNvPicPr>
          <p:nvPr/>
        </p:nvPicPr>
        <p:blipFill>
          <a:blip r:embed="rId2"/>
          <a:srcRect l="14671" r="5861"/>
          <a:stretch>
            <a:fillRect/>
          </a:stretch>
        </p:blipFill>
        <p:spPr bwMode="auto">
          <a:xfrm>
            <a:off x="285720" y="357166"/>
            <a:ext cx="8479442" cy="614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асиль Сухомлинський картинки\ekspozitsi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452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ntel G550\Desktop\Сухомлинський\Презентація 10 не можна біографія\slide-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29058" y="1000108"/>
            <a:ext cx="4714908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"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Камінь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",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казка-оповідання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888888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888888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888888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"У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лузі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під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гіллястим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дубом,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багато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років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жила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криниця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Вона давала людям воду.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Під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дубом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біля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криниці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відпочивали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подорожні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 Одного разу до дуба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прийшов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хлопчик.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Він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любив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пустувати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Тож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подумав: «А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що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воно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буде, як я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візьму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оцей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камінь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кину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його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в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криницю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! Ото,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мабуть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булькне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дуже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!» 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Підняв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камінь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кинув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його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в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криницю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Булькнуло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дуже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Хлопчик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засміявся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побіг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забув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про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свої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пустощі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 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Камінь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упав на дно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забив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джерело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...."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(Василь </a:t>
            </a:r>
            <a:r>
              <a:rPr kumimoji="0" lang="ru-RU" sz="1800" b="0" i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Сухомлинський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Василь Сухомлинський, Камінь, казка для діте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3250112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071538" y="3500438"/>
            <a:ext cx="6643734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  <a:hlinkClick r:id="rId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"Два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метелики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" (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казка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888888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888888"/>
                </a:solidFill>
                <a:effectLst/>
                <a:latin typeface="Arial" pitchFamily="34" charset="0"/>
                <a:cs typeface="Arial" pitchFamily="34" charset="0"/>
              </a:rPr>
              <a:t>  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 "Над зеленим лугом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літали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два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метелики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Один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білий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другий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червоний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Зустрілися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сіли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на зеленому листочку та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хваляться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Білий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метелик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говорить: "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Мої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крильця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найкрасивіші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я схожий на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білу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хмаринку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." 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червоний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метелик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собі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хвалиться..." 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(Василь </a:t>
            </a:r>
            <a:r>
              <a:rPr kumimoji="0" lang="ru-RU" sz="1800" b="0" i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Сухомлинський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Василь Сухомлинський, Два метелики, каз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857232"/>
            <a:ext cx="4162425" cy="2305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Василь Сухомлинський картинки\img4.jpg"/>
          <p:cNvPicPr>
            <a:picLocks noChangeAspect="1" noChangeArrowheads="1"/>
          </p:cNvPicPr>
          <p:nvPr/>
        </p:nvPicPr>
        <p:blipFill>
          <a:blip r:embed="rId2">
            <a:lum bright="-30000" contrast="20000"/>
          </a:blip>
          <a:srcRect l="26298" t="27297" r="15260" b="3812"/>
          <a:stretch>
            <a:fillRect/>
          </a:stretch>
        </p:blipFill>
        <p:spPr bwMode="auto">
          <a:xfrm>
            <a:off x="1142976" y="214290"/>
            <a:ext cx="7143800" cy="6310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071934" y="1643050"/>
            <a:ext cx="4500594" cy="367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"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Ласкавий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вітер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холодний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вітрюга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" (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казка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1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"У темному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лісі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в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глибокому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яру спали два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вітри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Ласкавий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Вітер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—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хлопець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синіми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очима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холодний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Вітрюга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—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дід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колючою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бородою. 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Прийшла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зима.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Сонечко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не могло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піднятися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високо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над землею.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Білі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сніги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вкрили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поле.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Зашуміли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тривожно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верховіття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дерев.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Прокинувся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в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глибокому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яру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холодний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Вітрюга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..."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(Василь </a:t>
            </a:r>
            <a:r>
              <a:rPr kumimoji="0" lang="ru-RU" sz="1800" b="0" i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Сухомлинський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Василь Сухомлинський, Ласкавий вітер і холодний вітрюга, каз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14422"/>
            <a:ext cx="3117981" cy="4643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286248" y="1357298"/>
            <a:ext cx="47149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  <a:hlinkClick r:id="rId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Казка "Зайчик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місяць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"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888888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"Холодно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взимку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Зайчикові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Вибіг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він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на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узлісся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вже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ніч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настала. Мороз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тріщить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сніг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проти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Місяця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блищить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холодний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вітрець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яру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повіває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 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Сів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Зайчик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під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кущем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простяг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лапки до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Місяця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просить: "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Місяцю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любий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погрій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мене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своїми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променями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довго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ще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Сонечка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чекати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..." 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(Василь </a:t>
            </a:r>
            <a:r>
              <a:rPr kumimoji="0" lang="ru-RU" sz="1800" b="0" i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Сухомлинський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Василь Сухомлинський, Зайчик і місяць, каз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71546"/>
            <a:ext cx="3943350" cy="4171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143372" y="857232"/>
            <a:ext cx="464347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"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Куди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поспішали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 мурашки"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(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казка-оповідання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"/>
              </a:rPr>
              <a:t>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888888"/>
                </a:solidFill>
                <a:effectLst/>
                <a:latin typeface="Arial" pitchFamily="34" charset="0"/>
                <a:cs typeface="Arial" pitchFamily="34" charset="0"/>
              </a:rPr>
              <a:t>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rgbClr val="888888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888888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"На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дереві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сиділа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білочка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Вона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їла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горіх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Смачний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аж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очі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заплющила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Крихітка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горішка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впала на землю. За нею друга,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третя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Багато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крихіток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впало на землю. 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стежечкою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між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травою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бігла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Мурашка.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Поспішала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по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їжу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маленьким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мурашенятам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Вона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прямувала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на баштан: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чула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що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там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багато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солодких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крихіток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кавуна.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Раптом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чує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- 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падають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дерева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крихітки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горішка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Попробувала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Мурашка - 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горішок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запашний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і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смачний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...." 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(Василь </a:t>
            </a:r>
            <a:r>
              <a:rPr kumimoji="0" lang="ru-RU" sz="1800" b="0" i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Сухомлинський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Василь Сухомлинський, Куди поспішали мурашки, казка-оповіданн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00108"/>
            <a:ext cx="3619500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286248" y="785794"/>
            <a:ext cx="450056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hlinkClick r:id="rId2"/>
              </a:rPr>
              <a:t>"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hlinkClick r:id="rId2"/>
              </a:rPr>
              <a:t>Велике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hlinkClick r:id="rId2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hlinkClick r:id="rId2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hlinkClick r:id="rId2"/>
              </a:rPr>
              <a:t>мале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hlinkClick r:id="rId2"/>
              </a:rPr>
              <a:t>",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hlinkClick r:id="rId2"/>
              </a:rPr>
              <a:t>казка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solidFill>
                  <a:srgbClr val="888888"/>
                </a:solidFill>
                <a:effectLst/>
                <a:latin typeface="Arial" pitchFamily="34" charset="0"/>
                <a:cs typeface="Arial" pitchFamily="34" charset="0"/>
              </a:rPr>
              <a:t>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rgbClr val="888888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"У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корови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Лиски народилось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Телятко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Воно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ще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маленьке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але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вже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вибрикує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Припало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Телятко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до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матері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напилось молока,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й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захотілось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Теляткові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погуляти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 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Пішло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воно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по двору, дивиться —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сидить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маленьке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звірятко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Доторкнулось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Телятко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до маленького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звірятка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а на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ньому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пух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м’який-м’який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ще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м’якший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ніж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материнське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вим’я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 Дивиться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маленьке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звірятко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на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величезного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звіра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- теля,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прищулилось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і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сидить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800" b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собі</a:t>
            </a:r>
            <a:r>
              <a:rPr kumimoji="0" lang="ru-RU" sz="1800" b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тихо-тихо..."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(Василь </a:t>
            </a:r>
            <a:r>
              <a:rPr kumimoji="0" lang="ru-RU" sz="1800" b="0" i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Сухомлинський</a:t>
            </a:r>
            <a:r>
              <a:rPr kumimoji="0" lang="ru-RU" sz="18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9458" name="Picture 2" descr="Василь Сухомлинський, Велике і мале, каз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3771900" cy="420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Василь Сухомлинський картинки\21dd61a9c7122cdbd7a67db0af1f58a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Найласкавіші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руки</a:t>
            </a:r>
            <a:endParaRPr lang="en-US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6" name="Picture 4" descr="E:\Василь Сухомлинський\найласкавіші ру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643050"/>
            <a:ext cx="6168375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Василь Сухомлинський\найласкавіші руки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0"/>
            <a:ext cx="592935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ати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–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єдина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2" name="Picture 2" descr="E:\Василь Сухомлинський\мати - єди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71612"/>
            <a:ext cx="7429520" cy="5022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8794" y="714356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ати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–  </a:t>
            </a:r>
            <a:r>
              <a:rPr lang="en-US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єдина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200" y="3321050"/>
            <a:ext cx="1879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142852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Василь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Сухомлинський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2" descr="E:\Василь Сухомлинський картинки\мама-єди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643050"/>
            <a:ext cx="3929090" cy="5003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</TotalTime>
  <Words>387</Words>
  <Application>Microsoft Office PowerPoint</Application>
  <PresentationFormat>Экран (4:3)</PresentationFormat>
  <Paragraphs>74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Intel G550</dc:creator>
  <cp:lastModifiedBy>Intel G550</cp:lastModifiedBy>
  <cp:revision>125</cp:revision>
  <dcterms:created xsi:type="dcterms:W3CDTF">2018-10-12T14:47:51Z</dcterms:created>
  <dcterms:modified xsi:type="dcterms:W3CDTF">2019-04-01T19:58:26Z</dcterms:modified>
</cp:coreProperties>
</file>