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0" r:id="rId4"/>
    <p:sldId id="261" r:id="rId5"/>
    <p:sldId id="267" r:id="rId6"/>
    <p:sldId id="256" r:id="rId7"/>
    <p:sldId id="263" r:id="rId8"/>
    <p:sldId id="262" r:id="rId9"/>
    <p:sldId id="258" r:id="rId10"/>
    <p:sldId id="268" r:id="rId11"/>
    <p:sldId id="259" r:id="rId12"/>
    <p:sldId id="265" r:id="rId13"/>
    <p:sldId id="264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345571-E034-404A-8DEC-57CB20B3F7B0}" type="doc">
      <dgm:prSet loTypeId="urn:microsoft.com/office/officeart/2005/8/layout/radial1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66F17D9D-8D6B-49ED-82AF-9C2B9ADE2DF0}">
      <dgm:prSet phldrT="[Текст]" custT="1"/>
      <dgm:spPr/>
      <dgm:t>
        <a:bodyPr/>
        <a:lstStyle/>
        <a:p>
          <a:r>
            <a:rPr lang="uk-UA" sz="2800" b="1" dirty="0" smtClean="0">
              <a:solidFill>
                <a:srgbClr val="FFFF00"/>
              </a:solidFill>
            </a:rPr>
            <a:t>Усна народна творчість</a:t>
          </a:r>
          <a:endParaRPr lang="uk-UA" sz="2800" b="1" dirty="0">
            <a:solidFill>
              <a:srgbClr val="FFFF00"/>
            </a:solidFill>
          </a:endParaRPr>
        </a:p>
      </dgm:t>
    </dgm:pt>
    <dgm:pt modelId="{468014B6-D4DB-4CD5-BF06-05B7DF29902C}" type="parTrans" cxnId="{B49F6C11-E668-47E4-8225-0ECEA307603E}">
      <dgm:prSet/>
      <dgm:spPr/>
      <dgm:t>
        <a:bodyPr/>
        <a:lstStyle/>
        <a:p>
          <a:endParaRPr lang="uk-UA" sz="3600" b="1">
            <a:solidFill>
              <a:schemeClr val="tx2">
                <a:lumMod val="50000"/>
              </a:schemeClr>
            </a:solidFill>
          </a:endParaRPr>
        </a:p>
      </dgm:t>
    </dgm:pt>
    <dgm:pt modelId="{0057C132-59AE-4758-A016-F0D2FD65B828}" type="sibTrans" cxnId="{B49F6C11-E668-47E4-8225-0ECEA307603E}">
      <dgm:prSet/>
      <dgm:spPr/>
      <dgm:t>
        <a:bodyPr/>
        <a:lstStyle/>
        <a:p>
          <a:endParaRPr lang="uk-UA" sz="3600" b="1">
            <a:solidFill>
              <a:schemeClr val="tx2">
                <a:lumMod val="50000"/>
              </a:schemeClr>
            </a:solidFill>
          </a:endParaRPr>
        </a:p>
      </dgm:t>
    </dgm:pt>
    <dgm:pt modelId="{11EA211F-264F-4EEE-A700-B50AA176DE73}">
      <dgm:prSet phldrT="[Текст]" custT="1"/>
      <dgm:spPr/>
      <dgm:t>
        <a:bodyPr/>
        <a:lstStyle/>
        <a:p>
          <a:endParaRPr lang="uk-UA" sz="1800" b="1" dirty="0">
            <a:solidFill>
              <a:schemeClr val="tx2">
                <a:lumMod val="50000"/>
              </a:schemeClr>
            </a:solidFill>
          </a:endParaRPr>
        </a:p>
      </dgm:t>
    </dgm:pt>
    <dgm:pt modelId="{621D7594-D2EA-46FE-BAD2-92F3552ADF43}" type="parTrans" cxnId="{EDACA04B-6592-487E-A0F4-F4F8B12E8655}">
      <dgm:prSet custT="1"/>
      <dgm:spPr/>
      <dgm:t>
        <a:bodyPr/>
        <a:lstStyle/>
        <a:p>
          <a:endParaRPr lang="uk-UA" sz="1000" b="1">
            <a:solidFill>
              <a:schemeClr val="tx2">
                <a:lumMod val="50000"/>
              </a:schemeClr>
            </a:solidFill>
          </a:endParaRPr>
        </a:p>
      </dgm:t>
    </dgm:pt>
    <dgm:pt modelId="{A852CBDD-D805-4778-8FD0-21290B362D33}" type="sibTrans" cxnId="{EDACA04B-6592-487E-A0F4-F4F8B12E8655}">
      <dgm:prSet/>
      <dgm:spPr/>
      <dgm:t>
        <a:bodyPr/>
        <a:lstStyle/>
        <a:p>
          <a:endParaRPr lang="uk-UA" sz="3600" b="1">
            <a:solidFill>
              <a:schemeClr val="tx2">
                <a:lumMod val="50000"/>
              </a:schemeClr>
            </a:solidFill>
          </a:endParaRPr>
        </a:p>
      </dgm:t>
    </dgm:pt>
    <dgm:pt modelId="{6FCA2ED7-75BE-49BE-B035-EDB6FB2A4F5E}">
      <dgm:prSet phldrT="[Текст]" custT="1"/>
      <dgm:spPr/>
      <dgm:t>
        <a:bodyPr/>
        <a:lstStyle/>
        <a:p>
          <a:endParaRPr lang="uk-UA" sz="1800" b="1" dirty="0">
            <a:solidFill>
              <a:schemeClr val="tx2">
                <a:lumMod val="50000"/>
              </a:schemeClr>
            </a:solidFill>
          </a:endParaRPr>
        </a:p>
      </dgm:t>
    </dgm:pt>
    <dgm:pt modelId="{E7E65533-3ACB-46E7-AA8D-179DA029DE68}" type="parTrans" cxnId="{018715AD-5994-4AEE-B8BD-D2D8DB80B403}">
      <dgm:prSet custT="1"/>
      <dgm:spPr/>
      <dgm:t>
        <a:bodyPr/>
        <a:lstStyle/>
        <a:p>
          <a:endParaRPr lang="uk-UA" sz="1000" b="1">
            <a:solidFill>
              <a:schemeClr val="tx2">
                <a:lumMod val="50000"/>
              </a:schemeClr>
            </a:solidFill>
          </a:endParaRPr>
        </a:p>
      </dgm:t>
    </dgm:pt>
    <dgm:pt modelId="{B14F9ABE-FBA7-4AE9-A244-79BE194721BE}" type="sibTrans" cxnId="{018715AD-5994-4AEE-B8BD-D2D8DB80B403}">
      <dgm:prSet/>
      <dgm:spPr/>
      <dgm:t>
        <a:bodyPr/>
        <a:lstStyle/>
        <a:p>
          <a:endParaRPr lang="uk-UA" sz="3600" b="1">
            <a:solidFill>
              <a:schemeClr val="tx2">
                <a:lumMod val="50000"/>
              </a:schemeClr>
            </a:solidFill>
          </a:endParaRPr>
        </a:p>
      </dgm:t>
    </dgm:pt>
    <dgm:pt modelId="{99725874-A27B-4E4E-AD4E-50EEF4DFE755}">
      <dgm:prSet phldrT="[Текст]" custT="1"/>
      <dgm:spPr/>
      <dgm:t>
        <a:bodyPr/>
        <a:lstStyle/>
        <a:p>
          <a:endParaRPr lang="uk-UA" sz="1800" b="1" dirty="0">
            <a:solidFill>
              <a:schemeClr val="tx2">
                <a:lumMod val="50000"/>
              </a:schemeClr>
            </a:solidFill>
          </a:endParaRPr>
        </a:p>
      </dgm:t>
    </dgm:pt>
    <dgm:pt modelId="{CBB9DD74-6645-439C-BAB8-F842CD4A957E}" type="parTrans" cxnId="{D8BB2A67-866B-440E-8016-67E492005ECD}">
      <dgm:prSet custT="1"/>
      <dgm:spPr/>
      <dgm:t>
        <a:bodyPr/>
        <a:lstStyle/>
        <a:p>
          <a:endParaRPr lang="uk-UA" sz="1000" b="1">
            <a:solidFill>
              <a:schemeClr val="tx2">
                <a:lumMod val="50000"/>
              </a:schemeClr>
            </a:solidFill>
          </a:endParaRPr>
        </a:p>
      </dgm:t>
    </dgm:pt>
    <dgm:pt modelId="{A37F0D0A-08DD-4DBB-8368-B2182AB77469}" type="sibTrans" cxnId="{D8BB2A67-866B-440E-8016-67E492005ECD}">
      <dgm:prSet/>
      <dgm:spPr/>
      <dgm:t>
        <a:bodyPr/>
        <a:lstStyle/>
        <a:p>
          <a:endParaRPr lang="uk-UA" sz="3600" b="1">
            <a:solidFill>
              <a:schemeClr val="tx2">
                <a:lumMod val="50000"/>
              </a:schemeClr>
            </a:solidFill>
          </a:endParaRPr>
        </a:p>
      </dgm:t>
    </dgm:pt>
    <dgm:pt modelId="{F0FD69F1-7A86-4ADE-ABF0-091513E97255}">
      <dgm:prSet phldrT="[Текст]" custT="1"/>
      <dgm:spPr/>
      <dgm:t>
        <a:bodyPr/>
        <a:lstStyle/>
        <a:p>
          <a:endParaRPr lang="uk-UA" sz="1800" b="1" dirty="0">
            <a:solidFill>
              <a:schemeClr val="tx2">
                <a:lumMod val="50000"/>
              </a:schemeClr>
            </a:solidFill>
          </a:endParaRPr>
        </a:p>
      </dgm:t>
    </dgm:pt>
    <dgm:pt modelId="{C1AAD20F-7D1E-4385-A76E-B2D2975FF641}" type="parTrans" cxnId="{D0A557F6-8F75-4791-BFB9-5CFD305F473C}">
      <dgm:prSet custT="1"/>
      <dgm:spPr/>
      <dgm:t>
        <a:bodyPr/>
        <a:lstStyle/>
        <a:p>
          <a:endParaRPr lang="uk-UA" sz="1000" b="1">
            <a:solidFill>
              <a:schemeClr val="tx2">
                <a:lumMod val="50000"/>
              </a:schemeClr>
            </a:solidFill>
          </a:endParaRPr>
        </a:p>
      </dgm:t>
    </dgm:pt>
    <dgm:pt modelId="{AB5E1A4E-5E59-47FE-9D63-1C6AD400A339}" type="sibTrans" cxnId="{D0A557F6-8F75-4791-BFB9-5CFD305F473C}">
      <dgm:prSet/>
      <dgm:spPr/>
      <dgm:t>
        <a:bodyPr/>
        <a:lstStyle/>
        <a:p>
          <a:endParaRPr lang="uk-UA" sz="3600" b="1">
            <a:solidFill>
              <a:schemeClr val="tx2">
                <a:lumMod val="50000"/>
              </a:schemeClr>
            </a:solidFill>
          </a:endParaRPr>
        </a:p>
      </dgm:t>
    </dgm:pt>
    <dgm:pt modelId="{CAC0C42B-8D47-46A2-9FE2-55E1D57572F7}">
      <dgm:prSet phldrT="[Текст]" custT="1"/>
      <dgm:spPr/>
      <dgm:t>
        <a:bodyPr/>
        <a:lstStyle/>
        <a:p>
          <a:endParaRPr lang="uk-UA" sz="1800" b="1" dirty="0">
            <a:solidFill>
              <a:schemeClr val="tx2">
                <a:lumMod val="50000"/>
              </a:schemeClr>
            </a:solidFill>
          </a:endParaRPr>
        </a:p>
      </dgm:t>
    </dgm:pt>
    <dgm:pt modelId="{9EB3C763-0534-4CEF-B185-56F7EFBA7F95}" type="parTrans" cxnId="{1228040F-AD5A-4B24-975F-99CEB8B57099}">
      <dgm:prSet custT="1"/>
      <dgm:spPr/>
      <dgm:t>
        <a:bodyPr/>
        <a:lstStyle/>
        <a:p>
          <a:endParaRPr lang="uk-UA" sz="1000" b="1">
            <a:solidFill>
              <a:schemeClr val="tx2">
                <a:lumMod val="50000"/>
              </a:schemeClr>
            </a:solidFill>
          </a:endParaRPr>
        </a:p>
      </dgm:t>
    </dgm:pt>
    <dgm:pt modelId="{E9217ECF-EAC0-4535-A359-641BE2E932C5}" type="sibTrans" cxnId="{1228040F-AD5A-4B24-975F-99CEB8B57099}">
      <dgm:prSet/>
      <dgm:spPr/>
      <dgm:t>
        <a:bodyPr/>
        <a:lstStyle/>
        <a:p>
          <a:endParaRPr lang="uk-UA" sz="3600" b="1">
            <a:solidFill>
              <a:schemeClr val="tx2">
                <a:lumMod val="50000"/>
              </a:schemeClr>
            </a:solidFill>
          </a:endParaRPr>
        </a:p>
      </dgm:t>
    </dgm:pt>
    <dgm:pt modelId="{B47A443B-B9A6-4C25-872A-C9B30FAF49D0}">
      <dgm:prSet phldrT="[Текст]" custT="1"/>
      <dgm:spPr/>
      <dgm:t>
        <a:bodyPr/>
        <a:lstStyle/>
        <a:p>
          <a:endParaRPr lang="uk-UA" sz="1800" b="1" dirty="0">
            <a:solidFill>
              <a:schemeClr val="tx2">
                <a:lumMod val="50000"/>
              </a:schemeClr>
            </a:solidFill>
          </a:endParaRPr>
        </a:p>
      </dgm:t>
    </dgm:pt>
    <dgm:pt modelId="{246F389B-A5DA-458C-AC02-0EA9B9CD23B9}" type="parTrans" cxnId="{35933B60-1153-4805-9C73-80B083C04C92}">
      <dgm:prSet custT="1"/>
      <dgm:spPr/>
      <dgm:t>
        <a:bodyPr/>
        <a:lstStyle/>
        <a:p>
          <a:endParaRPr lang="uk-UA" sz="1000" b="1">
            <a:solidFill>
              <a:schemeClr val="tx2">
                <a:lumMod val="50000"/>
              </a:schemeClr>
            </a:solidFill>
          </a:endParaRPr>
        </a:p>
      </dgm:t>
    </dgm:pt>
    <dgm:pt modelId="{FBCA7423-6065-4EFA-9665-192700395427}" type="sibTrans" cxnId="{35933B60-1153-4805-9C73-80B083C04C92}">
      <dgm:prSet/>
      <dgm:spPr/>
      <dgm:t>
        <a:bodyPr/>
        <a:lstStyle/>
        <a:p>
          <a:endParaRPr lang="uk-UA" sz="3600" b="1">
            <a:solidFill>
              <a:schemeClr val="tx2">
                <a:lumMod val="50000"/>
              </a:schemeClr>
            </a:solidFill>
          </a:endParaRPr>
        </a:p>
      </dgm:t>
    </dgm:pt>
    <dgm:pt modelId="{E4E8AB33-2B03-4F47-84DB-759733F221D4}">
      <dgm:prSet phldrT="[Текст]" custT="1"/>
      <dgm:spPr/>
      <dgm:t>
        <a:bodyPr/>
        <a:lstStyle/>
        <a:p>
          <a:endParaRPr lang="uk-UA" sz="1800" b="1" dirty="0">
            <a:solidFill>
              <a:schemeClr val="tx2">
                <a:lumMod val="50000"/>
              </a:schemeClr>
            </a:solidFill>
          </a:endParaRPr>
        </a:p>
      </dgm:t>
    </dgm:pt>
    <dgm:pt modelId="{E239107E-9762-410F-B259-F461F43CB23C}" type="parTrans" cxnId="{91BD6689-31CC-470A-B8A4-0EA5EC8BB247}">
      <dgm:prSet custT="1"/>
      <dgm:spPr/>
      <dgm:t>
        <a:bodyPr/>
        <a:lstStyle/>
        <a:p>
          <a:endParaRPr lang="uk-UA" sz="1000" b="1">
            <a:solidFill>
              <a:schemeClr val="tx2">
                <a:lumMod val="50000"/>
              </a:schemeClr>
            </a:solidFill>
          </a:endParaRPr>
        </a:p>
      </dgm:t>
    </dgm:pt>
    <dgm:pt modelId="{01DF867A-1D84-45E0-983F-EEB2E1B7F437}" type="sibTrans" cxnId="{91BD6689-31CC-470A-B8A4-0EA5EC8BB247}">
      <dgm:prSet/>
      <dgm:spPr/>
      <dgm:t>
        <a:bodyPr/>
        <a:lstStyle/>
        <a:p>
          <a:endParaRPr lang="uk-UA" sz="3600" b="1">
            <a:solidFill>
              <a:schemeClr val="tx2">
                <a:lumMod val="50000"/>
              </a:schemeClr>
            </a:solidFill>
          </a:endParaRPr>
        </a:p>
      </dgm:t>
    </dgm:pt>
    <dgm:pt modelId="{A59860BD-044D-40AA-B782-170B5663AC06}">
      <dgm:prSet phldrT="[Текст]" custT="1"/>
      <dgm:spPr/>
      <dgm:t>
        <a:bodyPr/>
        <a:lstStyle/>
        <a:p>
          <a:endParaRPr lang="uk-UA" sz="1800" b="1" dirty="0">
            <a:solidFill>
              <a:schemeClr val="tx2">
                <a:lumMod val="50000"/>
              </a:schemeClr>
            </a:solidFill>
          </a:endParaRPr>
        </a:p>
      </dgm:t>
    </dgm:pt>
    <dgm:pt modelId="{CDC62C49-7CB5-42E3-BD13-A9EA869C068B}" type="parTrans" cxnId="{5D1112DD-1A1D-4D3D-B214-CCB49AEE8F1D}">
      <dgm:prSet custT="1"/>
      <dgm:spPr/>
      <dgm:t>
        <a:bodyPr/>
        <a:lstStyle/>
        <a:p>
          <a:endParaRPr lang="uk-UA" sz="1000" b="1">
            <a:solidFill>
              <a:schemeClr val="tx2">
                <a:lumMod val="50000"/>
              </a:schemeClr>
            </a:solidFill>
          </a:endParaRPr>
        </a:p>
      </dgm:t>
    </dgm:pt>
    <dgm:pt modelId="{F13742DF-9AF4-415E-B6A1-9816FA723522}" type="sibTrans" cxnId="{5D1112DD-1A1D-4D3D-B214-CCB49AEE8F1D}">
      <dgm:prSet/>
      <dgm:spPr/>
      <dgm:t>
        <a:bodyPr/>
        <a:lstStyle/>
        <a:p>
          <a:endParaRPr lang="uk-UA" sz="3600" b="1">
            <a:solidFill>
              <a:schemeClr val="tx2">
                <a:lumMod val="50000"/>
              </a:schemeClr>
            </a:solidFill>
          </a:endParaRPr>
        </a:p>
      </dgm:t>
    </dgm:pt>
    <dgm:pt modelId="{03E1D270-BB83-4E74-92F7-F63EF9CA31A8}">
      <dgm:prSet phldrT="[Текст]" custT="1"/>
      <dgm:spPr/>
      <dgm:t>
        <a:bodyPr/>
        <a:lstStyle/>
        <a:p>
          <a:endParaRPr lang="uk-UA" sz="1800" b="1" dirty="0">
            <a:solidFill>
              <a:schemeClr val="tx2">
                <a:lumMod val="50000"/>
              </a:schemeClr>
            </a:solidFill>
          </a:endParaRPr>
        </a:p>
      </dgm:t>
    </dgm:pt>
    <dgm:pt modelId="{745556CF-E831-4DF4-B3C9-263EA9D95113}" type="parTrans" cxnId="{CFF0069C-8561-4A1B-B0AA-D6061C6E40E1}">
      <dgm:prSet custT="1"/>
      <dgm:spPr/>
      <dgm:t>
        <a:bodyPr/>
        <a:lstStyle/>
        <a:p>
          <a:endParaRPr lang="uk-UA" sz="1000" b="1">
            <a:solidFill>
              <a:schemeClr val="tx2">
                <a:lumMod val="50000"/>
              </a:schemeClr>
            </a:solidFill>
          </a:endParaRPr>
        </a:p>
      </dgm:t>
    </dgm:pt>
    <dgm:pt modelId="{4DE8EE3A-777F-43BD-928B-1FF81CD2BE36}" type="sibTrans" cxnId="{CFF0069C-8561-4A1B-B0AA-D6061C6E40E1}">
      <dgm:prSet/>
      <dgm:spPr/>
      <dgm:t>
        <a:bodyPr/>
        <a:lstStyle/>
        <a:p>
          <a:endParaRPr lang="uk-UA" sz="3600" b="1">
            <a:solidFill>
              <a:schemeClr val="tx2">
                <a:lumMod val="50000"/>
              </a:schemeClr>
            </a:solidFill>
          </a:endParaRPr>
        </a:p>
      </dgm:t>
    </dgm:pt>
    <dgm:pt modelId="{61E21BDA-B395-4242-89CC-8FEEF50AFEFB}">
      <dgm:prSet phldrT="[Текст]" custT="1"/>
      <dgm:spPr/>
      <dgm:t>
        <a:bodyPr/>
        <a:lstStyle/>
        <a:p>
          <a:endParaRPr lang="uk-UA" sz="1800" b="1" dirty="0">
            <a:solidFill>
              <a:schemeClr val="tx2">
                <a:lumMod val="50000"/>
              </a:schemeClr>
            </a:solidFill>
          </a:endParaRPr>
        </a:p>
      </dgm:t>
    </dgm:pt>
    <dgm:pt modelId="{1D749CD3-2917-485E-8A66-9CAF055A9DF6}" type="parTrans" cxnId="{B5FF31D2-EDFD-4537-B360-C8ED20327DD0}">
      <dgm:prSet custT="1"/>
      <dgm:spPr/>
      <dgm:t>
        <a:bodyPr/>
        <a:lstStyle/>
        <a:p>
          <a:endParaRPr lang="uk-UA" sz="1000" b="1">
            <a:solidFill>
              <a:schemeClr val="tx2">
                <a:lumMod val="50000"/>
              </a:schemeClr>
            </a:solidFill>
          </a:endParaRPr>
        </a:p>
      </dgm:t>
    </dgm:pt>
    <dgm:pt modelId="{4341AE00-FBDA-4259-832C-02BCBAEE7159}" type="sibTrans" cxnId="{B5FF31D2-EDFD-4537-B360-C8ED20327DD0}">
      <dgm:prSet/>
      <dgm:spPr/>
      <dgm:t>
        <a:bodyPr/>
        <a:lstStyle/>
        <a:p>
          <a:endParaRPr lang="uk-UA" sz="3600" b="1">
            <a:solidFill>
              <a:schemeClr val="tx2">
                <a:lumMod val="50000"/>
              </a:schemeClr>
            </a:solidFill>
          </a:endParaRPr>
        </a:p>
      </dgm:t>
    </dgm:pt>
    <dgm:pt modelId="{A63A654B-5B2A-4DF7-AEB6-B0E173DD613A}" type="pres">
      <dgm:prSet presAssocID="{18345571-E034-404A-8DEC-57CB20B3F7B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E5DAE18-C7FE-4256-98A5-539C7B472F3E}" type="pres">
      <dgm:prSet presAssocID="{66F17D9D-8D6B-49ED-82AF-9C2B9ADE2DF0}" presName="centerShape" presStyleLbl="node0" presStyleIdx="0" presStyleCnt="1" custScaleX="250015" custScaleY="125007"/>
      <dgm:spPr/>
      <dgm:t>
        <a:bodyPr/>
        <a:lstStyle/>
        <a:p>
          <a:endParaRPr lang="uk-UA"/>
        </a:p>
      </dgm:t>
    </dgm:pt>
    <dgm:pt modelId="{75BDF736-C63D-42C8-975E-03333DDED779}" type="pres">
      <dgm:prSet presAssocID="{621D7594-D2EA-46FE-BAD2-92F3552ADF43}" presName="Name9" presStyleLbl="parChTrans1D2" presStyleIdx="0" presStyleCnt="10"/>
      <dgm:spPr/>
      <dgm:t>
        <a:bodyPr/>
        <a:lstStyle/>
        <a:p>
          <a:endParaRPr lang="uk-UA"/>
        </a:p>
      </dgm:t>
    </dgm:pt>
    <dgm:pt modelId="{8C9875A8-1C7E-450B-B484-C831F5EF59B6}" type="pres">
      <dgm:prSet presAssocID="{621D7594-D2EA-46FE-BAD2-92F3552ADF43}" presName="connTx" presStyleLbl="parChTrans1D2" presStyleIdx="0" presStyleCnt="10"/>
      <dgm:spPr/>
      <dgm:t>
        <a:bodyPr/>
        <a:lstStyle/>
        <a:p>
          <a:endParaRPr lang="uk-UA"/>
        </a:p>
      </dgm:t>
    </dgm:pt>
    <dgm:pt modelId="{B78DB069-BB0A-422F-85EA-3456478CFF54}" type="pres">
      <dgm:prSet presAssocID="{11EA211F-264F-4EEE-A700-B50AA176DE73}" presName="node" presStyleLbl="node1" presStyleIdx="0" presStyleCnt="10" custScaleX="13915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E46A088-C264-4BD0-875D-B61C46FBCEB3}" type="pres">
      <dgm:prSet presAssocID="{E7E65533-3ACB-46E7-AA8D-179DA029DE68}" presName="Name9" presStyleLbl="parChTrans1D2" presStyleIdx="1" presStyleCnt="10"/>
      <dgm:spPr/>
      <dgm:t>
        <a:bodyPr/>
        <a:lstStyle/>
        <a:p>
          <a:endParaRPr lang="uk-UA"/>
        </a:p>
      </dgm:t>
    </dgm:pt>
    <dgm:pt modelId="{110F8BFE-7E1E-430B-BDA7-9E9EEE29FD91}" type="pres">
      <dgm:prSet presAssocID="{E7E65533-3ACB-46E7-AA8D-179DA029DE68}" presName="connTx" presStyleLbl="parChTrans1D2" presStyleIdx="1" presStyleCnt="10"/>
      <dgm:spPr/>
      <dgm:t>
        <a:bodyPr/>
        <a:lstStyle/>
        <a:p>
          <a:endParaRPr lang="uk-UA"/>
        </a:p>
      </dgm:t>
    </dgm:pt>
    <dgm:pt modelId="{CAB014B1-6F99-418F-AA1B-328338A23093}" type="pres">
      <dgm:prSet presAssocID="{6FCA2ED7-75BE-49BE-B035-EDB6FB2A4F5E}" presName="node" presStyleLbl="node1" presStyleIdx="1" presStyleCnt="10" custScaleX="139151" custRadScaleRad="107467" custRadScaleInc="3215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AD1CC61-80F5-4645-9234-4ACE5C081A15}" type="pres">
      <dgm:prSet presAssocID="{CBB9DD74-6645-439C-BAB8-F842CD4A957E}" presName="Name9" presStyleLbl="parChTrans1D2" presStyleIdx="2" presStyleCnt="10"/>
      <dgm:spPr/>
      <dgm:t>
        <a:bodyPr/>
        <a:lstStyle/>
        <a:p>
          <a:endParaRPr lang="uk-UA"/>
        </a:p>
      </dgm:t>
    </dgm:pt>
    <dgm:pt modelId="{5E831E01-DD98-4D7A-BA11-5B5229D66EBD}" type="pres">
      <dgm:prSet presAssocID="{CBB9DD74-6645-439C-BAB8-F842CD4A957E}" presName="connTx" presStyleLbl="parChTrans1D2" presStyleIdx="2" presStyleCnt="10"/>
      <dgm:spPr/>
      <dgm:t>
        <a:bodyPr/>
        <a:lstStyle/>
        <a:p>
          <a:endParaRPr lang="uk-UA"/>
        </a:p>
      </dgm:t>
    </dgm:pt>
    <dgm:pt modelId="{841CC61A-CF48-43ED-9167-F8C521885331}" type="pres">
      <dgm:prSet presAssocID="{99725874-A27B-4E4E-AD4E-50EEF4DFE755}" presName="node" presStyleLbl="node1" presStyleIdx="2" presStyleCnt="10" custScaleX="13915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312DD0E-9E4C-4532-B4D9-8E9B0C4BF074}" type="pres">
      <dgm:prSet presAssocID="{C1AAD20F-7D1E-4385-A76E-B2D2975FF641}" presName="Name9" presStyleLbl="parChTrans1D2" presStyleIdx="3" presStyleCnt="10"/>
      <dgm:spPr/>
      <dgm:t>
        <a:bodyPr/>
        <a:lstStyle/>
        <a:p>
          <a:endParaRPr lang="uk-UA"/>
        </a:p>
      </dgm:t>
    </dgm:pt>
    <dgm:pt modelId="{0FC7D9B5-B333-4D87-B1DA-019250075D44}" type="pres">
      <dgm:prSet presAssocID="{C1AAD20F-7D1E-4385-A76E-B2D2975FF641}" presName="connTx" presStyleLbl="parChTrans1D2" presStyleIdx="3" presStyleCnt="10"/>
      <dgm:spPr/>
      <dgm:t>
        <a:bodyPr/>
        <a:lstStyle/>
        <a:p>
          <a:endParaRPr lang="uk-UA"/>
        </a:p>
      </dgm:t>
    </dgm:pt>
    <dgm:pt modelId="{E39E84A6-7C91-4C1C-B3F0-665F2122BB43}" type="pres">
      <dgm:prSet presAssocID="{F0FD69F1-7A86-4ADE-ABF0-091513E97255}" presName="node" presStyleLbl="node1" presStyleIdx="3" presStyleCnt="10" custScaleX="13915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2B0E3F0-D465-4D62-AE26-3BCDCB27BF76}" type="pres">
      <dgm:prSet presAssocID="{9EB3C763-0534-4CEF-B185-56F7EFBA7F95}" presName="Name9" presStyleLbl="parChTrans1D2" presStyleIdx="4" presStyleCnt="10"/>
      <dgm:spPr/>
      <dgm:t>
        <a:bodyPr/>
        <a:lstStyle/>
        <a:p>
          <a:endParaRPr lang="uk-UA"/>
        </a:p>
      </dgm:t>
    </dgm:pt>
    <dgm:pt modelId="{66F370F0-8F9B-4897-83DF-3E5792643148}" type="pres">
      <dgm:prSet presAssocID="{9EB3C763-0534-4CEF-B185-56F7EFBA7F95}" presName="connTx" presStyleLbl="parChTrans1D2" presStyleIdx="4" presStyleCnt="10"/>
      <dgm:spPr/>
      <dgm:t>
        <a:bodyPr/>
        <a:lstStyle/>
        <a:p>
          <a:endParaRPr lang="uk-UA"/>
        </a:p>
      </dgm:t>
    </dgm:pt>
    <dgm:pt modelId="{52437C31-6CC4-488D-AA2F-80EFFBC81CF2}" type="pres">
      <dgm:prSet presAssocID="{CAC0C42B-8D47-46A2-9FE2-55E1D57572F7}" presName="node" presStyleLbl="node1" presStyleIdx="4" presStyleCnt="10" custScaleX="173368" custRadScaleRad="111136" custRadScaleInc="-3117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89CECA6-27EF-4BE5-B0CB-1D35415F9FCC}" type="pres">
      <dgm:prSet presAssocID="{246F389B-A5DA-458C-AC02-0EA9B9CD23B9}" presName="Name9" presStyleLbl="parChTrans1D2" presStyleIdx="5" presStyleCnt="10"/>
      <dgm:spPr/>
      <dgm:t>
        <a:bodyPr/>
        <a:lstStyle/>
        <a:p>
          <a:endParaRPr lang="uk-UA"/>
        </a:p>
      </dgm:t>
    </dgm:pt>
    <dgm:pt modelId="{B57E28A4-4E12-4B6C-9A77-03F06F9FC75B}" type="pres">
      <dgm:prSet presAssocID="{246F389B-A5DA-458C-AC02-0EA9B9CD23B9}" presName="connTx" presStyleLbl="parChTrans1D2" presStyleIdx="5" presStyleCnt="10"/>
      <dgm:spPr/>
      <dgm:t>
        <a:bodyPr/>
        <a:lstStyle/>
        <a:p>
          <a:endParaRPr lang="uk-UA"/>
        </a:p>
      </dgm:t>
    </dgm:pt>
    <dgm:pt modelId="{F04D173D-11CC-4CFC-9149-515299F6D967}" type="pres">
      <dgm:prSet presAssocID="{B47A443B-B9A6-4C25-872A-C9B30FAF49D0}" presName="node" presStyleLbl="node1" presStyleIdx="5" presStyleCnt="10" custScaleX="139151" custRadScaleRad="103899" custRadScaleInc="789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7C28BB2-51F9-4A29-A6A1-DF727D81F8CF}" type="pres">
      <dgm:prSet presAssocID="{E239107E-9762-410F-B259-F461F43CB23C}" presName="Name9" presStyleLbl="parChTrans1D2" presStyleIdx="6" presStyleCnt="10"/>
      <dgm:spPr/>
      <dgm:t>
        <a:bodyPr/>
        <a:lstStyle/>
        <a:p>
          <a:endParaRPr lang="uk-UA"/>
        </a:p>
      </dgm:t>
    </dgm:pt>
    <dgm:pt modelId="{82F368C2-CBF7-4C03-AA5D-14A41585D9D4}" type="pres">
      <dgm:prSet presAssocID="{E239107E-9762-410F-B259-F461F43CB23C}" presName="connTx" presStyleLbl="parChTrans1D2" presStyleIdx="6" presStyleCnt="10"/>
      <dgm:spPr/>
      <dgm:t>
        <a:bodyPr/>
        <a:lstStyle/>
        <a:p>
          <a:endParaRPr lang="uk-UA"/>
        </a:p>
      </dgm:t>
    </dgm:pt>
    <dgm:pt modelId="{A246CE64-7861-4447-9379-AD619A0691FF}" type="pres">
      <dgm:prSet presAssocID="{E4E8AB33-2B03-4F47-84DB-759733F221D4}" presName="node" presStyleLbl="node1" presStyleIdx="6" presStyleCnt="10" custScaleX="164932" custRadScaleRad="111013" custRadScaleInc="3077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183DF3E-3A4E-4A1A-94A2-32AF455F0B20}" type="pres">
      <dgm:prSet presAssocID="{CDC62C49-7CB5-42E3-BD13-A9EA869C068B}" presName="Name9" presStyleLbl="parChTrans1D2" presStyleIdx="7" presStyleCnt="10"/>
      <dgm:spPr/>
      <dgm:t>
        <a:bodyPr/>
        <a:lstStyle/>
        <a:p>
          <a:endParaRPr lang="uk-UA"/>
        </a:p>
      </dgm:t>
    </dgm:pt>
    <dgm:pt modelId="{7238B954-FB7F-414A-8DA9-AE91529B0A2A}" type="pres">
      <dgm:prSet presAssocID="{CDC62C49-7CB5-42E3-BD13-A9EA869C068B}" presName="connTx" presStyleLbl="parChTrans1D2" presStyleIdx="7" presStyleCnt="10"/>
      <dgm:spPr/>
      <dgm:t>
        <a:bodyPr/>
        <a:lstStyle/>
        <a:p>
          <a:endParaRPr lang="uk-UA"/>
        </a:p>
      </dgm:t>
    </dgm:pt>
    <dgm:pt modelId="{D6D5DDE9-C282-41DA-93E4-126C9B07B2F1}" type="pres">
      <dgm:prSet presAssocID="{A59860BD-044D-40AA-B782-170B5663AC06}" presName="node" presStyleLbl="node1" presStyleIdx="7" presStyleCnt="10" custScaleX="13915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2A972EA-E965-4FB9-A37D-6F8C19F28273}" type="pres">
      <dgm:prSet presAssocID="{1D749CD3-2917-485E-8A66-9CAF055A9DF6}" presName="Name9" presStyleLbl="parChTrans1D2" presStyleIdx="8" presStyleCnt="10"/>
      <dgm:spPr/>
      <dgm:t>
        <a:bodyPr/>
        <a:lstStyle/>
        <a:p>
          <a:endParaRPr lang="uk-UA"/>
        </a:p>
      </dgm:t>
    </dgm:pt>
    <dgm:pt modelId="{EEEF990D-90CB-4412-9147-644AC9E31C48}" type="pres">
      <dgm:prSet presAssocID="{1D749CD3-2917-485E-8A66-9CAF055A9DF6}" presName="connTx" presStyleLbl="parChTrans1D2" presStyleIdx="8" presStyleCnt="10"/>
      <dgm:spPr/>
      <dgm:t>
        <a:bodyPr/>
        <a:lstStyle/>
        <a:p>
          <a:endParaRPr lang="uk-UA"/>
        </a:p>
      </dgm:t>
    </dgm:pt>
    <dgm:pt modelId="{36DD67F1-7181-4A3C-87DE-9250DA83B37A}" type="pres">
      <dgm:prSet presAssocID="{61E21BDA-B395-4242-89CC-8FEEF50AFEFB}" presName="node" presStyleLbl="node1" presStyleIdx="8" presStyleCnt="10" custScaleX="139151" custRadScaleRad="101134" custRadScaleInc="-1492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842B824-83B0-438E-975F-8BFF66D5C0B4}" type="pres">
      <dgm:prSet presAssocID="{745556CF-E831-4DF4-B3C9-263EA9D95113}" presName="Name9" presStyleLbl="parChTrans1D2" presStyleIdx="9" presStyleCnt="10"/>
      <dgm:spPr/>
      <dgm:t>
        <a:bodyPr/>
        <a:lstStyle/>
        <a:p>
          <a:endParaRPr lang="uk-UA"/>
        </a:p>
      </dgm:t>
    </dgm:pt>
    <dgm:pt modelId="{FF3A22CA-14E5-44B2-9224-3616C8B7F6A3}" type="pres">
      <dgm:prSet presAssocID="{745556CF-E831-4DF4-B3C9-263EA9D95113}" presName="connTx" presStyleLbl="parChTrans1D2" presStyleIdx="9" presStyleCnt="10"/>
      <dgm:spPr/>
      <dgm:t>
        <a:bodyPr/>
        <a:lstStyle/>
        <a:p>
          <a:endParaRPr lang="uk-UA"/>
        </a:p>
      </dgm:t>
    </dgm:pt>
    <dgm:pt modelId="{32A793B8-2AA6-444F-952C-EB17AF1EDD7D}" type="pres">
      <dgm:prSet presAssocID="{03E1D270-BB83-4E74-92F7-F63EF9CA31A8}" presName="node" presStyleLbl="node1" presStyleIdx="9" presStyleCnt="10" custScaleX="139151" custRadScaleRad="105007" custRadScaleInc="-2368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4E926B7-6BD2-4ADD-817D-BB5BDBEAF57F}" type="presOf" srcId="{03E1D270-BB83-4E74-92F7-F63EF9CA31A8}" destId="{32A793B8-2AA6-444F-952C-EB17AF1EDD7D}" srcOrd="0" destOrd="0" presId="urn:microsoft.com/office/officeart/2005/8/layout/radial1"/>
    <dgm:cxn modelId="{C492B608-0676-49C3-8B99-5B85BD5E0135}" type="presOf" srcId="{E239107E-9762-410F-B259-F461F43CB23C}" destId="{47C28BB2-51F9-4A29-A6A1-DF727D81F8CF}" srcOrd="0" destOrd="0" presId="urn:microsoft.com/office/officeart/2005/8/layout/radial1"/>
    <dgm:cxn modelId="{012DA785-6E8C-4F32-BBC9-673BCA9BA123}" type="presOf" srcId="{B47A443B-B9A6-4C25-872A-C9B30FAF49D0}" destId="{F04D173D-11CC-4CFC-9149-515299F6D967}" srcOrd="0" destOrd="0" presId="urn:microsoft.com/office/officeart/2005/8/layout/radial1"/>
    <dgm:cxn modelId="{D8BB2A67-866B-440E-8016-67E492005ECD}" srcId="{66F17D9D-8D6B-49ED-82AF-9C2B9ADE2DF0}" destId="{99725874-A27B-4E4E-AD4E-50EEF4DFE755}" srcOrd="2" destOrd="0" parTransId="{CBB9DD74-6645-439C-BAB8-F842CD4A957E}" sibTransId="{A37F0D0A-08DD-4DBB-8368-B2182AB77469}"/>
    <dgm:cxn modelId="{D0A557F6-8F75-4791-BFB9-5CFD305F473C}" srcId="{66F17D9D-8D6B-49ED-82AF-9C2B9ADE2DF0}" destId="{F0FD69F1-7A86-4ADE-ABF0-091513E97255}" srcOrd="3" destOrd="0" parTransId="{C1AAD20F-7D1E-4385-A76E-B2D2975FF641}" sibTransId="{AB5E1A4E-5E59-47FE-9D63-1C6AD400A339}"/>
    <dgm:cxn modelId="{489DCF01-C818-4232-B56E-26C6F4C91893}" type="presOf" srcId="{A59860BD-044D-40AA-B782-170B5663AC06}" destId="{D6D5DDE9-C282-41DA-93E4-126C9B07B2F1}" srcOrd="0" destOrd="0" presId="urn:microsoft.com/office/officeart/2005/8/layout/radial1"/>
    <dgm:cxn modelId="{A239CEDB-8446-4A10-90F8-D209EB1977C8}" type="presOf" srcId="{E7E65533-3ACB-46E7-AA8D-179DA029DE68}" destId="{5E46A088-C264-4BD0-875D-B61C46FBCEB3}" srcOrd="0" destOrd="0" presId="urn:microsoft.com/office/officeart/2005/8/layout/radial1"/>
    <dgm:cxn modelId="{24F15CF0-0319-4E60-B2E9-1A5BED2EE607}" type="presOf" srcId="{CDC62C49-7CB5-42E3-BD13-A9EA869C068B}" destId="{7238B954-FB7F-414A-8DA9-AE91529B0A2A}" srcOrd="1" destOrd="0" presId="urn:microsoft.com/office/officeart/2005/8/layout/radial1"/>
    <dgm:cxn modelId="{AE83BA07-2930-41F4-BECA-88AF636D2C5D}" type="presOf" srcId="{E7E65533-3ACB-46E7-AA8D-179DA029DE68}" destId="{110F8BFE-7E1E-430B-BDA7-9E9EEE29FD91}" srcOrd="1" destOrd="0" presId="urn:microsoft.com/office/officeart/2005/8/layout/radial1"/>
    <dgm:cxn modelId="{35933B60-1153-4805-9C73-80B083C04C92}" srcId="{66F17D9D-8D6B-49ED-82AF-9C2B9ADE2DF0}" destId="{B47A443B-B9A6-4C25-872A-C9B30FAF49D0}" srcOrd="5" destOrd="0" parTransId="{246F389B-A5DA-458C-AC02-0EA9B9CD23B9}" sibTransId="{FBCA7423-6065-4EFA-9665-192700395427}"/>
    <dgm:cxn modelId="{6BE3CC66-04D8-45D0-8348-A915B4D5516C}" type="presOf" srcId="{E239107E-9762-410F-B259-F461F43CB23C}" destId="{82F368C2-CBF7-4C03-AA5D-14A41585D9D4}" srcOrd="1" destOrd="0" presId="urn:microsoft.com/office/officeart/2005/8/layout/radial1"/>
    <dgm:cxn modelId="{788294BA-32C3-43A1-B8F2-50FC7934ED72}" type="presOf" srcId="{1D749CD3-2917-485E-8A66-9CAF055A9DF6}" destId="{EEEF990D-90CB-4412-9147-644AC9E31C48}" srcOrd="1" destOrd="0" presId="urn:microsoft.com/office/officeart/2005/8/layout/radial1"/>
    <dgm:cxn modelId="{07B3B3F5-2A95-4ECE-936F-FCA5BB67AB61}" type="presOf" srcId="{6FCA2ED7-75BE-49BE-B035-EDB6FB2A4F5E}" destId="{CAB014B1-6F99-418F-AA1B-328338A23093}" srcOrd="0" destOrd="0" presId="urn:microsoft.com/office/officeart/2005/8/layout/radial1"/>
    <dgm:cxn modelId="{3411E4F5-CED6-434D-BAE2-71B51C391C3E}" type="presOf" srcId="{C1AAD20F-7D1E-4385-A76E-B2D2975FF641}" destId="{F312DD0E-9E4C-4532-B4D9-8E9B0C4BF074}" srcOrd="0" destOrd="0" presId="urn:microsoft.com/office/officeart/2005/8/layout/radial1"/>
    <dgm:cxn modelId="{16D811BD-2758-4DB8-B397-AE9F98FA1A01}" type="presOf" srcId="{99725874-A27B-4E4E-AD4E-50EEF4DFE755}" destId="{841CC61A-CF48-43ED-9167-F8C521885331}" srcOrd="0" destOrd="0" presId="urn:microsoft.com/office/officeart/2005/8/layout/radial1"/>
    <dgm:cxn modelId="{81A1C41C-D94C-48AA-A56E-CD906CAA4FA8}" type="presOf" srcId="{745556CF-E831-4DF4-B3C9-263EA9D95113}" destId="{2842B824-83B0-438E-975F-8BFF66D5C0B4}" srcOrd="0" destOrd="0" presId="urn:microsoft.com/office/officeart/2005/8/layout/radial1"/>
    <dgm:cxn modelId="{B7CF790F-D635-40D0-9DA1-01B5DAFFF572}" type="presOf" srcId="{CDC62C49-7CB5-42E3-BD13-A9EA869C068B}" destId="{6183DF3E-3A4E-4A1A-94A2-32AF455F0B20}" srcOrd="0" destOrd="0" presId="urn:microsoft.com/office/officeart/2005/8/layout/radial1"/>
    <dgm:cxn modelId="{10FB995D-ABE6-4E38-9273-835ED6791B2A}" type="presOf" srcId="{E4E8AB33-2B03-4F47-84DB-759733F221D4}" destId="{A246CE64-7861-4447-9379-AD619A0691FF}" srcOrd="0" destOrd="0" presId="urn:microsoft.com/office/officeart/2005/8/layout/radial1"/>
    <dgm:cxn modelId="{C8151E88-0A53-4C77-AB04-FB7B5E62086E}" type="presOf" srcId="{9EB3C763-0534-4CEF-B185-56F7EFBA7F95}" destId="{66F370F0-8F9B-4897-83DF-3E5792643148}" srcOrd="1" destOrd="0" presId="urn:microsoft.com/office/officeart/2005/8/layout/radial1"/>
    <dgm:cxn modelId="{A81249D8-329C-43FF-94F3-1BCF85F26A70}" type="presOf" srcId="{9EB3C763-0534-4CEF-B185-56F7EFBA7F95}" destId="{32B0E3F0-D465-4D62-AE26-3BCDCB27BF76}" srcOrd="0" destOrd="0" presId="urn:microsoft.com/office/officeart/2005/8/layout/radial1"/>
    <dgm:cxn modelId="{80A39794-50FE-4D5C-9C13-3204DFBD053A}" type="presOf" srcId="{CBB9DD74-6645-439C-BAB8-F842CD4A957E}" destId="{5E831E01-DD98-4D7A-BA11-5B5229D66EBD}" srcOrd="1" destOrd="0" presId="urn:microsoft.com/office/officeart/2005/8/layout/radial1"/>
    <dgm:cxn modelId="{0E98DD7B-E29F-4C45-A3AE-153D595307F1}" type="presOf" srcId="{66F17D9D-8D6B-49ED-82AF-9C2B9ADE2DF0}" destId="{FE5DAE18-C7FE-4256-98A5-539C7B472F3E}" srcOrd="0" destOrd="0" presId="urn:microsoft.com/office/officeart/2005/8/layout/radial1"/>
    <dgm:cxn modelId="{F6681AAF-6DEB-4569-AF80-48E9BB3C41D8}" type="presOf" srcId="{246F389B-A5DA-458C-AC02-0EA9B9CD23B9}" destId="{189CECA6-27EF-4BE5-B0CB-1D35415F9FCC}" srcOrd="0" destOrd="0" presId="urn:microsoft.com/office/officeart/2005/8/layout/radial1"/>
    <dgm:cxn modelId="{1228040F-AD5A-4B24-975F-99CEB8B57099}" srcId="{66F17D9D-8D6B-49ED-82AF-9C2B9ADE2DF0}" destId="{CAC0C42B-8D47-46A2-9FE2-55E1D57572F7}" srcOrd="4" destOrd="0" parTransId="{9EB3C763-0534-4CEF-B185-56F7EFBA7F95}" sibTransId="{E9217ECF-EAC0-4535-A359-641BE2E932C5}"/>
    <dgm:cxn modelId="{EDACA04B-6592-487E-A0F4-F4F8B12E8655}" srcId="{66F17D9D-8D6B-49ED-82AF-9C2B9ADE2DF0}" destId="{11EA211F-264F-4EEE-A700-B50AA176DE73}" srcOrd="0" destOrd="0" parTransId="{621D7594-D2EA-46FE-BAD2-92F3552ADF43}" sibTransId="{A852CBDD-D805-4778-8FD0-21290B362D33}"/>
    <dgm:cxn modelId="{B5FF31D2-EDFD-4537-B360-C8ED20327DD0}" srcId="{66F17D9D-8D6B-49ED-82AF-9C2B9ADE2DF0}" destId="{61E21BDA-B395-4242-89CC-8FEEF50AFEFB}" srcOrd="8" destOrd="0" parTransId="{1D749CD3-2917-485E-8A66-9CAF055A9DF6}" sibTransId="{4341AE00-FBDA-4259-832C-02BCBAEE7159}"/>
    <dgm:cxn modelId="{CFF0069C-8561-4A1B-B0AA-D6061C6E40E1}" srcId="{66F17D9D-8D6B-49ED-82AF-9C2B9ADE2DF0}" destId="{03E1D270-BB83-4E74-92F7-F63EF9CA31A8}" srcOrd="9" destOrd="0" parTransId="{745556CF-E831-4DF4-B3C9-263EA9D95113}" sibTransId="{4DE8EE3A-777F-43BD-928B-1FF81CD2BE36}"/>
    <dgm:cxn modelId="{E5BD15FB-7F1C-4355-96D8-015C5FF5DE7C}" type="presOf" srcId="{1D749CD3-2917-485E-8A66-9CAF055A9DF6}" destId="{92A972EA-E965-4FB9-A37D-6F8C19F28273}" srcOrd="0" destOrd="0" presId="urn:microsoft.com/office/officeart/2005/8/layout/radial1"/>
    <dgm:cxn modelId="{5D1112DD-1A1D-4D3D-B214-CCB49AEE8F1D}" srcId="{66F17D9D-8D6B-49ED-82AF-9C2B9ADE2DF0}" destId="{A59860BD-044D-40AA-B782-170B5663AC06}" srcOrd="7" destOrd="0" parTransId="{CDC62C49-7CB5-42E3-BD13-A9EA869C068B}" sibTransId="{F13742DF-9AF4-415E-B6A1-9816FA723522}"/>
    <dgm:cxn modelId="{DBD24F3A-6611-4B8D-A6F9-8B56A5D35681}" type="presOf" srcId="{11EA211F-264F-4EEE-A700-B50AA176DE73}" destId="{B78DB069-BB0A-422F-85EA-3456478CFF54}" srcOrd="0" destOrd="0" presId="urn:microsoft.com/office/officeart/2005/8/layout/radial1"/>
    <dgm:cxn modelId="{BDD30C4C-E64D-48CC-95FB-B590C80918F4}" type="presOf" srcId="{61E21BDA-B395-4242-89CC-8FEEF50AFEFB}" destId="{36DD67F1-7181-4A3C-87DE-9250DA83B37A}" srcOrd="0" destOrd="0" presId="urn:microsoft.com/office/officeart/2005/8/layout/radial1"/>
    <dgm:cxn modelId="{C0C04453-720F-4BAB-8239-431AE433679E}" type="presOf" srcId="{18345571-E034-404A-8DEC-57CB20B3F7B0}" destId="{A63A654B-5B2A-4DF7-AEB6-B0E173DD613A}" srcOrd="0" destOrd="0" presId="urn:microsoft.com/office/officeart/2005/8/layout/radial1"/>
    <dgm:cxn modelId="{BD17B841-D29E-4CCC-A7D5-0642B9B9B828}" type="presOf" srcId="{C1AAD20F-7D1E-4385-A76E-B2D2975FF641}" destId="{0FC7D9B5-B333-4D87-B1DA-019250075D44}" srcOrd="1" destOrd="0" presId="urn:microsoft.com/office/officeart/2005/8/layout/radial1"/>
    <dgm:cxn modelId="{7FE0986D-5581-40B4-BED5-D720FA3C271F}" type="presOf" srcId="{CAC0C42B-8D47-46A2-9FE2-55E1D57572F7}" destId="{52437C31-6CC4-488D-AA2F-80EFFBC81CF2}" srcOrd="0" destOrd="0" presId="urn:microsoft.com/office/officeart/2005/8/layout/radial1"/>
    <dgm:cxn modelId="{91BD6689-31CC-470A-B8A4-0EA5EC8BB247}" srcId="{66F17D9D-8D6B-49ED-82AF-9C2B9ADE2DF0}" destId="{E4E8AB33-2B03-4F47-84DB-759733F221D4}" srcOrd="6" destOrd="0" parTransId="{E239107E-9762-410F-B259-F461F43CB23C}" sibTransId="{01DF867A-1D84-45E0-983F-EEB2E1B7F437}"/>
    <dgm:cxn modelId="{B46C0F2D-2069-4065-9CC4-3FB44D897F0D}" type="presOf" srcId="{621D7594-D2EA-46FE-BAD2-92F3552ADF43}" destId="{8C9875A8-1C7E-450B-B484-C831F5EF59B6}" srcOrd="1" destOrd="0" presId="urn:microsoft.com/office/officeart/2005/8/layout/radial1"/>
    <dgm:cxn modelId="{D85808E2-7BFF-4CF5-8502-60807D490328}" type="presOf" srcId="{621D7594-D2EA-46FE-BAD2-92F3552ADF43}" destId="{75BDF736-C63D-42C8-975E-03333DDED779}" srcOrd="0" destOrd="0" presId="urn:microsoft.com/office/officeart/2005/8/layout/radial1"/>
    <dgm:cxn modelId="{B49F6C11-E668-47E4-8225-0ECEA307603E}" srcId="{18345571-E034-404A-8DEC-57CB20B3F7B0}" destId="{66F17D9D-8D6B-49ED-82AF-9C2B9ADE2DF0}" srcOrd="0" destOrd="0" parTransId="{468014B6-D4DB-4CD5-BF06-05B7DF29902C}" sibTransId="{0057C132-59AE-4758-A016-F0D2FD65B828}"/>
    <dgm:cxn modelId="{018715AD-5994-4AEE-B8BD-D2D8DB80B403}" srcId="{66F17D9D-8D6B-49ED-82AF-9C2B9ADE2DF0}" destId="{6FCA2ED7-75BE-49BE-B035-EDB6FB2A4F5E}" srcOrd="1" destOrd="0" parTransId="{E7E65533-3ACB-46E7-AA8D-179DA029DE68}" sibTransId="{B14F9ABE-FBA7-4AE9-A244-79BE194721BE}"/>
    <dgm:cxn modelId="{AC360BAA-FD4B-484B-AB26-E9D411FD7917}" type="presOf" srcId="{745556CF-E831-4DF4-B3C9-263EA9D95113}" destId="{FF3A22CA-14E5-44B2-9224-3616C8B7F6A3}" srcOrd="1" destOrd="0" presId="urn:microsoft.com/office/officeart/2005/8/layout/radial1"/>
    <dgm:cxn modelId="{41EEDF68-930A-4E78-B451-DAC9A4F2A1E7}" type="presOf" srcId="{CBB9DD74-6645-439C-BAB8-F842CD4A957E}" destId="{DAD1CC61-80F5-4645-9234-4ACE5C081A15}" srcOrd="0" destOrd="0" presId="urn:microsoft.com/office/officeart/2005/8/layout/radial1"/>
    <dgm:cxn modelId="{DA5993FD-DE0C-431D-A0EC-5CFC43C269E1}" type="presOf" srcId="{F0FD69F1-7A86-4ADE-ABF0-091513E97255}" destId="{E39E84A6-7C91-4C1C-B3F0-665F2122BB43}" srcOrd="0" destOrd="0" presId="urn:microsoft.com/office/officeart/2005/8/layout/radial1"/>
    <dgm:cxn modelId="{A0E361BE-72EE-4502-B7FB-BF1731795A28}" type="presOf" srcId="{246F389B-A5DA-458C-AC02-0EA9B9CD23B9}" destId="{B57E28A4-4E12-4B6C-9A77-03F06F9FC75B}" srcOrd="1" destOrd="0" presId="urn:microsoft.com/office/officeart/2005/8/layout/radial1"/>
    <dgm:cxn modelId="{B4410AF8-7B12-4DCE-A6D0-57592655A18D}" type="presParOf" srcId="{A63A654B-5B2A-4DF7-AEB6-B0E173DD613A}" destId="{FE5DAE18-C7FE-4256-98A5-539C7B472F3E}" srcOrd="0" destOrd="0" presId="urn:microsoft.com/office/officeart/2005/8/layout/radial1"/>
    <dgm:cxn modelId="{9B0AC535-FA02-4E99-8714-E5E20D39457C}" type="presParOf" srcId="{A63A654B-5B2A-4DF7-AEB6-B0E173DD613A}" destId="{75BDF736-C63D-42C8-975E-03333DDED779}" srcOrd="1" destOrd="0" presId="urn:microsoft.com/office/officeart/2005/8/layout/radial1"/>
    <dgm:cxn modelId="{8A66E3C9-933D-4CF3-903E-421685087311}" type="presParOf" srcId="{75BDF736-C63D-42C8-975E-03333DDED779}" destId="{8C9875A8-1C7E-450B-B484-C831F5EF59B6}" srcOrd="0" destOrd="0" presId="urn:microsoft.com/office/officeart/2005/8/layout/radial1"/>
    <dgm:cxn modelId="{6C79FEAF-B61F-4D55-AC1A-6CBE314DDF18}" type="presParOf" srcId="{A63A654B-5B2A-4DF7-AEB6-B0E173DD613A}" destId="{B78DB069-BB0A-422F-85EA-3456478CFF54}" srcOrd="2" destOrd="0" presId="urn:microsoft.com/office/officeart/2005/8/layout/radial1"/>
    <dgm:cxn modelId="{5BB93942-F79B-4367-B465-85BFA994DC71}" type="presParOf" srcId="{A63A654B-5B2A-4DF7-AEB6-B0E173DD613A}" destId="{5E46A088-C264-4BD0-875D-B61C46FBCEB3}" srcOrd="3" destOrd="0" presId="urn:microsoft.com/office/officeart/2005/8/layout/radial1"/>
    <dgm:cxn modelId="{B175B862-76A3-4E43-82E8-46A4EF482E84}" type="presParOf" srcId="{5E46A088-C264-4BD0-875D-B61C46FBCEB3}" destId="{110F8BFE-7E1E-430B-BDA7-9E9EEE29FD91}" srcOrd="0" destOrd="0" presId="urn:microsoft.com/office/officeart/2005/8/layout/radial1"/>
    <dgm:cxn modelId="{083760D2-1380-4C3A-912D-74381F5A020E}" type="presParOf" srcId="{A63A654B-5B2A-4DF7-AEB6-B0E173DD613A}" destId="{CAB014B1-6F99-418F-AA1B-328338A23093}" srcOrd="4" destOrd="0" presId="urn:microsoft.com/office/officeart/2005/8/layout/radial1"/>
    <dgm:cxn modelId="{51B7D531-726E-439A-9574-29246D006D4E}" type="presParOf" srcId="{A63A654B-5B2A-4DF7-AEB6-B0E173DD613A}" destId="{DAD1CC61-80F5-4645-9234-4ACE5C081A15}" srcOrd="5" destOrd="0" presId="urn:microsoft.com/office/officeart/2005/8/layout/radial1"/>
    <dgm:cxn modelId="{302177E9-7297-4D90-8D5C-CB595B3ECB0B}" type="presParOf" srcId="{DAD1CC61-80F5-4645-9234-4ACE5C081A15}" destId="{5E831E01-DD98-4D7A-BA11-5B5229D66EBD}" srcOrd="0" destOrd="0" presId="urn:microsoft.com/office/officeart/2005/8/layout/radial1"/>
    <dgm:cxn modelId="{4001D80C-3B92-4036-83E3-027F3D49F256}" type="presParOf" srcId="{A63A654B-5B2A-4DF7-AEB6-B0E173DD613A}" destId="{841CC61A-CF48-43ED-9167-F8C521885331}" srcOrd="6" destOrd="0" presId="urn:microsoft.com/office/officeart/2005/8/layout/radial1"/>
    <dgm:cxn modelId="{88CFB617-CA5D-4EB7-857A-EFDF8C4AFCDA}" type="presParOf" srcId="{A63A654B-5B2A-4DF7-AEB6-B0E173DD613A}" destId="{F312DD0E-9E4C-4532-B4D9-8E9B0C4BF074}" srcOrd="7" destOrd="0" presId="urn:microsoft.com/office/officeart/2005/8/layout/radial1"/>
    <dgm:cxn modelId="{1E55C471-C5FD-4164-959B-67D1AA49530C}" type="presParOf" srcId="{F312DD0E-9E4C-4532-B4D9-8E9B0C4BF074}" destId="{0FC7D9B5-B333-4D87-B1DA-019250075D44}" srcOrd="0" destOrd="0" presId="urn:microsoft.com/office/officeart/2005/8/layout/radial1"/>
    <dgm:cxn modelId="{64F90D2A-101E-415A-B151-D5B3841838FE}" type="presParOf" srcId="{A63A654B-5B2A-4DF7-AEB6-B0E173DD613A}" destId="{E39E84A6-7C91-4C1C-B3F0-665F2122BB43}" srcOrd="8" destOrd="0" presId="urn:microsoft.com/office/officeart/2005/8/layout/radial1"/>
    <dgm:cxn modelId="{BBB0636F-2846-4879-90D1-CC363176B5BD}" type="presParOf" srcId="{A63A654B-5B2A-4DF7-AEB6-B0E173DD613A}" destId="{32B0E3F0-D465-4D62-AE26-3BCDCB27BF76}" srcOrd="9" destOrd="0" presId="urn:microsoft.com/office/officeart/2005/8/layout/radial1"/>
    <dgm:cxn modelId="{E6590395-41F7-451A-9FB4-B75A390C8427}" type="presParOf" srcId="{32B0E3F0-D465-4D62-AE26-3BCDCB27BF76}" destId="{66F370F0-8F9B-4897-83DF-3E5792643148}" srcOrd="0" destOrd="0" presId="urn:microsoft.com/office/officeart/2005/8/layout/radial1"/>
    <dgm:cxn modelId="{F170E54A-D998-4A77-B461-7430F4AA6B88}" type="presParOf" srcId="{A63A654B-5B2A-4DF7-AEB6-B0E173DD613A}" destId="{52437C31-6CC4-488D-AA2F-80EFFBC81CF2}" srcOrd="10" destOrd="0" presId="urn:microsoft.com/office/officeart/2005/8/layout/radial1"/>
    <dgm:cxn modelId="{279480D7-795B-426C-A929-C0B157DF3D62}" type="presParOf" srcId="{A63A654B-5B2A-4DF7-AEB6-B0E173DD613A}" destId="{189CECA6-27EF-4BE5-B0CB-1D35415F9FCC}" srcOrd="11" destOrd="0" presId="urn:microsoft.com/office/officeart/2005/8/layout/radial1"/>
    <dgm:cxn modelId="{9CA2B386-31F7-4032-A301-E06A7FF3D794}" type="presParOf" srcId="{189CECA6-27EF-4BE5-B0CB-1D35415F9FCC}" destId="{B57E28A4-4E12-4B6C-9A77-03F06F9FC75B}" srcOrd="0" destOrd="0" presId="urn:microsoft.com/office/officeart/2005/8/layout/radial1"/>
    <dgm:cxn modelId="{BCB2294D-C47C-496C-82EA-B444F3B130F1}" type="presParOf" srcId="{A63A654B-5B2A-4DF7-AEB6-B0E173DD613A}" destId="{F04D173D-11CC-4CFC-9149-515299F6D967}" srcOrd="12" destOrd="0" presId="urn:microsoft.com/office/officeart/2005/8/layout/radial1"/>
    <dgm:cxn modelId="{A588EF44-3C1B-429D-B7C1-15B8995C5C40}" type="presParOf" srcId="{A63A654B-5B2A-4DF7-AEB6-B0E173DD613A}" destId="{47C28BB2-51F9-4A29-A6A1-DF727D81F8CF}" srcOrd="13" destOrd="0" presId="urn:microsoft.com/office/officeart/2005/8/layout/radial1"/>
    <dgm:cxn modelId="{5EDEC40A-AF45-4FA9-9DA9-6C0B9A7BE310}" type="presParOf" srcId="{47C28BB2-51F9-4A29-A6A1-DF727D81F8CF}" destId="{82F368C2-CBF7-4C03-AA5D-14A41585D9D4}" srcOrd="0" destOrd="0" presId="urn:microsoft.com/office/officeart/2005/8/layout/radial1"/>
    <dgm:cxn modelId="{D24FFF12-B970-468F-B7DD-DE0AE42848AC}" type="presParOf" srcId="{A63A654B-5B2A-4DF7-AEB6-B0E173DD613A}" destId="{A246CE64-7861-4447-9379-AD619A0691FF}" srcOrd="14" destOrd="0" presId="urn:microsoft.com/office/officeart/2005/8/layout/radial1"/>
    <dgm:cxn modelId="{88B78FB1-3726-40B7-8F24-B4AD3F9BF470}" type="presParOf" srcId="{A63A654B-5B2A-4DF7-AEB6-B0E173DD613A}" destId="{6183DF3E-3A4E-4A1A-94A2-32AF455F0B20}" srcOrd="15" destOrd="0" presId="urn:microsoft.com/office/officeart/2005/8/layout/radial1"/>
    <dgm:cxn modelId="{84E0FCFE-A195-4338-8358-05F61B9A35D7}" type="presParOf" srcId="{6183DF3E-3A4E-4A1A-94A2-32AF455F0B20}" destId="{7238B954-FB7F-414A-8DA9-AE91529B0A2A}" srcOrd="0" destOrd="0" presId="urn:microsoft.com/office/officeart/2005/8/layout/radial1"/>
    <dgm:cxn modelId="{B2678323-8EDB-4B20-8B17-84156DAF3630}" type="presParOf" srcId="{A63A654B-5B2A-4DF7-AEB6-B0E173DD613A}" destId="{D6D5DDE9-C282-41DA-93E4-126C9B07B2F1}" srcOrd="16" destOrd="0" presId="urn:microsoft.com/office/officeart/2005/8/layout/radial1"/>
    <dgm:cxn modelId="{63AEE157-EE1D-4C1E-80FE-6FD1EF40BD87}" type="presParOf" srcId="{A63A654B-5B2A-4DF7-AEB6-B0E173DD613A}" destId="{92A972EA-E965-4FB9-A37D-6F8C19F28273}" srcOrd="17" destOrd="0" presId="urn:microsoft.com/office/officeart/2005/8/layout/radial1"/>
    <dgm:cxn modelId="{BDD6D213-D504-4D4D-AB22-D616D0845FD1}" type="presParOf" srcId="{92A972EA-E965-4FB9-A37D-6F8C19F28273}" destId="{EEEF990D-90CB-4412-9147-644AC9E31C48}" srcOrd="0" destOrd="0" presId="urn:microsoft.com/office/officeart/2005/8/layout/radial1"/>
    <dgm:cxn modelId="{5C1103D8-BCB5-4DB6-8BEF-F79EF89A7C71}" type="presParOf" srcId="{A63A654B-5B2A-4DF7-AEB6-B0E173DD613A}" destId="{36DD67F1-7181-4A3C-87DE-9250DA83B37A}" srcOrd="18" destOrd="0" presId="urn:microsoft.com/office/officeart/2005/8/layout/radial1"/>
    <dgm:cxn modelId="{01BC81B2-E1B3-41C7-836A-ABB99ECC7E2B}" type="presParOf" srcId="{A63A654B-5B2A-4DF7-AEB6-B0E173DD613A}" destId="{2842B824-83B0-438E-975F-8BFF66D5C0B4}" srcOrd="19" destOrd="0" presId="urn:microsoft.com/office/officeart/2005/8/layout/radial1"/>
    <dgm:cxn modelId="{33A7E905-64D2-47DE-93ED-642DF8FEF391}" type="presParOf" srcId="{2842B824-83B0-438E-975F-8BFF66D5C0B4}" destId="{FF3A22CA-14E5-44B2-9224-3616C8B7F6A3}" srcOrd="0" destOrd="0" presId="urn:microsoft.com/office/officeart/2005/8/layout/radial1"/>
    <dgm:cxn modelId="{1CDD58F3-A85D-404A-9EFF-F1038000EDC5}" type="presParOf" srcId="{A63A654B-5B2A-4DF7-AEB6-B0E173DD613A}" destId="{32A793B8-2AA6-444F-952C-EB17AF1EDD7D}" srcOrd="2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345571-E034-404A-8DEC-57CB20B3F7B0}" type="doc">
      <dgm:prSet loTypeId="urn:microsoft.com/office/officeart/2005/8/layout/radial1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66F17D9D-8D6B-49ED-82AF-9C2B9ADE2DF0}">
      <dgm:prSet phldrT="[Текст]" custT="1"/>
      <dgm:spPr/>
      <dgm:t>
        <a:bodyPr/>
        <a:lstStyle/>
        <a:p>
          <a:r>
            <a:rPr lang="uk-UA" sz="2800" b="1" dirty="0" smtClean="0">
              <a:solidFill>
                <a:srgbClr val="FFFF00"/>
              </a:solidFill>
            </a:rPr>
            <a:t>Усна народна творчість</a:t>
          </a:r>
          <a:endParaRPr lang="uk-UA" sz="2800" b="1" dirty="0">
            <a:solidFill>
              <a:srgbClr val="FFFF00"/>
            </a:solidFill>
          </a:endParaRPr>
        </a:p>
      </dgm:t>
    </dgm:pt>
    <dgm:pt modelId="{468014B6-D4DB-4CD5-BF06-05B7DF29902C}" type="parTrans" cxnId="{B49F6C11-E668-47E4-8225-0ECEA307603E}">
      <dgm:prSet/>
      <dgm:spPr/>
      <dgm:t>
        <a:bodyPr/>
        <a:lstStyle/>
        <a:p>
          <a:endParaRPr lang="uk-UA" sz="3600" b="1">
            <a:solidFill>
              <a:schemeClr val="tx2">
                <a:lumMod val="50000"/>
              </a:schemeClr>
            </a:solidFill>
          </a:endParaRPr>
        </a:p>
      </dgm:t>
    </dgm:pt>
    <dgm:pt modelId="{0057C132-59AE-4758-A016-F0D2FD65B828}" type="sibTrans" cxnId="{B49F6C11-E668-47E4-8225-0ECEA307603E}">
      <dgm:prSet/>
      <dgm:spPr/>
      <dgm:t>
        <a:bodyPr/>
        <a:lstStyle/>
        <a:p>
          <a:endParaRPr lang="uk-UA" sz="3600" b="1">
            <a:solidFill>
              <a:schemeClr val="tx2">
                <a:lumMod val="50000"/>
              </a:schemeClr>
            </a:solidFill>
          </a:endParaRPr>
        </a:p>
      </dgm:t>
    </dgm:pt>
    <dgm:pt modelId="{11EA211F-264F-4EEE-A700-B50AA176DE73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tx2">
                  <a:lumMod val="50000"/>
                </a:schemeClr>
              </a:solidFill>
            </a:rPr>
            <a:t>Казки </a:t>
          </a:r>
          <a:endParaRPr lang="uk-UA" sz="1800" b="1" dirty="0">
            <a:solidFill>
              <a:schemeClr val="tx2">
                <a:lumMod val="50000"/>
              </a:schemeClr>
            </a:solidFill>
          </a:endParaRPr>
        </a:p>
      </dgm:t>
    </dgm:pt>
    <dgm:pt modelId="{621D7594-D2EA-46FE-BAD2-92F3552ADF43}" type="parTrans" cxnId="{EDACA04B-6592-487E-A0F4-F4F8B12E8655}">
      <dgm:prSet custT="1"/>
      <dgm:spPr/>
      <dgm:t>
        <a:bodyPr/>
        <a:lstStyle/>
        <a:p>
          <a:endParaRPr lang="uk-UA" sz="1000" b="1">
            <a:solidFill>
              <a:schemeClr val="tx2">
                <a:lumMod val="50000"/>
              </a:schemeClr>
            </a:solidFill>
          </a:endParaRPr>
        </a:p>
      </dgm:t>
    </dgm:pt>
    <dgm:pt modelId="{A852CBDD-D805-4778-8FD0-21290B362D33}" type="sibTrans" cxnId="{EDACA04B-6592-487E-A0F4-F4F8B12E8655}">
      <dgm:prSet/>
      <dgm:spPr/>
      <dgm:t>
        <a:bodyPr/>
        <a:lstStyle/>
        <a:p>
          <a:endParaRPr lang="uk-UA" sz="3600" b="1">
            <a:solidFill>
              <a:schemeClr val="tx2">
                <a:lumMod val="50000"/>
              </a:schemeClr>
            </a:solidFill>
          </a:endParaRPr>
        </a:p>
      </dgm:t>
    </dgm:pt>
    <dgm:pt modelId="{6FCA2ED7-75BE-49BE-B035-EDB6FB2A4F5E}">
      <dgm:prSet phldrT="[Текст]" custT="1"/>
      <dgm:spPr/>
      <dgm:t>
        <a:bodyPr/>
        <a:lstStyle/>
        <a:p>
          <a:r>
            <a:rPr lang="uk-UA" sz="1800" b="1" smtClean="0">
              <a:solidFill>
                <a:schemeClr val="tx2">
                  <a:lumMod val="50000"/>
                </a:schemeClr>
              </a:solidFill>
            </a:rPr>
            <a:t>Лічилки</a:t>
          </a:r>
          <a:endParaRPr lang="uk-UA" sz="1800" b="1" dirty="0">
            <a:solidFill>
              <a:schemeClr val="tx2">
                <a:lumMod val="50000"/>
              </a:schemeClr>
            </a:solidFill>
          </a:endParaRPr>
        </a:p>
      </dgm:t>
    </dgm:pt>
    <dgm:pt modelId="{E7E65533-3ACB-46E7-AA8D-179DA029DE68}" type="parTrans" cxnId="{018715AD-5994-4AEE-B8BD-D2D8DB80B403}">
      <dgm:prSet custT="1"/>
      <dgm:spPr/>
      <dgm:t>
        <a:bodyPr/>
        <a:lstStyle/>
        <a:p>
          <a:endParaRPr lang="uk-UA" sz="1000" b="1">
            <a:solidFill>
              <a:schemeClr val="tx2">
                <a:lumMod val="50000"/>
              </a:schemeClr>
            </a:solidFill>
          </a:endParaRPr>
        </a:p>
      </dgm:t>
    </dgm:pt>
    <dgm:pt modelId="{B14F9ABE-FBA7-4AE9-A244-79BE194721BE}" type="sibTrans" cxnId="{018715AD-5994-4AEE-B8BD-D2D8DB80B403}">
      <dgm:prSet/>
      <dgm:spPr/>
      <dgm:t>
        <a:bodyPr/>
        <a:lstStyle/>
        <a:p>
          <a:endParaRPr lang="uk-UA" sz="3600" b="1">
            <a:solidFill>
              <a:schemeClr val="tx2">
                <a:lumMod val="50000"/>
              </a:schemeClr>
            </a:solidFill>
          </a:endParaRPr>
        </a:p>
      </dgm:t>
    </dgm:pt>
    <dgm:pt modelId="{99725874-A27B-4E4E-AD4E-50EEF4DFE755}">
      <dgm:prSet phldrT="[Текст]" custT="1"/>
      <dgm:spPr/>
      <dgm:t>
        <a:bodyPr/>
        <a:lstStyle/>
        <a:p>
          <a:r>
            <a:rPr lang="uk-UA" sz="1800" b="1" smtClean="0">
              <a:solidFill>
                <a:schemeClr val="tx2">
                  <a:lumMod val="50000"/>
                </a:schemeClr>
              </a:solidFill>
            </a:rPr>
            <a:t>Прислів’я</a:t>
          </a:r>
          <a:endParaRPr lang="uk-UA" sz="1800" b="1" dirty="0">
            <a:solidFill>
              <a:schemeClr val="tx2">
                <a:lumMod val="50000"/>
              </a:schemeClr>
            </a:solidFill>
          </a:endParaRPr>
        </a:p>
      </dgm:t>
    </dgm:pt>
    <dgm:pt modelId="{CBB9DD74-6645-439C-BAB8-F842CD4A957E}" type="parTrans" cxnId="{D8BB2A67-866B-440E-8016-67E492005ECD}">
      <dgm:prSet custT="1"/>
      <dgm:spPr/>
      <dgm:t>
        <a:bodyPr/>
        <a:lstStyle/>
        <a:p>
          <a:endParaRPr lang="uk-UA" sz="1000" b="1">
            <a:solidFill>
              <a:schemeClr val="tx2">
                <a:lumMod val="50000"/>
              </a:schemeClr>
            </a:solidFill>
          </a:endParaRPr>
        </a:p>
      </dgm:t>
    </dgm:pt>
    <dgm:pt modelId="{A37F0D0A-08DD-4DBB-8368-B2182AB77469}" type="sibTrans" cxnId="{D8BB2A67-866B-440E-8016-67E492005ECD}">
      <dgm:prSet/>
      <dgm:spPr/>
      <dgm:t>
        <a:bodyPr/>
        <a:lstStyle/>
        <a:p>
          <a:endParaRPr lang="uk-UA" sz="3600" b="1">
            <a:solidFill>
              <a:schemeClr val="tx2">
                <a:lumMod val="50000"/>
              </a:schemeClr>
            </a:solidFill>
          </a:endParaRPr>
        </a:p>
      </dgm:t>
    </dgm:pt>
    <dgm:pt modelId="{F0FD69F1-7A86-4ADE-ABF0-091513E97255}">
      <dgm:prSet phldrT="[Текст]" custT="1"/>
      <dgm:spPr/>
      <dgm:t>
        <a:bodyPr/>
        <a:lstStyle/>
        <a:p>
          <a:r>
            <a:rPr lang="uk-UA" sz="1800" b="1" smtClean="0">
              <a:solidFill>
                <a:schemeClr val="tx2">
                  <a:lumMod val="50000"/>
                </a:schemeClr>
              </a:solidFill>
            </a:rPr>
            <a:t>Приказки</a:t>
          </a:r>
          <a:endParaRPr lang="uk-UA" sz="1800" b="1" dirty="0">
            <a:solidFill>
              <a:schemeClr val="tx2">
                <a:lumMod val="50000"/>
              </a:schemeClr>
            </a:solidFill>
          </a:endParaRPr>
        </a:p>
      </dgm:t>
    </dgm:pt>
    <dgm:pt modelId="{C1AAD20F-7D1E-4385-A76E-B2D2975FF641}" type="parTrans" cxnId="{D0A557F6-8F75-4791-BFB9-5CFD305F473C}">
      <dgm:prSet custT="1"/>
      <dgm:spPr/>
      <dgm:t>
        <a:bodyPr/>
        <a:lstStyle/>
        <a:p>
          <a:endParaRPr lang="uk-UA" sz="1000" b="1">
            <a:solidFill>
              <a:schemeClr val="tx2">
                <a:lumMod val="50000"/>
              </a:schemeClr>
            </a:solidFill>
          </a:endParaRPr>
        </a:p>
      </dgm:t>
    </dgm:pt>
    <dgm:pt modelId="{AB5E1A4E-5E59-47FE-9D63-1C6AD400A339}" type="sibTrans" cxnId="{D0A557F6-8F75-4791-BFB9-5CFD305F473C}">
      <dgm:prSet/>
      <dgm:spPr/>
      <dgm:t>
        <a:bodyPr/>
        <a:lstStyle/>
        <a:p>
          <a:endParaRPr lang="uk-UA" sz="3600" b="1">
            <a:solidFill>
              <a:schemeClr val="tx2">
                <a:lumMod val="50000"/>
              </a:schemeClr>
            </a:solidFill>
          </a:endParaRPr>
        </a:p>
      </dgm:t>
    </dgm:pt>
    <dgm:pt modelId="{CAC0C42B-8D47-46A2-9FE2-55E1D57572F7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tx2">
                  <a:lumMod val="50000"/>
                </a:schemeClr>
              </a:solidFill>
            </a:rPr>
            <a:t>Загадки</a:t>
          </a:r>
          <a:endParaRPr lang="uk-UA" sz="1800" b="1" dirty="0">
            <a:solidFill>
              <a:schemeClr val="tx2">
                <a:lumMod val="50000"/>
              </a:schemeClr>
            </a:solidFill>
          </a:endParaRPr>
        </a:p>
      </dgm:t>
    </dgm:pt>
    <dgm:pt modelId="{9EB3C763-0534-4CEF-B185-56F7EFBA7F95}" type="parTrans" cxnId="{1228040F-AD5A-4B24-975F-99CEB8B57099}">
      <dgm:prSet custT="1"/>
      <dgm:spPr/>
      <dgm:t>
        <a:bodyPr/>
        <a:lstStyle/>
        <a:p>
          <a:endParaRPr lang="uk-UA" sz="1000" b="1">
            <a:solidFill>
              <a:schemeClr val="tx2">
                <a:lumMod val="50000"/>
              </a:schemeClr>
            </a:solidFill>
          </a:endParaRPr>
        </a:p>
      </dgm:t>
    </dgm:pt>
    <dgm:pt modelId="{E9217ECF-EAC0-4535-A359-641BE2E932C5}" type="sibTrans" cxnId="{1228040F-AD5A-4B24-975F-99CEB8B57099}">
      <dgm:prSet/>
      <dgm:spPr/>
      <dgm:t>
        <a:bodyPr/>
        <a:lstStyle/>
        <a:p>
          <a:endParaRPr lang="uk-UA" sz="3600" b="1">
            <a:solidFill>
              <a:schemeClr val="tx2">
                <a:lumMod val="50000"/>
              </a:schemeClr>
            </a:solidFill>
          </a:endParaRPr>
        </a:p>
      </dgm:t>
    </dgm:pt>
    <dgm:pt modelId="{B47A443B-B9A6-4C25-872A-C9B30FAF49D0}">
      <dgm:prSet phldrT="[Текст]" custT="1"/>
      <dgm:spPr/>
      <dgm:t>
        <a:bodyPr/>
        <a:lstStyle/>
        <a:p>
          <a:r>
            <a:rPr lang="uk-UA" sz="1800" b="1" smtClean="0">
              <a:solidFill>
                <a:schemeClr val="tx2">
                  <a:lumMod val="50000"/>
                </a:schemeClr>
              </a:solidFill>
            </a:rPr>
            <a:t>Пісні</a:t>
          </a:r>
          <a:endParaRPr lang="uk-UA" sz="1800" b="1" dirty="0">
            <a:solidFill>
              <a:schemeClr val="tx2">
                <a:lumMod val="50000"/>
              </a:schemeClr>
            </a:solidFill>
          </a:endParaRPr>
        </a:p>
      </dgm:t>
    </dgm:pt>
    <dgm:pt modelId="{246F389B-A5DA-458C-AC02-0EA9B9CD23B9}" type="parTrans" cxnId="{35933B60-1153-4805-9C73-80B083C04C92}">
      <dgm:prSet custT="1"/>
      <dgm:spPr/>
      <dgm:t>
        <a:bodyPr/>
        <a:lstStyle/>
        <a:p>
          <a:endParaRPr lang="uk-UA" sz="1000" b="1">
            <a:solidFill>
              <a:schemeClr val="tx2">
                <a:lumMod val="50000"/>
              </a:schemeClr>
            </a:solidFill>
          </a:endParaRPr>
        </a:p>
      </dgm:t>
    </dgm:pt>
    <dgm:pt modelId="{FBCA7423-6065-4EFA-9665-192700395427}" type="sibTrans" cxnId="{35933B60-1153-4805-9C73-80B083C04C92}">
      <dgm:prSet/>
      <dgm:spPr/>
      <dgm:t>
        <a:bodyPr/>
        <a:lstStyle/>
        <a:p>
          <a:endParaRPr lang="uk-UA" sz="3600" b="1">
            <a:solidFill>
              <a:schemeClr val="tx2">
                <a:lumMod val="50000"/>
              </a:schemeClr>
            </a:solidFill>
          </a:endParaRPr>
        </a:p>
      </dgm:t>
    </dgm:pt>
    <dgm:pt modelId="{E4E8AB33-2B03-4F47-84DB-759733F221D4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tx2">
                  <a:lumMod val="50000"/>
                </a:schemeClr>
              </a:solidFill>
            </a:rPr>
            <a:t>Скоромовки</a:t>
          </a:r>
          <a:endParaRPr lang="uk-UA" sz="1800" b="1" dirty="0">
            <a:solidFill>
              <a:schemeClr val="tx2">
                <a:lumMod val="50000"/>
              </a:schemeClr>
            </a:solidFill>
          </a:endParaRPr>
        </a:p>
      </dgm:t>
    </dgm:pt>
    <dgm:pt modelId="{E239107E-9762-410F-B259-F461F43CB23C}" type="parTrans" cxnId="{91BD6689-31CC-470A-B8A4-0EA5EC8BB247}">
      <dgm:prSet custT="1"/>
      <dgm:spPr/>
      <dgm:t>
        <a:bodyPr/>
        <a:lstStyle/>
        <a:p>
          <a:endParaRPr lang="uk-UA" sz="1000" b="1">
            <a:solidFill>
              <a:schemeClr val="tx2">
                <a:lumMod val="50000"/>
              </a:schemeClr>
            </a:solidFill>
          </a:endParaRPr>
        </a:p>
      </dgm:t>
    </dgm:pt>
    <dgm:pt modelId="{01DF867A-1D84-45E0-983F-EEB2E1B7F437}" type="sibTrans" cxnId="{91BD6689-31CC-470A-B8A4-0EA5EC8BB247}">
      <dgm:prSet/>
      <dgm:spPr/>
      <dgm:t>
        <a:bodyPr/>
        <a:lstStyle/>
        <a:p>
          <a:endParaRPr lang="uk-UA" sz="3600" b="1">
            <a:solidFill>
              <a:schemeClr val="tx2">
                <a:lumMod val="50000"/>
              </a:schemeClr>
            </a:solidFill>
          </a:endParaRPr>
        </a:p>
      </dgm:t>
    </dgm:pt>
    <dgm:pt modelId="{A59860BD-044D-40AA-B782-170B5663AC06}">
      <dgm:prSet phldrT="[Текст]" custT="1"/>
      <dgm:spPr/>
      <dgm:t>
        <a:bodyPr/>
        <a:lstStyle/>
        <a:p>
          <a:r>
            <a:rPr lang="uk-UA" sz="1800" b="1" smtClean="0">
              <a:solidFill>
                <a:schemeClr val="tx2">
                  <a:lumMod val="50000"/>
                </a:schemeClr>
              </a:solidFill>
            </a:rPr>
            <a:t>Притчі</a:t>
          </a:r>
          <a:endParaRPr lang="uk-UA" sz="1800" b="1" dirty="0">
            <a:solidFill>
              <a:schemeClr val="tx2">
                <a:lumMod val="50000"/>
              </a:schemeClr>
            </a:solidFill>
          </a:endParaRPr>
        </a:p>
      </dgm:t>
    </dgm:pt>
    <dgm:pt modelId="{CDC62C49-7CB5-42E3-BD13-A9EA869C068B}" type="parTrans" cxnId="{5D1112DD-1A1D-4D3D-B214-CCB49AEE8F1D}">
      <dgm:prSet custT="1"/>
      <dgm:spPr/>
      <dgm:t>
        <a:bodyPr/>
        <a:lstStyle/>
        <a:p>
          <a:endParaRPr lang="uk-UA" sz="1000" b="1">
            <a:solidFill>
              <a:schemeClr val="tx2">
                <a:lumMod val="50000"/>
              </a:schemeClr>
            </a:solidFill>
          </a:endParaRPr>
        </a:p>
      </dgm:t>
    </dgm:pt>
    <dgm:pt modelId="{F13742DF-9AF4-415E-B6A1-9816FA723522}" type="sibTrans" cxnId="{5D1112DD-1A1D-4D3D-B214-CCB49AEE8F1D}">
      <dgm:prSet/>
      <dgm:spPr/>
      <dgm:t>
        <a:bodyPr/>
        <a:lstStyle/>
        <a:p>
          <a:endParaRPr lang="uk-UA" sz="3600" b="1">
            <a:solidFill>
              <a:schemeClr val="tx2">
                <a:lumMod val="50000"/>
              </a:schemeClr>
            </a:solidFill>
          </a:endParaRPr>
        </a:p>
      </dgm:t>
    </dgm:pt>
    <dgm:pt modelId="{03E1D270-BB83-4E74-92F7-F63EF9CA31A8}">
      <dgm:prSet phldrT="[Текст]" custT="1"/>
      <dgm:spPr/>
      <dgm:t>
        <a:bodyPr/>
        <a:lstStyle/>
        <a:p>
          <a:r>
            <a:rPr lang="uk-UA" sz="1800" b="1" smtClean="0">
              <a:solidFill>
                <a:schemeClr val="tx2">
                  <a:lumMod val="50000"/>
                </a:schemeClr>
              </a:solidFill>
            </a:rPr>
            <a:t>Легенди </a:t>
          </a:r>
          <a:endParaRPr lang="uk-UA" sz="1800" b="1" dirty="0">
            <a:solidFill>
              <a:schemeClr val="tx2">
                <a:lumMod val="50000"/>
              </a:schemeClr>
            </a:solidFill>
          </a:endParaRPr>
        </a:p>
      </dgm:t>
    </dgm:pt>
    <dgm:pt modelId="{745556CF-E831-4DF4-B3C9-263EA9D95113}" type="parTrans" cxnId="{CFF0069C-8561-4A1B-B0AA-D6061C6E40E1}">
      <dgm:prSet custT="1"/>
      <dgm:spPr/>
      <dgm:t>
        <a:bodyPr/>
        <a:lstStyle/>
        <a:p>
          <a:endParaRPr lang="uk-UA" sz="1000" b="1">
            <a:solidFill>
              <a:schemeClr val="tx2">
                <a:lumMod val="50000"/>
              </a:schemeClr>
            </a:solidFill>
          </a:endParaRPr>
        </a:p>
      </dgm:t>
    </dgm:pt>
    <dgm:pt modelId="{4DE8EE3A-777F-43BD-928B-1FF81CD2BE36}" type="sibTrans" cxnId="{CFF0069C-8561-4A1B-B0AA-D6061C6E40E1}">
      <dgm:prSet/>
      <dgm:spPr/>
      <dgm:t>
        <a:bodyPr/>
        <a:lstStyle/>
        <a:p>
          <a:endParaRPr lang="uk-UA" sz="3600" b="1">
            <a:solidFill>
              <a:schemeClr val="tx2">
                <a:lumMod val="50000"/>
              </a:schemeClr>
            </a:solidFill>
          </a:endParaRPr>
        </a:p>
      </dgm:t>
    </dgm:pt>
    <dgm:pt modelId="{61E21BDA-B395-4242-89CC-8FEEF50AFEFB}">
      <dgm:prSet phldrT="[Текст]" custT="1"/>
      <dgm:spPr/>
      <dgm:t>
        <a:bodyPr/>
        <a:lstStyle/>
        <a:p>
          <a:r>
            <a:rPr lang="uk-UA" sz="1800" b="1" smtClean="0">
              <a:solidFill>
                <a:schemeClr val="tx2">
                  <a:lumMod val="50000"/>
                </a:schemeClr>
              </a:solidFill>
            </a:rPr>
            <a:t>Усмішки </a:t>
          </a:r>
          <a:endParaRPr lang="uk-UA" sz="1800" b="1" dirty="0">
            <a:solidFill>
              <a:schemeClr val="tx2">
                <a:lumMod val="50000"/>
              </a:schemeClr>
            </a:solidFill>
          </a:endParaRPr>
        </a:p>
      </dgm:t>
    </dgm:pt>
    <dgm:pt modelId="{1D749CD3-2917-485E-8A66-9CAF055A9DF6}" type="parTrans" cxnId="{B5FF31D2-EDFD-4537-B360-C8ED20327DD0}">
      <dgm:prSet custT="1"/>
      <dgm:spPr/>
      <dgm:t>
        <a:bodyPr/>
        <a:lstStyle/>
        <a:p>
          <a:endParaRPr lang="uk-UA" sz="1000" b="1">
            <a:solidFill>
              <a:schemeClr val="tx2">
                <a:lumMod val="50000"/>
              </a:schemeClr>
            </a:solidFill>
          </a:endParaRPr>
        </a:p>
      </dgm:t>
    </dgm:pt>
    <dgm:pt modelId="{4341AE00-FBDA-4259-832C-02BCBAEE7159}" type="sibTrans" cxnId="{B5FF31D2-EDFD-4537-B360-C8ED20327DD0}">
      <dgm:prSet/>
      <dgm:spPr/>
      <dgm:t>
        <a:bodyPr/>
        <a:lstStyle/>
        <a:p>
          <a:endParaRPr lang="uk-UA" sz="3600" b="1">
            <a:solidFill>
              <a:schemeClr val="tx2">
                <a:lumMod val="50000"/>
              </a:schemeClr>
            </a:solidFill>
          </a:endParaRPr>
        </a:p>
      </dgm:t>
    </dgm:pt>
    <dgm:pt modelId="{A63A654B-5B2A-4DF7-AEB6-B0E173DD613A}" type="pres">
      <dgm:prSet presAssocID="{18345571-E034-404A-8DEC-57CB20B3F7B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E5DAE18-C7FE-4256-98A5-539C7B472F3E}" type="pres">
      <dgm:prSet presAssocID="{66F17D9D-8D6B-49ED-82AF-9C2B9ADE2DF0}" presName="centerShape" presStyleLbl="node0" presStyleIdx="0" presStyleCnt="1" custScaleX="250015" custScaleY="125007"/>
      <dgm:spPr/>
      <dgm:t>
        <a:bodyPr/>
        <a:lstStyle/>
        <a:p>
          <a:endParaRPr lang="uk-UA"/>
        </a:p>
      </dgm:t>
    </dgm:pt>
    <dgm:pt modelId="{75BDF736-C63D-42C8-975E-03333DDED779}" type="pres">
      <dgm:prSet presAssocID="{621D7594-D2EA-46FE-BAD2-92F3552ADF43}" presName="Name9" presStyleLbl="parChTrans1D2" presStyleIdx="0" presStyleCnt="10"/>
      <dgm:spPr/>
      <dgm:t>
        <a:bodyPr/>
        <a:lstStyle/>
        <a:p>
          <a:endParaRPr lang="uk-UA"/>
        </a:p>
      </dgm:t>
    </dgm:pt>
    <dgm:pt modelId="{8C9875A8-1C7E-450B-B484-C831F5EF59B6}" type="pres">
      <dgm:prSet presAssocID="{621D7594-D2EA-46FE-BAD2-92F3552ADF43}" presName="connTx" presStyleLbl="parChTrans1D2" presStyleIdx="0" presStyleCnt="10"/>
      <dgm:spPr/>
      <dgm:t>
        <a:bodyPr/>
        <a:lstStyle/>
        <a:p>
          <a:endParaRPr lang="uk-UA"/>
        </a:p>
      </dgm:t>
    </dgm:pt>
    <dgm:pt modelId="{B78DB069-BB0A-422F-85EA-3456478CFF54}" type="pres">
      <dgm:prSet presAssocID="{11EA211F-264F-4EEE-A700-B50AA176DE73}" presName="node" presStyleLbl="node1" presStyleIdx="0" presStyleCnt="10" custScaleX="13915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E46A088-C264-4BD0-875D-B61C46FBCEB3}" type="pres">
      <dgm:prSet presAssocID="{E7E65533-3ACB-46E7-AA8D-179DA029DE68}" presName="Name9" presStyleLbl="parChTrans1D2" presStyleIdx="1" presStyleCnt="10"/>
      <dgm:spPr/>
      <dgm:t>
        <a:bodyPr/>
        <a:lstStyle/>
        <a:p>
          <a:endParaRPr lang="uk-UA"/>
        </a:p>
      </dgm:t>
    </dgm:pt>
    <dgm:pt modelId="{110F8BFE-7E1E-430B-BDA7-9E9EEE29FD91}" type="pres">
      <dgm:prSet presAssocID="{E7E65533-3ACB-46E7-AA8D-179DA029DE68}" presName="connTx" presStyleLbl="parChTrans1D2" presStyleIdx="1" presStyleCnt="10"/>
      <dgm:spPr/>
      <dgm:t>
        <a:bodyPr/>
        <a:lstStyle/>
        <a:p>
          <a:endParaRPr lang="uk-UA"/>
        </a:p>
      </dgm:t>
    </dgm:pt>
    <dgm:pt modelId="{CAB014B1-6F99-418F-AA1B-328338A23093}" type="pres">
      <dgm:prSet presAssocID="{6FCA2ED7-75BE-49BE-B035-EDB6FB2A4F5E}" presName="node" presStyleLbl="node1" presStyleIdx="1" presStyleCnt="10" custScaleX="139151" custRadScaleRad="107467" custRadScaleInc="3215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AD1CC61-80F5-4645-9234-4ACE5C081A15}" type="pres">
      <dgm:prSet presAssocID="{CBB9DD74-6645-439C-BAB8-F842CD4A957E}" presName="Name9" presStyleLbl="parChTrans1D2" presStyleIdx="2" presStyleCnt="10"/>
      <dgm:spPr/>
      <dgm:t>
        <a:bodyPr/>
        <a:lstStyle/>
        <a:p>
          <a:endParaRPr lang="uk-UA"/>
        </a:p>
      </dgm:t>
    </dgm:pt>
    <dgm:pt modelId="{5E831E01-DD98-4D7A-BA11-5B5229D66EBD}" type="pres">
      <dgm:prSet presAssocID="{CBB9DD74-6645-439C-BAB8-F842CD4A957E}" presName="connTx" presStyleLbl="parChTrans1D2" presStyleIdx="2" presStyleCnt="10"/>
      <dgm:spPr/>
      <dgm:t>
        <a:bodyPr/>
        <a:lstStyle/>
        <a:p>
          <a:endParaRPr lang="uk-UA"/>
        </a:p>
      </dgm:t>
    </dgm:pt>
    <dgm:pt modelId="{841CC61A-CF48-43ED-9167-F8C521885331}" type="pres">
      <dgm:prSet presAssocID="{99725874-A27B-4E4E-AD4E-50EEF4DFE755}" presName="node" presStyleLbl="node1" presStyleIdx="2" presStyleCnt="10" custScaleX="13915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312DD0E-9E4C-4532-B4D9-8E9B0C4BF074}" type="pres">
      <dgm:prSet presAssocID="{C1AAD20F-7D1E-4385-A76E-B2D2975FF641}" presName="Name9" presStyleLbl="parChTrans1D2" presStyleIdx="3" presStyleCnt="10"/>
      <dgm:spPr/>
      <dgm:t>
        <a:bodyPr/>
        <a:lstStyle/>
        <a:p>
          <a:endParaRPr lang="uk-UA"/>
        </a:p>
      </dgm:t>
    </dgm:pt>
    <dgm:pt modelId="{0FC7D9B5-B333-4D87-B1DA-019250075D44}" type="pres">
      <dgm:prSet presAssocID="{C1AAD20F-7D1E-4385-A76E-B2D2975FF641}" presName="connTx" presStyleLbl="parChTrans1D2" presStyleIdx="3" presStyleCnt="10"/>
      <dgm:spPr/>
      <dgm:t>
        <a:bodyPr/>
        <a:lstStyle/>
        <a:p>
          <a:endParaRPr lang="uk-UA"/>
        </a:p>
      </dgm:t>
    </dgm:pt>
    <dgm:pt modelId="{E39E84A6-7C91-4C1C-B3F0-665F2122BB43}" type="pres">
      <dgm:prSet presAssocID="{F0FD69F1-7A86-4ADE-ABF0-091513E97255}" presName="node" presStyleLbl="node1" presStyleIdx="3" presStyleCnt="10" custScaleX="13915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2B0E3F0-D465-4D62-AE26-3BCDCB27BF76}" type="pres">
      <dgm:prSet presAssocID="{9EB3C763-0534-4CEF-B185-56F7EFBA7F95}" presName="Name9" presStyleLbl="parChTrans1D2" presStyleIdx="4" presStyleCnt="10"/>
      <dgm:spPr/>
      <dgm:t>
        <a:bodyPr/>
        <a:lstStyle/>
        <a:p>
          <a:endParaRPr lang="uk-UA"/>
        </a:p>
      </dgm:t>
    </dgm:pt>
    <dgm:pt modelId="{66F370F0-8F9B-4897-83DF-3E5792643148}" type="pres">
      <dgm:prSet presAssocID="{9EB3C763-0534-4CEF-B185-56F7EFBA7F95}" presName="connTx" presStyleLbl="parChTrans1D2" presStyleIdx="4" presStyleCnt="10"/>
      <dgm:spPr/>
      <dgm:t>
        <a:bodyPr/>
        <a:lstStyle/>
        <a:p>
          <a:endParaRPr lang="uk-UA"/>
        </a:p>
      </dgm:t>
    </dgm:pt>
    <dgm:pt modelId="{52437C31-6CC4-488D-AA2F-80EFFBC81CF2}" type="pres">
      <dgm:prSet presAssocID="{CAC0C42B-8D47-46A2-9FE2-55E1D57572F7}" presName="node" presStyleLbl="node1" presStyleIdx="4" presStyleCnt="10" custScaleX="173368" custRadScaleRad="111136" custRadScaleInc="-3117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89CECA6-27EF-4BE5-B0CB-1D35415F9FCC}" type="pres">
      <dgm:prSet presAssocID="{246F389B-A5DA-458C-AC02-0EA9B9CD23B9}" presName="Name9" presStyleLbl="parChTrans1D2" presStyleIdx="5" presStyleCnt="10"/>
      <dgm:spPr/>
      <dgm:t>
        <a:bodyPr/>
        <a:lstStyle/>
        <a:p>
          <a:endParaRPr lang="uk-UA"/>
        </a:p>
      </dgm:t>
    </dgm:pt>
    <dgm:pt modelId="{B57E28A4-4E12-4B6C-9A77-03F06F9FC75B}" type="pres">
      <dgm:prSet presAssocID="{246F389B-A5DA-458C-AC02-0EA9B9CD23B9}" presName="connTx" presStyleLbl="parChTrans1D2" presStyleIdx="5" presStyleCnt="10"/>
      <dgm:spPr/>
      <dgm:t>
        <a:bodyPr/>
        <a:lstStyle/>
        <a:p>
          <a:endParaRPr lang="uk-UA"/>
        </a:p>
      </dgm:t>
    </dgm:pt>
    <dgm:pt modelId="{F04D173D-11CC-4CFC-9149-515299F6D967}" type="pres">
      <dgm:prSet presAssocID="{B47A443B-B9A6-4C25-872A-C9B30FAF49D0}" presName="node" presStyleLbl="node1" presStyleIdx="5" presStyleCnt="10" custScaleX="139151" custRadScaleRad="103899" custRadScaleInc="789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7C28BB2-51F9-4A29-A6A1-DF727D81F8CF}" type="pres">
      <dgm:prSet presAssocID="{E239107E-9762-410F-B259-F461F43CB23C}" presName="Name9" presStyleLbl="parChTrans1D2" presStyleIdx="6" presStyleCnt="10"/>
      <dgm:spPr/>
      <dgm:t>
        <a:bodyPr/>
        <a:lstStyle/>
        <a:p>
          <a:endParaRPr lang="uk-UA"/>
        </a:p>
      </dgm:t>
    </dgm:pt>
    <dgm:pt modelId="{82F368C2-CBF7-4C03-AA5D-14A41585D9D4}" type="pres">
      <dgm:prSet presAssocID="{E239107E-9762-410F-B259-F461F43CB23C}" presName="connTx" presStyleLbl="parChTrans1D2" presStyleIdx="6" presStyleCnt="10"/>
      <dgm:spPr/>
      <dgm:t>
        <a:bodyPr/>
        <a:lstStyle/>
        <a:p>
          <a:endParaRPr lang="uk-UA"/>
        </a:p>
      </dgm:t>
    </dgm:pt>
    <dgm:pt modelId="{A246CE64-7861-4447-9379-AD619A0691FF}" type="pres">
      <dgm:prSet presAssocID="{E4E8AB33-2B03-4F47-84DB-759733F221D4}" presName="node" presStyleLbl="node1" presStyleIdx="6" presStyleCnt="10" custScaleX="164932" custRadScaleRad="111013" custRadScaleInc="3077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183DF3E-3A4E-4A1A-94A2-32AF455F0B20}" type="pres">
      <dgm:prSet presAssocID="{CDC62C49-7CB5-42E3-BD13-A9EA869C068B}" presName="Name9" presStyleLbl="parChTrans1D2" presStyleIdx="7" presStyleCnt="10"/>
      <dgm:spPr/>
      <dgm:t>
        <a:bodyPr/>
        <a:lstStyle/>
        <a:p>
          <a:endParaRPr lang="uk-UA"/>
        </a:p>
      </dgm:t>
    </dgm:pt>
    <dgm:pt modelId="{7238B954-FB7F-414A-8DA9-AE91529B0A2A}" type="pres">
      <dgm:prSet presAssocID="{CDC62C49-7CB5-42E3-BD13-A9EA869C068B}" presName="connTx" presStyleLbl="parChTrans1D2" presStyleIdx="7" presStyleCnt="10"/>
      <dgm:spPr/>
      <dgm:t>
        <a:bodyPr/>
        <a:lstStyle/>
        <a:p>
          <a:endParaRPr lang="uk-UA"/>
        </a:p>
      </dgm:t>
    </dgm:pt>
    <dgm:pt modelId="{D6D5DDE9-C282-41DA-93E4-126C9B07B2F1}" type="pres">
      <dgm:prSet presAssocID="{A59860BD-044D-40AA-B782-170B5663AC06}" presName="node" presStyleLbl="node1" presStyleIdx="7" presStyleCnt="10" custScaleX="13915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2A972EA-E965-4FB9-A37D-6F8C19F28273}" type="pres">
      <dgm:prSet presAssocID="{1D749CD3-2917-485E-8A66-9CAF055A9DF6}" presName="Name9" presStyleLbl="parChTrans1D2" presStyleIdx="8" presStyleCnt="10"/>
      <dgm:spPr/>
      <dgm:t>
        <a:bodyPr/>
        <a:lstStyle/>
        <a:p>
          <a:endParaRPr lang="uk-UA"/>
        </a:p>
      </dgm:t>
    </dgm:pt>
    <dgm:pt modelId="{EEEF990D-90CB-4412-9147-644AC9E31C48}" type="pres">
      <dgm:prSet presAssocID="{1D749CD3-2917-485E-8A66-9CAF055A9DF6}" presName="connTx" presStyleLbl="parChTrans1D2" presStyleIdx="8" presStyleCnt="10"/>
      <dgm:spPr/>
      <dgm:t>
        <a:bodyPr/>
        <a:lstStyle/>
        <a:p>
          <a:endParaRPr lang="uk-UA"/>
        </a:p>
      </dgm:t>
    </dgm:pt>
    <dgm:pt modelId="{36DD67F1-7181-4A3C-87DE-9250DA83B37A}" type="pres">
      <dgm:prSet presAssocID="{61E21BDA-B395-4242-89CC-8FEEF50AFEFB}" presName="node" presStyleLbl="node1" presStyleIdx="8" presStyleCnt="10" custScaleX="139151" custRadScaleRad="101134" custRadScaleInc="-1492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842B824-83B0-438E-975F-8BFF66D5C0B4}" type="pres">
      <dgm:prSet presAssocID="{745556CF-E831-4DF4-B3C9-263EA9D95113}" presName="Name9" presStyleLbl="parChTrans1D2" presStyleIdx="9" presStyleCnt="10"/>
      <dgm:spPr/>
      <dgm:t>
        <a:bodyPr/>
        <a:lstStyle/>
        <a:p>
          <a:endParaRPr lang="uk-UA"/>
        </a:p>
      </dgm:t>
    </dgm:pt>
    <dgm:pt modelId="{FF3A22CA-14E5-44B2-9224-3616C8B7F6A3}" type="pres">
      <dgm:prSet presAssocID="{745556CF-E831-4DF4-B3C9-263EA9D95113}" presName="connTx" presStyleLbl="parChTrans1D2" presStyleIdx="9" presStyleCnt="10"/>
      <dgm:spPr/>
      <dgm:t>
        <a:bodyPr/>
        <a:lstStyle/>
        <a:p>
          <a:endParaRPr lang="uk-UA"/>
        </a:p>
      </dgm:t>
    </dgm:pt>
    <dgm:pt modelId="{32A793B8-2AA6-444F-952C-EB17AF1EDD7D}" type="pres">
      <dgm:prSet presAssocID="{03E1D270-BB83-4E74-92F7-F63EF9CA31A8}" presName="node" presStyleLbl="node1" presStyleIdx="9" presStyleCnt="10" custScaleX="139151" custRadScaleRad="105007" custRadScaleInc="-2368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A3D7F56-4252-4216-A355-3210C1EBE2A8}" type="presOf" srcId="{246F389B-A5DA-458C-AC02-0EA9B9CD23B9}" destId="{189CECA6-27EF-4BE5-B0CB-1D35415F9FCC}" srcOrd="0" destOrd="0" presId="urn:microsoft.com/office/officeart/2005/8/layout/radial1"/>
    <dgm:cxn modelId="{D8BB2A67-866B-440E-8016-67E492005ECD}" srcId="{66F17D9D-8D6B-49ED-82AF-9C2B9ADE2DF0}" destId="{99725874-A27B-4E4E-AD4E-50EEF4DFE755}" srcOrd="2" destOrd="0" parTransId="{CBB9DD74-6645-439C-BAB8-F842CD4A957E}" sibTransId="{A37F0D0A-08DD-4DBB-8368-B2182AB77469}"/>
    <dgm:cxn modelId="{D0A557F6-8F75-4791-BFB9-5CFD305F473C}" srcId="{66F17D9D-8D6B-49ED-82AF-9C2B9ADE2DF0}" destId="{F0FD69F1-7A86-4ADE-ABF0-091513E97255}" srcOrd="3" destOrd="0" parTransId="{C1AAD20F-7D1E-4385-A76E-B2D2975FF641}" sibTransId="{AB5E1A4E-5E59-47FE-9D63-1C6AD400A339}"/>
    <dgm:cxn modelId="{2365587D-5F3B-4540-B575-92918CBA287E}" type="presOf" srcId="{A59860BD-044D-40AA-B782-170B5663AC06}" destId="{D6D5DDE9-C282-41DA-93E4-126C9B07B2F1}" srcOrd="0" destOrd="0" presId="urn:microsoft.com/office/officeart/2005/8/layout/radial1"/>
    <dgm:cxn modelId="{B345E9B2-F6CE-4BDC-9BE3-9273E31D1C13}" type="presOf" srcId="{E239107E-9762-410F-B259-F461F43CB23C}" destId="{47C28BB2-51F9-4A29-A6A1-DF727D81F8CF}" srcOrd="0" destOrd="0" presId="urn:microsoft.com/office/officeart/2005/8/layout/radial1"/>
    <dgm:cxn modelId="{35933B60-1153-4805-9C73-80B083C04C92}" srcId="{66F17D9D-8D6B-49ED-82AF-9C2B9ADE2DF0}" destId="{B47A443B-B9A6-4C25-872A-C9B30FAF49D0}" srcOrd="5" destOrd="0" parTransId="{246F389B-A5DA-458C-AC02-0EA9B9CD23B9}" sibTransId="{FBCA7423-6065-4EFA-9665-192700395427}"/>
    <dgm:cxn modelId="{35FA66D3-9C83-4B59-9D4D-A89F343AB480}" type="presOf" srcId="{CDC62C49-7CB5-42E3-BD13-A9EA869C068B}" destId="{7238B954-FB7F-414A-8DA9-AE91529B0A2A}" srcOrd="1" destOrd="0" presId="urn:microsoft.com/office/officeart/2005/8/layout/radial1"/>
    <dgm:cxn modelId="{1F4C53DA-96B3-466A-89EB-AF4729AE3028}" type="presOf" srcId="{E7E65533-3ACB-46E7-AA8D-179DA029DE68}" destId="{110F8BFE-7E1E-430B-BDA7-9E9EEE29FD91}" srcOrd="1" destOrd="0" presId="urn:microsoft.com/office/officeart/2005/8/layout/radial1"/>
    <dgm:cxn modelId="{ED23EB40-F6C0-4234-A05D-89D003121B67}" type="presOf" srcId="{E4E8AB33-2B03-4F47-84DB-759733F221D4}" destId="{A246CE64-7861-4447-9379-AD619A0691FF}" srcOrd="0" destOrd="0" presId="urn:microsoft.com/office/officeart/2005/8/layout/radial1"/>
    <dgm:cxn modelId="{DF200B59-9648-4F8F-95D9-4ED62361162D}" type="presOf" srcId="{6FCA2ED7-75BE-49BE-B035-EDB6FB2A4F5E}" destId="{CAB014B1-6F99-418F-AA1B-328338A23093}" srcOrd="0" destOrd="0" presId="urn:microsoft.com/office/officeart/2005/8/layout/radial1"/>
    <dgm:cxn modelId="{C9B02ABC-39A9-43EA-B9BA-5A883E1B3B8F}" type="presOf" srcId="{CBB9DD74-6645-439C-BAB8-F842CD4A957E}" destId="{5E831E01-DD98-4D7A-BA11-5B5229D66EBD}" srcOrd="1" destOrd="0" presId="urn:microsoft.com/office/officeart/2005/8/layout/radial1"/>
    <dgm:cxn modelId="{E62C3B8D-DCA2-44A0-A0FE-700BFBB11CB9}" type="presOf" srcId="{CAC0C42B-8D47-46A2-9FE2-55E1D57572F7}" destId="{52437C31-6CC4-488D-AA2F-80EFFBC81CF2}" srcOrd="0" destOrd="0" presId="urn:microsoft.com/office/officeart/2005/8/layout/radial1"/>
    <dgm:cxn modelId="{373AD78C-75EE-4F86-8479-9FF7B988C60C}" type="presOf" srcId="{9EB3C763-0534-4CEF-B185-56F7EFBA7F95}" destId="{32B0E3F0-D465-4D62-AE26-3BCDCB27BF76}" srcOrd="0" destOrd="0" presId="urn:microsoft.com/office/officeart/2005/8/layout/radial1"/>
    <dgm:cxn modelId="{249B79CC-EDED-4B4E-A123-8197506D7508}" type="presOf" srcId="{03E1D270-BB83-4E74-92F7-F63EF9CA31A8}" destId="{32A793B8-2AA6-444F-952C-EB17AF1EDD7D}" srcOrd="0" destOrd="0" presId="urn:microsoft.com/office/officeart/2005/8/layout/radial1"/>
    <dgm:cxn modelId="{01E4C494-6EB8-4E66-97A9-2C4AD696A6CA}" type="presOf" srcId="{11EA211F-264F-4EEE-A700-B50AA176DE73}" destId="{B78DB069-BB0A-422F-85EA-3456478CFF54}" srcOrd="0" destOrd="0" presId="urn:microsoft.com/office/officeart/2005/8/layout/radial1"/>
    <dgm:cxn modelId="{21C67B9D-95DA-4C7D-90F9-96B18F9EE722}" type="presOf" srcId="{CBB9DD74-6645-439C-BAB8-F842CD4A957E}" destId="{DAD1CC61-80F5-4645-9234-4ACE5C081A15}" srcOrd="0" destOrd="0" presId="urn:microsoft.com/office/officeart/2005/8/layout/radial1"/>
    <dgm:cxn modelId="{1228040F-AD5A-4B24-975F-99CEB8B57099}" srcId="{66F17D9D-8D6B-49ED-82AF-9C2B9ADE2DF0}" destId="{CAC0C42B-8D47-46A2-9FE2-55E1D57572F7}" srcOrd="4" destOrd="0" parTransId="{9EB3C763-0534-4CEF-B185-56F7EFBA7F95}" sibTransId="{E9217ECF-EAC0-4535-A359-641BE2E932C5}"/>
    <dgm:cxn modelId="{EDACA04B-6592-487E-A0F4-F4F8B12E8655}" srcId="{66F17D9D-8D6B-49ED-82AF-9C2B9ADE2DF0}" destId="{11EA211F-264F-4EEE-A700-B50AA176DE73}" srcOrd="0" destOrd="0" parTransId="{621D7594-D2EA-46FE-BAD2-92F3552ADF43}" sibTransId="{A852CBDD-D805-4778-8FD0-21290B362D33}"/>
    <dgm:cxn modelId="{B5FF31D2-EDFD-4537-B360-C8ED20327DD0}" srcId="{66F17D9D-8D6B-49ED-82AF-9C2B9ADE2DF0}" destId="{61E21BDA-B395-4242-89CC-8FEEF50AFEFB}" srcOrd="8" destOrd="0" parTransId="{1D749CD3-2917-485E-8A66-9CAF055A9DF6}" sibTransId="{4341AE00-FBDA-4259-832C-02BCBAEE7159}"/>
    <dgm:cxn modelId="{CFF0069C-8561-4A1B-B0AA-D6061C6E40E1}" srcId="{66F17D9D-8D6B-49ED-82AF-9C2B9ADE2DF0}" destId="{03E1D270-BB83-4E74-92F7-F63EF9CA31A8}" srcOrd="9" destOrd="0" parTransId="{745556CF-E831-4DF4-B3C9-263EA9D95113}" sibTransId="{4DE8EE3A-777F-43BD-928B-1FF81CD2BE36}"/>
    <dgm:cxn modelId="{8667205E-03D4-4D28-9B67-38E2BBF246C9}" type="presOf" srcId="{1D749CD3-2917-485E-8A66-9CAF055A9DF6}" destId="{EEEF990D-90CB-4412-9147-644AC9E31C48}" srcOrd="1" destOrd="0" presId="urn:microsoft.com/office/officeart/2005/8/layout/radial1"/>
    <dgm:cxn modelId="{5D1112DD-1A1D-4D3D-B214-CCB49AEE8F1D}" srcId="{66F17D9D-8D6B-49ED-82AF-9C2B9ADE2DF0}" destId="{A59860BD-044D-40AA-B782-170B5663AC06}" srcOrd="7" destOrd="0" parTransId="{CDC62C49-7CB5-42E3-BD13-A9EA869C068B}" sibTransId="{F13742DF-9AF4-415E-B6A1-9816FA723522}"/>
    <dgm:cxn modelId="{307ECF2D-CB8C-4A0E-980B-F19090371145}" type="presOf" srcId="{E7E65533-3ACB-46E7-AA8D-179DA029DE68}" destId="{5E46A088-C264-4BD0-875D-B61C46FBCEB3}" srcOrd="0" destOrd="0" presId="urn:microsoft.com/office/officeart/2005/8/layout/radial1"/>
    <dgm:cxn modelId="{BBE5EAAD-921D-4DE7-8389-ADA2B5E8717B}" type="presOf" srcId="{621D7594-D2EA-46FE-BAD2-92F3552ADF43}" destId="{8C9875A8-1C7E-450B-B484-C831F5EF59B6}" srcOrd="1" destOrd="0" presId="urn:microsoft.com/office/officeart/2005/8/layout/radial1"/>
    <dgm:cxn modelId="{9BB4C075-626C-4E4F-A371-BA302D309025}" type="presOf" srcId="{CDC62C49-7CB5-42E3-BD13-A9EA869C068B}" destId="{6183DF3E-3A4E-4A1A-94A2-32AF455F0B20}" srcOrd="0" destOrd="0" presId="urn:microsoft.com/office/officeart/2005/8/layout/radial1"/>
    <dgm:cxn modelId="{91BD6689-31CC-470A-B8A4-0EA5EC8BB247}" srcId="{66F17D9D-8D6B-49ED-82AF-9C2B9ADE2DF0}" destId="{E4E8AB33-2B03-4F47-84DB-759733F221D4}" srcOrd="6" destOrd="0" parTransId="{E239107E-9762-410F-B259-F461F43CB23C}" sibTransId="{01DF867A-1D84-45E0-983F-EEB2E1B7F437}"/>
    <dgm:cxn modelId="{A5F41867-077D-4DAB-B89F-437A66266890}" type="presOf" srcId="{66F17D9D-8D6B-49ED-82AF-9C2B9ADE2DF0}" destId="{FE5DAE18-C7FE-4256-98A5-539C7B472F3E}" srcOrd="0" destOrd="0" presId="urn:microsoft.com/office/officeart/2005/8/layout/radial1"/>
    <dgm:cxn modelId="{EB8E9FBC-8F87-4535-A26B-04ADA0742292}" type="presOf" srcId="{F0FD69F1-7A86-4ADE-ABF0-091513E97255}" destId="{E39E84A6-7C91-4C1C-B3F0-665F2122BB43}" srcOrd="0" destOrd="0" presId="urn:microsoft.com/office/officeart/2005/8/layout/radial1"/>
    <dgm:cxn modelId="{630B9019-385A-4455-9CCB-ACDE26997882}" type="presOf" srcId="{9EB3C763-0534-4CEF-B185-56F7EFBA7F95}" destId="{66F370F0-8F9B-4897-83DF-3E5792643148}" srcOrd="1" destOrd="0" presId="urn:microsoft.com/office/officeart/2005/8/layout/radial1"/>
    <dgm:cxn modelId="{1333D905-F117-46A5-B607-95F83DBF7D87}" type="presOf" srcId="{745556CF-E831-4DF4-B3C9-263EA9D95113}" destId="{2842B824-83B0-438E-975F-8BFF66D5C0B4}" srcOrd="0" destOrd="0" presId="urn:microsoft.com/office/officeart/2005/8/layout/radial1"/>
    <dgm:cxn modelId="{6713DB1F-2171-40BF-B540-5AB3AAB747CA}" type="presOf" srcId="{E239107E-9762-410F-B259-F461F43CB23C}" destId="{82F368C2-CBF7-4C03-AA5D-14A41585D9D4}" srcOrd="1" destOrd="0" presId="urn:microsoft.com/office/officeart/2005/8/layout/radial1"/>
    <dgm:cxn modelId="{B49F6C11-E668-47E4-8225-0ECEA307603E}" srcId="{18345571-E034-404A-8DEC-57CB20B3F7B0}" destId="{66F17D9D-8D6B-49ED-82AF-9C2B9ADE2DF0}" srcOrd="0" destOrd="0" parTransId="{468014B6-D4DB-4CD5-BF06-05B7DF29902C}" sibTransId="{0057C132-59AE-4758-A016-F0D2FD65B828}"/>
    <dgm:cxn modelId="{3AF863AC-83E7-4170-8365-B2D1F568B8B8}" type="presOf" srcId="{621D7594-D2EA-46FE-BAD2-92F3552ADF43}" destId="{75BDF736-C63D-42C8-975E-03333DDED779}" srcOrd="0" destOrd="0" presId="urn:microsoft.com/office/officeart/2005/8/layout/radial1"/>
    <dgm:cxn modelId="{F6C55BF2-2F77-467A-A038-D2ACF3571611}" type="presOf" srcId="{246F389B-A5DA-458C-AC02-0EA9B9CD23B9}" destId="{B57E28A4-4E12-4B6C-9A77-03F06F9FC75B}" srcOrd="1" destOrd="0" presId="urn:microsoft.com/office/officeart/2005/8/layout/radial1"/>
    <dgm:cxn modelId="{018715AD-5994-4AEE-B8BD-D2D8DB80B403}" srcId="{66F17D9D-8D6B-49ED-82AF-9C2B9ADE2DF0}" destId="{6FCA2ED7-75BE-49BE-B035-EDB6FB2A4F5E}" srcOrd="1" destOrd="0" parTransId="{E7E65533-3ACB-46E7-AA8D-179DA029DE68}" sibTransId="{B14F9ABE-FBA7-4AE9-A244-79BE194721BE}"/>
    <dgm:cxn modelId="{7BCD7691-21DA-4F3C-8930-765D30B17BB5}" type="presOf" srcId="{1D749CD3-2917-485E-8A66-9CAF055A9DF6}" destId="{92A972EA-E965-4FB9-A37D-6F8C19F28273}" srcOrd="0" destOrd="0" presId="urn:microsoft.com/office/officeart/2005/8/layout/radial1"/>
    <dgm:cxn modelId="{7D8E20CC-32B6-422E-AD08-261EF990F583}" type="presOf" srcId="{B47A443B-B9A6-4C25-872A-C9B30FAF49D0}" destId="{F04D173D-11CC-4CFC-9149-515299F6D967}" srcOrd="0" destOrd="0" presId="urn:microsoft.com/office/officeart/2005/8/layout/radial1"/>
    <dgm:cxn modelId="{41DE54F7-3426-4471-8CF4-8E7B2DA306C5}" type="presOf" srcId="{C1AAD20F-7D1E-4385-A76E-B2D2975FF641}" destId="{0FC7D9B5-B333-4D87-B1DA-019250075D44}" srcOrd="1" destOrd="0" presId="urn:microsoft.com/office/officeart/2005/8/layout/radial1"/>
    <dgm:cxn modelId="{71B151B1-0C31-4A69-A820-43C6BC26ADD1}" type="presOf" srcId="{C1AAD20F-7D1E-4385-A76E-B2D2975FF641}" destId="{F312DD0E-9E4C-4532-B4D9-8E9B0C4BF074}" srcOrd="0" destOrd="0" presId="urn:microsoft.com/office/officeart/2005/8/layout/radial1"/>
    <dgm:cxn modelId="{A65FEE75-3A6C-4F4D-ADA1-8B2DB1858A34}" type="presOf" srcId="{99725874-A27B-4E4E-AD4E-50EEF4DFE755}" destId="{841CC61A-CF48-43ED-9167-F8C521885331}" srcOrd="0" destOrd="0" presId="urn:microsoft.com/office/officeart/2005/8/layout/radial1"/>
    <dgm:cxn modelId="{2E4C09AA-7881-448B-86B9-9841C3AD25BB}" type="presOf" srcId="{18345571-E034-404A-8DEC-57CB20B3F7B0}" destId="{A63A654B-5B2A-4DF7-AEB6-B0E173DD613A}" srcOrd="0" destOrd="0" presId="urn:microsoft.com/office/officeart/2005/8/layout/radial1"/>
    <dgm:cxn modelId="{480F82DD-0ED7-4A77-B3F5-075C35DED6A2}" type="presOf" srcId="{61E21BDA-B395-4242-89CC-8FEEF50AFEFB}" destId="{36DD67F1-7181-4A3C-87DE-9250DA83B37A}" srcOrd="0" destOrd="0" presId="urn:microsoft.com/office/officeart/2005/8/layout/radial1"/>
    <dgm:cxn modelId="{9127E1E0-DCC3-4C5F-AB94-7E4799F1E8FE}" type="presOf" srcId="{745556CF-E831-4DF4-B3C9-263EA9D95113}" destId="{FF3A22CA-14E5-44B2-9224-3616C8B7F6A3}" srcOrd="1" destOrd="0" presId="urn:microsoft.com/office/officeart/2005/8/layout/radial1"/>
    <dgm:cxn modelId="{561E45C4-54CB-4D05-92FF-F8EFA372BCDB}" type="presParOf" srcId="{A63A654B-5B2A-4DF7-AEB6-B0E173DD613A}" destId="{FE5DAE18-C7FE-4256-98A5-539C7B472F3E}" srcOrd="0" destOrd="0" presId="urn:microsoft.com/office/officeart/2005/8/layout/radial1"/>
    <dgm:cxn modelId="{D9898CB6-961B-468F-9402-49BBA76FD100}" type="presParOf" srcId="{A63A654B-5B2A-4DF7-AEB6-B0E173DD613A}" destId="{75BDF736-C63D-42C8-975E-03333DDED779}" srcOrd="1" destOrd="0" presId="urn:microsoft.com/office/officeart/2005/8/layout/radial1"/>
    <dgm:cxn modelId="{8672728F-FBBF-486B-A068-594C5BE4D3B0}" type="presParOf" srcId="{75BDF736-C63D-42C8-975E-03333DDED779}" destId="{8C9875A8-1C7E-450B-B484-C831F5EF59B6}" srcOrd="0" destOrd="0" presId="urn:microsoft.com/office/officeart/2005/8/layout/radial1"/>
    <dgm:cxn modelId="{1129B9CD-4153-414F-B308-C6E7DC55E9BF}" type="presParOf" srcId="{A63A654B-5B2A-4DF7-AEB6-B0E173DD613A}" destId="{B78DB069-BB0A-422F-85EA-3456478CFF54}" srcOrd="2" destOrd="0" presId="urn:microsoft.com/office/officeart/2005/8/layout/radial1"/>
    <dgm:cxn modelId="{8EAC5F47-37DE-46D0-A123-AE5B0A77EAF5}" type="presParOf" srcId="{A63A654B-5B2A-4DF7-AEB6-B0E173DD613A}" destId="{5E46A088-C264-4BD0-875D-B61C46FBCEB3}" srcOrd="3" destOrd="0" presId="urn:microsoft.com/office/officeart/2005/8/layout/radial1"/>
    <dgm:cxn modelId="{BA459660-EBDF-401E-A6D7-1C6582DC1793}" type="presParOf" srcId="{5E46A088-C264-4BD0-875D-B61C46FBCEB3}" destId="{110F8BFE-7E1E-430B-BDA7-9E9EEE29FD91}" srcOrd="0" destOrd="0" presId="urn:microsoft.com/office/officeart/2005/8/layout/radial1"/>
    <dgm:cxn modelId="{05E345E1-E74B-4E6F-B938-B4D6F90BDBB9}" type="presParOf" srcId="{A63A654B-5B2A-4DF7-AEB6-B0E173DD613A}" destId="{CAB014B1-6F99-418F-AA1B-328338A23093}" srcOrd="4" destOrd="0" presId="urn:microsoft.com/office/officeart/2005/8/layout/radial1"/>
    <dgm:cxn modelId="{377E419A-3FFA-4074-92D4-305BBFE36967}" type="presParOf" srcId="{A63A654B-5B2A-4DF7-AEB6-B0E173DD613A}" destId="{DAD1CC61-80F5-4645-9234-4ACE5C081A15}" srcOrd="5" destOrd="0" presId="urn:microsoft.com/office/officeart/2005/8/layout/radial1"/>
    <dgm:cxn modelId="{FF145BFD-CEBF-4B89-B070-C79D315D1382}" type="presParOf" srcId="{DAD1CC61-80F5-4645-9234-4ACE5C081A15}" destId="{5E831E01-DD98-4D7A-BA11-5B5229D66EBD}" srcOrd="0" destOrd="0" presId="urn:microsoft.com/office/officeart/2005/8/layout/radial1"/>
    <dgm:cxn modelId="{7889C123-1733-4AE8-AB5A-692D034AAE3E}" type="presParOf" srcId="{A63A654B-5B2A-4DF7-AEB6-B0E173DD613A}" destId="{841CC61A-CF48-43ED-9167-F8C521885331}" srcOrd="6" destOrd="0" presId="urn:microsoft.com/office/officeart/2005/8/layout/radial1"/>
    <dgm:cxn modelId="{8701ED2A-EE0B-4FBF-AAFB-20FD44A4EB2F}" type="presParOf" srcId="{A63A654B-5B2A-4DF7-AEB6-B0E173DD613A}" destId="{F312DD0E-9E4C-4532-B4D9-8E9B0C4BF074}" srcOrd="7" destOrd="0" presId="urn:microsoft.com/office/officeart/2005/8/layout/radial1"/>
    <dgm:cxn modelId="{1AD57DCC-E044-4B91-A077-74D2B51428C1}" type="presParOf" srcId="{F312DD0E-9E4C-4532-B4D9-8E9B0C4BF074}" destId="{0FC7D9B5-B333-4D87-B1DA-019250075D44}" srcOrd="0" destOrd="0" presId="urn:microsoft.com/office/officeart/2005/8/layout/radial1"/>
    <dgm:cxn modelId="{431A8B4D-851A-4CF6-AE5C-6BC9DD3BDDB3}" type="presParOf" srcId="{A63A654B-5B2A-4DF7-AEB6-B0E173DD613A}" destId="{E39E84A6-7C91-4C1C-B3F0-665F2122BB43}" srcOrd="8" destOrd="0" presId="urn:microsoft.com/office/officeart/2005/8/layout/radial1"/>
    <dgm:cxn modelId="{0B72C1DF-2C58-4985-B532-C302590715BC}" type="presParOf" srcId="{A63A654B-5B2A-4DF7-AEB6-B0E173DD613A}" destId="{32B0E3F0-D465-4D62-AE26-3BCDCB27BF76}" srcOrd="9" destOrd="0" presId="urn:microsoft.com/office/officeart/2005/8/layout/radial1"/>
    <dgm:cxn modelId="{EF0FF235-CEDC-498A-8C6A-35C0BB4F26FB}" type="presParOf" srcId="{32B0E3F0-D465-4D62-AE26-3BCDCB27BF76}" destId="{66F370F0-8F9B-4897-83DF-3E5792643148}" srcOrd="0" destOrd="0" presId="urn:microsoft.com/office/officeart/2005/8/layout/radial1"/>
    <dgm:cxn modelId="{5F0A300C-4E9F-4D24-AD4A-3C9EA066809B}" type="presParOf" srcId="{A63A654B-5B2A-4DF7-AEB6-B0E173DD613A}" destId="{52437C31-6CC4-488D-AA2F-80EFFBC81CF2}" srcOrd="10" destOrd="0" presId="urn:microsoft.com/office/officeart/2005/8/layout/radial1"/>
    <dgm:cxn modelId="{1DC47F62-029F-4BD7-9D18-A5790EBEA836}" type="presParOf" srcId="{A63A654B-5B2A-4DF7-AEB6-B0E173DD613A}" destId="{189CECA6-27EF-4BE5-B0CB-1D35415F9FCC}" srcOrd="11" destOrd="0" presId="urn:microsoft.com/office/officeart/2005/8/layout/radial1"/>
    <dgm:cxn modelId="{4C5BE0B4-4ADB-44AB-B1A7-5AC8EB6F47DB}" type="presParOf" srcId="{189CECA6-27EF-4BE5-B0CB-1D35415F9FCC}" destId="{B57E28A4-4E12-4B6C-9A77-03F06F9FC75B}" srcOrd="0" destOrd="0" presId="urn:microsoft.com/office/officeart/2005/8/layout/radial1"/>
    <dgm:cxn modelId="{E7BA7E6B-32C3-475F-85CC-1B283A183360}" type="presParOf" srcId="{A63A654B-5B2A-4DF7-AEB6-B0E173DD613A}" destId="{F04D173D-11CC-4CFC-9149-515299F6D967}" srcOrd="12" destOrd="0" presId="urn:microsoft.com/office/officeart/2005/8/layout/radial1"/>
    <dgm:cxn modelId="{1A0413C9-9608-42F0-A8C8-CF1D697B56BA}" type="presParOf" srcId="{A63A654B-5B2A-4DF7-AEB6-B0E173DD613A}" destId="{47C28BB2-51F9-4A29-A6A1-DF727D81F8CF}" srcOrd="13" destOrd="0" presId="urn:microsoft.com/office/officeart/2005/8/layout/radial1"/>
    <dgm:cxn modelId="{D6A38040-6276-4EEA-BAB3-57E7AF3A355A}" type="presParOf" srcId="{47C28BB2-51F9-4A29-A6A1-DF727D81F8CF}" destId="{82F368C2-CBF7-4C03-AA5D-14A41585D9D4}" srcOrd="0" destOrd="0" presId="urn:microsoft.com/office/officeart/2005/8/layout/radial1"/>
    <dgm:cxn modelId="{CC692B6E-B824-438C-A38F-63FAD5BAD80F}" type="presParOf" srcId="{A63A654B-5B2A-4DF7-AEB6-B0E173DD613A}" destId="{A246CE64-7861-4447-9379-AD619A0691FF}" srcOrd="14" destOrd="0" presId="urn:microsoft.com/office/officeart/2005/8/layout/radial1"/>
    <dgm:cxn modelId="{B6ED98EC-84F9-463E-99FB-B8E1E4F2061A}" type="presParOf" srcId="{A63A654B-5B2A-4DF7-AEB6-B0E173DD613A}" destId="{6183DF3E-3A4E-4A1A-94A2-32AF455F0B20}" srcOrd="15" destOrd="0" presId="urn:microsoft.com/office/officeart/2005/8/layout/radial1"/>
    <dgm:cxn modelId="{E14D224B-3301-487B-843F-ACB52B760138}" type="presParOf" srcId="{6183DF3E-3A4E-4A1A-94A2-32AF455F0B20}" destId="{7238B954-FB7F-414A-8DA9-AE91529B0A2A}" srcOrd="0" destOrd="0" presId="urn:microsoft.com/office/officeart/2005/8/layout/radial1"/>
    <dgm:cxn modelId="{73F77DB0-CA70-4DEA-9F5E-8827CB371501}" type="presParOf" srcId="{A63A654B-5B2A-4DF7-AEB6-B0E173DD613A}" destId="{D6D5DDE9-C282-41DA-93E4-126C9B07B2F1}" srcOrd="16" destOrd="0" presId="urn:microsoft.com/office/officeart/2005/8/layout/radial1"/>
    <dgm:cxn modelId="{0603D3DF-947F-4324-8868-169F03D4E2C4}" type="presParOf" srcId="{A63A654B-5B2A-4DF7-AEB6-B0E173DD613A}" destId="{92A972EA-E965-4FB9-A37D-6F8C19F28273}" srcOrd="17" destOrd="0" presId="urn:microsoft.com/office/officeart/2005/8/layout/radial1"/>
    <dgm:cxn modelId="{5DE7B634-98B7-4B3A-B458-BF369BA2CFAE}" type="presParOf" srcId="{92A972EA-E965-4FB9-A37D-6F8C19F28273}" destId="{EEEF990D-90CB-4412-9147-644AC9E31C48}" srcOrd="0" destOrd="0" presId="urn:microsoft.com/office/officeart/2005/8/layout/radial1"/>
    <dgm:cxn modelId="{A2393A8B-2EAB-469B-A651-B8378C193B1D}" type="presParOf" srcId="{A63A654B-5B2A-4DF7-AEB6-B0E173DD613A}" destId="{36DD67F1-7181-4A3C-87DE-9250DA83B37A}" srcOrd="18" destOrd="0" presId="urn:microsoft.com/office/officeart/2005/8/layout/radial1"/>
    <dgm:cxn modelId="{77929EB3-DDB0-4F1C-A304-E290B18178F9}" type="presParOf" srcId="{A63A654B-5B2A-4DF7-AEB6-B0E173DD613A}" destId="{2842B824-83B0-438E-975F-8BFF66D5C0B4}" srcOrd="19" destOrd="0" presId="urn:microsoft.com/office/officeart/2005/8/layout/radial1"/>
    <dgm:cxn modelId="{76BC3F29-4568-409C-9C08-EF2FB535209B}" type="presParOf" srcId="{2842B824-83B0-438E-975F-8BFF66D5C0B4}" destId="{FF3A22CA-14E5-44B2-9224-3616C8B7F6A3}" srcOrd="0" destOrd="0" presId="urn:microsoft.com/office/officeart/2005/8/layout/radial1"/>
    <dgm:cxn modelId="{AC3BB0F7-1B07-4203-8DF5-7B74966B6AD4}" type="presParOf" srcId="{A63A654B-5B2A-4DF7-AEB6-B0E173DD613A}" destId="{32A793B8-2AA6-444F-952C-EB17AF1EDD7D}" srcOrd="2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5DAE18-C7FE-4256-98A5-539C7B472F3E}">
      <dsp:nvSpPr>
        <dsp:cNvPr id="0" name=""/>
        <dsp:cNvSpPr/>
      </dsp:nvSpPr>
      <dsp:spPr>
        <a:xfrm>
          <a:off x="3168353" y="2304259"/>
          <a:ext cx="2880317" cy="14401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FFFF00"/>
              </a:solidFill>
            </a:rPr>
            <a:t>Усна народна творчість</a:t>
          </a:r>
          <a:endParaRPr lang="uk-UA" sz="2800" b="1" kern="1200" dirty="0">
            <a:solidFill>
              <a:srgbClr val="FFFF00"/>
            </a:solidFill>
          </a:endParaRPr>
        </a:p>
      </dsp:txBody>
      <dsp:txXfrm>
        <a:off x="3590166" y="2515164"/>
        <a:ext cx="2036691" cy="1018342"/>
      </dsp:txXfrm>
    </dsp:sp>
    <dsp:sp modelId="{75BDF736-C63D-42C8-975E-03333DDED779}">
      <dsp:nvSpPr>
        <dsp:cNvPr id="0" name=""/>
        <dsp:cNvSpPr/>
      </dsp:nvSpPr>
      <dsp:spPr>
        <a:xfrm rot="16200000">
          <a:off x="4043355" y="1727853"/>
          <a:ext cx="1130313" cy="22498"/>
        </a:xfrm>
        <a:custGeom>
          <a:avLst/>
          <a:gdLst/>
          <a:ahLst/>
          <a:cxnLst/>
          <a:rect l="0" t="0" r="0" b="0"/>
          <a:pathLst>
            <a:path>
              <a:moveTo>
                <a:pt x="0" y="11249"/>
              </a:moveTo>
              <a:lnTo>
                <a:pt x="1130313" y="1124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000" b="1" kern="1200">
            <a:solidFill>
              <a:schemeClr val="tx2">
                <a:lumMod val="50000"/>
              </a:schemeClr>
            </a:solidFill>
          </a:endParaRPr>
        </a:p>
      </dsp:txBody>
      <dsp:txXfrm>
        <a:off x="4580254" y="1710844"/>
        <a:ext cx="56515" cy="56515"/>
      </dsp:txXfrm>
    </dsp:sp>
    <dsp:sp modelId="{B78DB069-BB0A-422F-85EA-3456478CFF54}">
      <dsp:nvSpPr>
        <dsp:cNvPr id="0" name=""/>
        <dsp:cNvSpPr/>
      </dsp:nvSpPr>
      <dsp:spPr>
        <a:xfrm>
          <a:off x="3806962" y="21887"/>
          <a:ext cx="1603099" cy="115205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041730" y="190602"/>
        <a:ext cx="1133563" cy="814627"/>
      </dsp:txXfrm>
    </dsp:sp>
    <dsp:sp modelId="{5E46A088-C264-4BD0-875D-B61C46FBCEB3}">
      <dsp:nvSpPr>
        <dsp:cNvPr id="0" name=""/>
        <dsp:cNvSpPr/>
      </dsp:nvSpPr>
      <dsp:spPr>
        <a:xfrm rot="18707306">
          <a:off x="5016615" y="1954584"/>
          <a:ext cx="1075846" cy="22498"/>
        </a:xfrm>
        <a:custGeom>
          <a:avLst/>
          <a:gdLst/>
          <a:ahLst/>
          <a:cxnLst/>
          <a:rect l="0" t="0" r="0" b="0"/>
          <a:pathLst>
            <a:path>
              <a:moveTo>
                <a:pt x="0" y="11249"/>
              </a:moveTo>
              <a:lnTo>
                <a:pt x="1075846" y="1124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000" b="1" kern="1200">
            <a:solidFill>
              <a:schemeClr val="tx2">
                <a:lumMod val="50000"/>
              </a:schemeClr>
            </a:solidFill>
          </a:endParaRPr>
        </a:p>
      </dsp:txBody>
      <dsp:txXfrm>
        <a:off x="5527642" y="1938937"/>
        <a:ext cx="53792" cy="53792"/>
      </dsp:txXfrm>
    </dsp:sp>
    <dsp:sp modelId="{CAB014B1-6F99-418F-AA1B-328338A23093}">
      <dsp:nvSpPr>
        <dsp:cNvPr id="0" name=""/>
        <dsp:cNvSpPr/>
      </dsp:nvSpPr>
      <dsp:spPr>
        <a:xfrm>
          <a:off x="5544619" y="504053"/>
          <a:ext cx="1603099" cy="1152057"/>
        </a:xfrm>
        <a:prstGeom prst="ellipse">
          <a:avLst/>
        </a:prstGeom>
        <a:gradFill rotWithShape="0">
          <a:gsLst>
            <a:gs pos="0">
              <a:schemeClr val="accent2">
                <a:hueOff val="520169"/>
                <a:satOff val="-649"/>
                <a:lumOff val="153"/>
                <a:alphaOff val="0"/>
                <a:shade val="51000"/>
                <a:satMod val="130000"/>
              </a:schemeClr>
            </a:gs>
            <a:gs pos="80000">
              <a:schemeClr val="accent2">
                <a:hueOff val="520169"/>
                <a:satOff val="-649"/>
                <a:lumOff val="153"/>
                <a:alphaOff val="0"/>
                <a:shade val="93000"/>
                <a:satMod val="130000"/>
              </a:schemeClr>
            </a:gs>
            <a:gs pos="100000">
              <a:schemeClr val="accent2">
                <a:hueOff val="520169"/>
                <a:satOff val="-649"/>
                <a:lumOff val="1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779387" y="672768"/>
        <a:ext cx="1133563" cy="814627"/>
      </dsp:txXfrm>
    </dsp:sp>
    <dsp:sp modelId="{DAD1CC61-80F5-4645-9234-4ACE5C081A15}">
      <dsp:nvSpPr>
        <dsp:cNvPr id="0" name=""/>
        <dsp:cNvSpPr/>
      </dsp:nvSpPr>
      <dsp:spPr>
        <a:xfrm rot="20520000">
          <a:off x="5806577" y="2560656"/>
          <a:ext cx="388741" cy="22498"/>
        </a:xfrm>
        <a:custGeom>
          <a:avLst/>
          <a:gdLst/>
          <a:ahLst/>
          <a:cxnLst/>
          <a:rect l="0" t="0" r="0" b="0"/>
          <a:pathLst>
            <a:path>
              <a:moveTo>
                <a:pt x="0" y="11249"/>
              </a:moveTo>
              <a:lnTo>
                <a:pt x="388741" y="1124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000" b="1" kern="1200">
            <a:solidFill>
              <a:schemeClr val="tx2">
                <a:lumMod val="50000"/>
              </a:schemeClr>
            </a:solidFill>
          </a:endParaRPr>
        </a:p>
      </dsp:txBody>
      <dsp:txXfrm>
        <a:off x="5991230" y="2562187"/>
        <a:ext cx="19437" cy="19437"/>
      </dsp:txXfrm>
    </dsp:sp>
    <dsp:sp modelId="{841CC61A-CF48-43ED-9167-F8C521885331}">
      <dsp:nvSpPr>
        <dsp:cNvPr id="0" name=""/>
        <dsp:cNvSpPr/>
      </dsp:nvSpPr>
      <dsp:spPr>
        <a:xfrm>
          <a:off x="6114623" y="1698502"/>
          <a:ext cx="1603099" cy="1152057"/>
        </a:xfrm>
        <a:prstGeom prst="ellipse">
          <a:avLst/>
        </a:prstGeom>
        <a:gradFill rotWithShape="0">
          <a:gsLst>
            <a:gs pos="0">
              <a:schemeClr val="accent2">
                <a:hueOff val="1040338"/>
                <a:satOff val="-1298"/>
                <a:lumOff val="305"/>
                <a:alphaOff val="0"/>
                <a:shade val="51000"/>
                <a:satMod val="130000"/>
              </a:schemeClr>
            </a:gs>
            <a:gs pos="80000">
              <a:schemeClr val="accent2">
                <a:hueOff val="1040338"/>
                <a:satOff val="-1298"/>
                <a:lumOff val="305"/>
                <a:alphaOff val="0"/>
                <a:shade val="93000"/>
                <a:satMod val="130000"/>
              </a:schemeClr>
            </a:gs>
            <a:gs pos="100000">
              <a:schemeClr val="accent2">
                <a:hueOff val="1040338"/>
                <a:satOff val="-1298"/>
                <a:lumOff val="3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6349391" y="1867217"/>
        <a:ext cx="1133563" cy="814627"/>
      </dsp:txXfrm>
    </dsp:sp>
    <dsp:sp modelId="{F312DD0E-9E4C-4532-B4D9-8E9B0C4BF074}">
      <dsp:nvSpPr>
        <dsp:cNvPr id="0" name=""/>
        <dsp:cNvSpPr/>
      </dsp:nvSpPr>
      <dsp:spPr>
        <a:xfrm rot="1080000">
          <a:off x="5806577" y="3465516"/>
          <a:ext cx="388741" cy="22498"/>
        </a:xfrm>
        <a:custGeom>
          <a:avLst/>
          <a:gdLst/>
          <a:ahLst/>
          <a:cxnLst/>
          <a:rect l="0" t="0" r="0" b="0"/>
          <a:pathLst>
            <a:path>
              <a:moveTo>
                <a:pt x="0" y="11249"/>
              </a:moveTo>
              <a:lnTo>
                <a:pt x="388741" y="1124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000" b="1" kern="1200">
            <a:solidFill>
              <a:schemeClr val="tx2">
                <a:lumMod val="50000"/>
              </a:schemeClr>
            </a:solidFill>
          </a:endParaRPr>
        </a:p>
      </dsp:txBody>
      <dsp:txXfrm>
        <a:off x="5991230" y="3467047"/>
        <a:ext cx="19437" cy="19437"/>
      </dsp:txXfrm>
    </dsp:sp>
    <dsp:sp modelId="{E39E84A6-7C91-4C1C-B3F0-665F2122BB43}">
      <dsp:nvSpPr>
        <dsp:cNvPr id="0" name=""/>
        <dsp:cNvSpPr/>
      </dsp:nvSpPr>
      <dsp:spPr>
        <a:xfrm>
          <a:off x="6114623" y="3198111"/>
          <a:ext cx="1603099" cy="1152057"/>
        </a:xfrm>
        <a:prstGeom prst="ellipse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6349391" y="3366826"/>
        <a:ext cx="1133563" cy="814627"/>
      </dsp:txXfrm>
    </dsp:sp>
    <dsp:sp modelId="{32B0E3F0-D465-4D62-AE26-3BCDCB27BF76}">
      <dsp:nvSpPr>
        <dsp:cNvPr id="0" name=""/>
        <dsp:cNvSpPr/>
      </dsp:nvSpPr>
      <dsp:spPr>
        <a:xfrm rot="2903353">
          <a:off x="5003096" y="4093900"/>
          <a:ext cx="1130742" cy="22498"/>
        </a:xfrm>
        <a:custGeom>
          <a:avLst/>
          <a:gdLst/>
          <a:ahLst/>
          <a:cxnLst/>
          <a:rect l="0" t="0" r="0" b="0"/>
          <a:pathLst>
            <a:path>
              <a:moveTo>
                <a:pt x="0" y="11249"/>
              </a:moveTo>
              <a:lnTo>
                <a:pt x="1130742" y="1124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000" b="1" kern="1200">
            <a:solidFill>
              <a:schemeClr val="tx2">
                <a:lumMod val="50000"/>
              </a:schemeClr>
            </a:solidFill>
          </a:endParaRPr>
        </a:p>
      </dsp:txBody>
      <dsp:txXfrm>
        <a:off x="5540198" y="4076881"/>
        <a:ext cx="56537" cy="56537"/>
      </dsp:txXfrm>
    </dsp:sp>
    <dsp:sp modelId="{52437C31-6CC4-488D-AA2F-80EFFBC81CF2}">
      <dsp:nvSpPr>
        <dsp:cNvPr id="0" name=""/>
        <dsp:cNvSpPr/>
      </dsp:nvSpPr>
      <dsp:spPr>
        <a:xfrm>
          <a:off x="5400601" y="4464501"/>
          <a:ext cx="1997299" cy="1152057"/>
        </a:xfrm>
        <a:prstGeom prst="ellipse">
          <a:avLst/>
        </a:prstGeom>
        <a:gradFill rotWithShape="0">
          <a:gsLst>
            <a:gs pos="0">
              <a:schemeClr val="accent2">
                <a:hueOff val="2080675"/>
                <a:satOff val="-2595"/>
                <a:lumOff val="610"/>
                <a:alphaOff val="0"/>
                <a:shade val="51000"/>
                <a:satMod val="130000"/>
              </a:schemeClr>
            </a:gs>
            <a:gs pos="80000">
              <a:schemeClr val="accent2">
                <a:hueOff val="2080675"/>
                <a:satOff val="-2595"/>
                <a:lumOff val="610"/>
                <a:alphaOff val="0"/>
                <a:shade val="93000"/>
                <a:satMod val="130000"/>
              </a:schemeClr>
            </a:gs>
            <a:gs pos="100000">
              <a:schemeClr val="accent2">
                <a:hueOff val="2080675"/>
                <a:satOff val="-2595"/>
                <a:lumOff val="61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693099" y="4633216"/>
        <a:ext cx="1412303" cy="814627"/>
      </dsp:txXfrm>
    </dsp:sp>
    <dsp:sp modelId="{189CECA6-27EF-4BE5-B0CB-1D35415F9FCC}">
      <dsp:nvSpPr>
        <dsp:cNvPr id="0" name=""/>
        <dsp:cNvSpPr/>
      </dsp:nvSpPr>
      <dsp:spPr>
        <a:xfrm rot="5487804">
          <a:off x="3999031" y="4309283"/>
          <a:ext cx="1152733" cy="22498"/>
        </a:xfrm>
        <a:custGeom>
          <a:avLst/>
          <a:gdLst/>
          <a:ahLst/>
          <a:cxnLst/>
          <a:rect l="0" t="0" r="0" b="0"/>
          <a:pathLst>
            <a:path>
              <a:moveTo>
                <a:pt x="0" y="11249"/>
              </a:moveTo>
              <a:lnTo>
                <a:pt x="1152733" y="1124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000" b="1" kern="1200">
            <a:solidFill>
              <a:schemeClr val="tx2">
                <a:lumMod val="50000"/>
              </a:schemeClr>
            </a:solidFill>
          </a:endParaRPr>
        </a:p>
      </dsp:txBody>
      <dsp:txXfrm rot="10800000">
        <a:off x="4546580" y="4291714"/>
        <a:ext cx="57636" cy="57636"/>
      </dsp:txXfrm>
    </dsp:sp>
    <dsp:sp modelId="{F04D173D-11CC-4CFC-9149-515299F6D967}">
      <dsp:nvSpPr>
        <dsp:cNvPr id="0" name=""/>
        <dsp:cNvSpPr/>
      </dsp:nvSpPr>
      <dsp:spPr>
        <a:xfrm>
          <a:off x="3744416" y="4896614"/>
          <a:ext cx="1603099" cy="1152057"/>
        </a:xfrm>
        <a:prstGeom prst="ellipse">
          <a:avLst/>
        </a:prstGeom>
        <a:gradFill rotWithShape="0">
          <a:gsLst>
            <a:gs pos="0">
              <a:schemeClr val="accent2">
                <a:hueOff val="2600844"/>
                <a:satOff val="-3244"/>
                <a:lumOff val="763"/>
                <a:alphaOff val="0"/>
                <a:shade val="51000"/>
                <a:satMod val="130000"/>
              </a:schemeClr>
            </a:gs>
            <a:gs pos="80000">
              <a:schemeClr val="accent2">
                <a:hueOff val="2600844"/>
                <a:satOff val="-3244"/>
                <a:lumOff val="763"/>
                <a:alphaOff val="0"/>
                <a:shade val="93000"/>
                <a:satMod val="130000"/>
              </a:schemeClr>
            </a:gs>
            <a:gs pos="100000">
              <a:schemeClr val="accent2">
                <a:hueOff val="2600844"/>
                <a:satOff val="-3244"/>
                <a:lumOff val="7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979184" y="5065329"/>
        <a:ext cx="1133563" cy="814627"/>
      </dsp:txXfrm>
    </dsp:sp>
    <dsp:sp modelId="{47C28BB2-51F9-4A29-A6A1-DF727D81F8CF}">
      <dsp:nvSpPr>
        <dsp:cNvPr id="0" name=""/>
        <dsp:cNvSpPr/>
      </dsp:nvSpPr>
      <dsp:spPr>
        <a:xfrm rot="7892359">
          <a:off x="3080488" y="4096643"/>
          <a:ext cx="1136093" cy="22498"/>
        </a:xfrm>
        <a:custGeom>
          <a:avLst/>
          <a:gdLst/>
          <a:ahLst/>
          <a:cxnLst/>
          <a:rect l="0" t="0" r="0" b="0"/>
          <a:pathLst>
            <a:path>
              <a:moveTo>
                <a:pt x="0" y="11249"/>
              </a:moveTo>
              <a:lnTo>
                <a:pt x="1136093" y="1124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000" b="1" kern="1200">
            <a:solidFill>
              <a:schemeClr val="tx2">
                <a:lumMod val="50000"/>
              </a:schemeClr>
            </a:solidFill>
          </a:endParaRPr>
        </a:p>
      </dsp:txBody>
      <dsp:txXfrm rot="10800000">
        <a:off x="3620133" y="4079490"/>
        <a:ext cx="56804" cy="56804"/>
      </dsp:txXfrm>
    </dsp:sp>
    <dsp:sp modelId="{A246CE64-7861-4447-9379-AD619A0691FF}">
      <dsp:nvSpPr>
        <dsp:cNvPr id="0" name=""/>
        <dsp:cNvSpPr/>
      </dsp:nvSpPr>
      <dsp:spPr>
        <a:xfrm>
          <a:off x="1872211" y="4464499"/>
          <a:ext cx="1900111" cy="1152057"/>
        </a:xfrm>
        <a:prstGeom prst="ellipse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150476" y="4633214"/>
        <a:ext cx="1343581" cy="814627"/>
      </dsp:txXfrm>
    </dsp:sp>
    <dsp:sp modelId="{6183DF3E-3A4E-4A1A-94A2-32AF455F0B20}">
      <dsp:nvSpPr>
        <dsp:cNvPr id="0" name=""/>
        <dsp:cNvSpPr/>
      </dsp:nvSpPr>
      <dsp:spPr>
        <a:xfrm rot="9720000">
          <a:off x="3021704" y="3465516"/>
          <a:ext cx="388741" cy="22498"/>
        </a:xfrm>
        <a:custGeom>
          <a:avLst/>
          <a:gdLst/>
          <a:ahLst/>
          <a:cxnLst/>
          <a:rect l="0" t="0" r="0" b="0"/>
          <a:pathLst>
            <a:path>
              <a:moveTo>
                <a:pt x="0" y="11249"/>
              </a:moveTo>
              <a:lnTo>
                <a:pt x="388741" y="1124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000" b="1" kern="1200">
            <a:solidFill>
              <a:schemeClr val="tx2">
                <a:lumMod val="50000"/>
              </a:schemeClr>
            </a:solidFill>
          </a:endParaRPr>
        </a:p>
      </dsp:txBody>
      <dsp:txXfrm rot="10800000">
        <a:off x="3206356" y="3467047"/>
        <a:ext cx="19437" cy="19437"/>
      </dsp:txXfrm>
    </dsp:sp>
    <dsp:sp modelId="{D6D5DDE9-C282-41DA-93E4-126C9B07B2F1}">
      <dsp:nvSpPr>
        <dsp:cNvPr id="0" name=""/>
        <dsp:cNvSpPr/>
      </dsp:nvSpPr>
      <dsp:spPr>
        <a:xfrm>
          <a:off x="1499300" y="3198111"/>
          <a:ext cx="1603099" cy="1152057"/>
        </a:xfrm>
        <a:prstGeom prst="ellipse">
          <a:avLst/>
        </a:prstGeom>
        <a:gradFill rotWithShape="0">
          <a:gsLst>
            <a:gs pos="0">
              <a:schemeClr val="accent2">
                <a:hueOff val="3641181"/>
                <a:satOff val="-4541"/>
                <a:lumOff val="1068"/>
                <a:alphaOff val="0"/>
                <a:shade val="51000"/>
                <a:satMod val="130000"/>
              </a:schemeClr>
            </a:gs>
            <a:gs pos="80000">
              <a:schemeClr val="accent2">
                <a:hueOff val="3641181"/>
                <a:satOff val="-4541"/>
                <a:lumOff val="1068"/>
                <a:alphaOff val="0"/>
                <a:shade val="93000"/>
                <a:satMod val="130000"/>
              </a:schemeClr>
            </a:gs>
            <a:gs pos="100000">
              <a:schemeClr val="accent2">
                <a:hueOff val="3641181"/>
                <a:satOff val="-4541"/>
                <a:lumOff val="106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734068" y="3366826"/>
        <a:ext cx="1133563" cy="814627"/>
      </dsp:txXfrm>
    </dsp:sp>
    <dsp:sp modelId="{92A972EA-E965-4FB9-A37D-6F8C19F28273}">
      <dsp:nvSpPr>
        <dsp:cNvPr id="0" name=""/>
        <dsp:cNvSpPr/>
      </dsp:nvSpPr>
      <dsp:spPr>
        <a:xfrm rot="11718842">
          <a:off x="2984198" y="2618642"/>
          <a:ext cx="367710" cy="22498"/>
        </a:xfrm>
        <a:custGeom>
          <a:avLst/>
          <a:gdLst/>
          <a:ahLst/>
          <a:cxnLst/>
          <a:rect l="0" t="0" r="0" b="0"/>
          <a:pathLst>
            <a:path>
              <a:moveTo>
                <a:pt x="0" y="11249"/>
              </a:moveTo>
              <a:lnTo>
                <a:pt x="367710" y="1124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000" b="1" kern="1200">
            <a:solidFill>
              <a:schemeClr val="tx2">
                <a:lumMod val="50000"/>
              </a:schemeClr>
            </a:solidFill>
          </a:endParaRPr>
        </a:p>
      </dsp:txBody>
      <dsp:txXfrm rot="10800000">
        <a:off x="3158860" y="2620698"/>
        <a:ext cx="18385" cy="18385"/>
      </dsp:txXfrm>
    </dsp:sp>
    <dsp:sp modelId="{36DD67F1-7181-4A3C-87DE-9250DA83B37A}">
      <dsp:nvSpPr>
        <dsp:cNvPr id="0" name=""/>
        <dsp:cNvSpPr/>
      </dsp:nvSpPr>
      <dsp:spPr>
        <a:xfrm>
          <a:off x="1440159" y="1800199"/>
          <a:ext cx="1603099" cy="1152057"/>
        </a:xfrm>
        <a:prstGeom prst="ellipse">
          <a:avLst/>
        </a:prstGeom>
        <a:gradFill rotWithShape="0">
          <a:gsLst>
            <a:gs pos="0">
              <a:schemeClr val="accent2">
                <a:hueOff val="4161350"/>
                <a:satOff val="-5190"/>
                <a:lumOff val="1220"/>
                <a:alphaOff val="0"/>
                <a:shade val="51000"/>
                <a:satMod val="130000"/>
              </a:schemeClr>
            </a:gs>
            <a:gs pos="80000">
              <a:schemeClr val="accent2">
                <a:hueOff val="4161350"/>
                <a:satOff val="-5190"/>
                <a:lumOff val="1220"/>
                <a:alphaOff val="0"/>
                <a:shade val="93000"/>
                <a:satMod val="130000"/>
              </a:schemeClr>
            </a:gs>
            <a:gs pos="100000">
              <a:schemeClr val="accent2">
                <a:hueOff val="4161350"/>
                <a:satOff val="-5190"/>
                <a:lumOff val="12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674927" y="1968914"/>
        <a:ext cx="1133563" cy="814627"/>
      </dsp:txXfrm>
    </dsp:sp>
    <dsp:sp modelId="{2842B824-83B0-438E-975F-8BFF66D5C0B4}">
      <dsp:nvSpPr>
        <dsp:cNvPr id="0" name=""/>
        <dsp:cNvSpPr/>
      </dsp:nvSpPr>
      <dsp:spPr>
        <a:xfrm rot="13784180">
          <a:off x="3195647" y="1955448"/>
          <a:ext cx="1034149" cy="22498"/>
        </a:xfrm>
        <a:custGeom>
          <a:avLst/>
          <a:gdLst/>
          <a:ahLst/>
          <a:cxnLst/>
          <a:rect l="0" t="0" r="0" b="0"/>
          <a:pathLst>
            <a:path>
              <a:moveTo>
                <a:pt x="0" y="11249"/>
              </a:moveTo>
              <a:lnTo>
                <a:pt x="1034149" y="1124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000" b="1" kern="1200">
            <a:solidFill>
              <a:schemeClr val="tx2">
                <a:lumMod val="50000"/>
              </a:schemeClr>
            </a:solidFill>
          </a:endParaRPr>
        </a:p>
      </dsp:txBody>
      <dsp:txXfrm rot="10800000">
        <a:off x="3686868" y="1940844"/>
        <a:ext cx="51707" cy="51707"/>
      </dsp:txXfrm>
    </dsp:sp>
    <dsp:sp modelId="{32A793B8-2AA6-444F-952C-EB17AF1EDD7D}">
      <dsp:nvSpPr>
        <dsp:cNvPr id="0" name=""/>
        <dsp:cNvSpPr/>
      </dsp:nvSpPr>
      <dsp:spPr>
        <a:xfrm>
          <a:off x="2160232" y="504052"/>
          <a:ext cx="1603099" cy="1152057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395000" y="672767"/>
        <a:ext cx="1133563" cy="8146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5DAE18-C7FE-4256-98A5-539C7B472F3E}">
      <dsp:nvSpPr>
        <dsp:cNvPr id="0" name=""/>
        <dsp:cNvSpPr/>
      </dsp:nvSpPr>
      <dsp:spPr>
        <a:xfrm>
          <a:off x="3168353" y="2304259"/>
          <a:ext cx="2880317" cy="14401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FFFF00"/>
              </a:solidFill>
            </a:rPr>
            <a:t>Усна народна творчість</a:t>
          </a:r>
          <a:endParaRPr lang="uk-UA" sz="2800" b="1" kern="1200" dirty="0">
            <a:solidFill>
              <a:srgbClr val="FFFF00"/>
            </a:solidFill>
          </a:endParaRPr>
        </a:p>
      </dsp:txBody>
      <dsp:txXfrm>
        <a:off x="3590166" y="2515164"/>
        <a:ext cx="2036691" cy="1018342"/>
      </dsp:txXfrm>
    </dsp:sp>
    <dsp:sp modelId="{75BDF736-C63D-42C8-975E-03333DDED779}">
      <dsp:nvSpPr>
        <dsp:cNvPr id="0" name=""/>
        <dsp:cNvSpPr/>
      </dsp:nvSpPr>
      <dsp:spPr>
        <a:xfrm rot="16200000">
          <a:off x="4043355" y="1727853"/>
          <a:ext cx="1130313" cy="22498"/>
        </a:xfrm>
        <a:custGeom>
          <a:avLst/>
          <a:gdLst/>
          <a:ahLst/>
          <a:cxnLst/>
          <a:rect l="0" t="0" r="0" b="0"/>
          <a:pathLst>
            <a:path>
              <a:moveTo>
                <a:pt x="0" y="11249"/>
              </a:moveTo>
              <a:lnTo>
                <a:pt x="1130313" y="1124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000" b="1" kern="1200">
            <a:solidFill>
              <a:schemeClr val="tx2">
                <a:lumMod val="50000"/>
              </a:schemeClr>
            </a:solidFill>
          </a:endParaRPr>
        </a:p>
      </dsp:txBody>
      <dsp:txXfrm>
        <a:off x="4580254" y="1710844"/>
        <a:ext cx="56515" cy="56515"/>
      </dsp:txXfrm>
    </dsp:sp>
    <dsp:sp modelId="{B78DB069-BB0A-422F-85EA-3456478CFF54}">
      <dsp:nvSpPr>
        <dsp:cNvPr id="0" name=""/>
        <dsp:cNvSpPr/>
      </dsp:nvSpPr>
      <dsp:spPr>
        <a:xfrm>
          <a:off x="3806962" y="21887"/>
          <a:ext cx="1603099" cy="115205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2">
                  <a:lumMod val="50000"/>
                </a:schemeClr>
              </a:solidFill>
            </a:rPr>
            <a:t>Казки </a:t>
          </a:r>
          <a:endParaRPr lang="uk-UA" sz="1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041730" y="190602"/>
        <a:ext cx="1133563" cy="814627"/>
      </dsp:txXfrm>
    </dsp:sp>
    <dsp:sp modelId="{5E46A088-C264-4BD0-875D-B61C46FBCEB3}">
      <dsp:nvSpPr>
        <dsp:cNvPr id="0" name=""/>
        <dsp:cNvSpPr/>
      </dsp:nvSpPr>
      <dsp:spPr>
        <a:xfrm rot="18707306">
          <a:off x="5016615" y="1954584"/>
          <a:ext cx="1075846" cy="22498"/>
        </a:xfrm>
        <a:custGeom>
          <a:avLst/>
          <a:gdLst/>
          <a:ahLst/>
          <a:cxnLst/>
          <a:rect l="0" t="0" r="0" b="0"/>
          <a:pathLst>
            <a:path>
              <a:moveTo>
                <a:pt x="0" y="11249"/>
              </a:moveTo>
              <a:lnTo>
                <a:pt x="1075846" y="1124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000" b="1" kern="1200">
            <a:solidFill>
              <a:schemeClr val="tx2">
                <a:lumMod val="50000"/>
              </a:schemeClr>
            </a:solidFill>
          </a:endParaRPr>
        </a:p>
      </dsp:txBody>
      <dsp:txXfrm>
        <a:off x="5527642" y="1938937"/>
        <a:ext cx="53792" cy="53792"/>
      </dsp:txXfrm>
    </dsp:sp>
    <dsp:sp modelId="{CAB014B1-6F99-418F-AA1B-328338A23093}">
      <dsp:nvSpPr>
        <dsp:cNvPr id="0" name=""/>
        <dsp:cNvSpPr/>
      </dsp:nvSpPr>
      <dsp:spPr>
        <a:xfrm>
          <a:off x="5544619" y="504053"/>
          <a:ext cx="1603099" cy="1152057"/>
        </a:xfrm>
        <a:prstGeom prst="ellipse">
          <a:avLst/>
        </a:prstGeom>
        <a:gradFill rotWithShape="0">
          <a:gsLst>
            <a:gs pos="0">
              <a:schemeClr val="accent2">
                <a:hueOff val="520169"/>
                <a:satOff val="-649"/>
                <a:lumOff val="153"/>
                <a:alphaOff val="0"/>
                <a:shade val="51000"/>
                <a:satMod val="130000"/>
              </a:schemeClr>
            </a:gs>
            <a:gs pos="80000">
              <a:schemeClr val="accent2">
                <a:hueOff val="520169"/>
                <a:satOff val="-649"/>
                <a:lumOff val="153"/>
                <a:alphaOff val="0"/>
                <a:shade val="93000"/>
                <a:satMod val="130000"/>
              </a:schemeClr>
            </a:gs>
            <a:gs pos="100000">
              <a:schemeClr val="accent2">
                <a:hueOff val="520169"/>
                <a:satOff val="-649"/>
                <a:lumOff val="1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>
              <a:solidFill>
                <a:schemeClr val="tx2">
                  <a:lumMod val="50000"/>
                </a:schemeClr>
              </a:solidFill>
            </a:rPr>
            <a:t>Лічилки</a:t>
          </a:r>
          <a:endParaRPr lang="uk-UA" sz="1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779387" y="672768"/>
        <a:ext cx="1133563" cy="814627"/>
      </dsp:txXfrm>
    </dsp:sp>
    <dsp:sp modelId="{DAD1CC61-80F5-4645-9234-4ACE5C081A15}">
      <dsp:nvSpPr>
        <dsp:cNvPr id="0" name=""/>
        <dsp:cNvSpPr/>
      </dsp:nvSpPr>
      <dsp:spPr>
        <a:xfrm rot="20520000">
          <a:off x="5806577" y="2560656"/>
          <a:ext cx="388741" cy="22498"/>
        </a:xfrm>
        <a:custGeom>
          <a:avLst/>
          <a:gdLst/>
          <a:ahLst/>
          <a:cxnLst/>
          <a:rect l="0" t="0" r="0" b="0"/>
          <a:pathLst>
            <a:path>
              <a:moveTo>
                <a:pt x="0" y="11249"/>
              </a:moveTo>
              <a:lnTo>
                <a:pt x="388741" y="1124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000" b="1" kern="1200">
            <a:solidFill>
              <a:schemeClr val="tx2">
                <a:lumMod val="50000"/>
              </a:schemeClr>
            </a:solidFill>
          </a:endParaRPr>
        </a:p>
      </dsp:txBody>
      <dsp:txXfrm>
        <a:off x="5991230" y="2562187"/>
        <a:ext cx="19437" cy="19437"/>
      </dsp:txXfrm>
    </dsp:sp>
    <dsp:sp modelId="{841CC61A-CF48-43ED-9167-F8C521885331}">
      <dsp:nvSpPr>
        <dsp:cNvPr id="0" name=""/>
        <dsp:cNvSpPr/>
      </dsp:nvSpPr>
      <dsp:spPr>
        <a:xfrm>
          <a:off x="6114623" y="1698502"/>
          <a:ext cx="1603099" cy="1152057"/>
        </a:xfrm>
        <a:prstGeom prst="ellipse">
          <a:avLst/>
        </a:prstGeom>
        <a:gradFill rotWithShape="0">
          <a:gsLst>
            <a:gs pos="0">
              <a:schemeClr val="accent2">
                <a:hueOff val="1040338"/>
                <a:satOff val="-1298"/>
                <a:lumOff val="305"/>
                <a:alphaOff val="0"/>
                <a:shade val="51000"/>
                <a:satMod val="130000"/>
              </a:schemeClr>
            </a:gs>
            <a:gs pos="80000">
              <a:schemeClr val="accent2">
                <a:hueOff val="1040338"/>
                <a:satOff val="-1298"/>
                <a:lumOff val="305"/>
                <a:alphaOff val="0"/>
                <a:shade val="93000"/>
                <a:satMod val="130000"/>
              </a:schemeClr>
            </a:gs>
            <a:gs pos="100000">
              <a:schemeClr val="accent2">
                <a:hueOff val="1040338"/>
                <a:satOff val="-1298"/>
                <a:lumOff val="3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>
              <a:solidFill>
                <a:schemeClr val="tx2">
                  <a:lumMod val="50000"/>
                </a:schemeClr>
              </a:solidFill>
            </a:rPr>
            <a:t>Прислів’я</a:t>
          </a:r>
          <a:endParaRPr lang="uk-UA" sz="1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6349391" y="1867217"/>
        <a:ext cx="1133563" cy="814627"/>
      </dsp:txXfrm>
    </dsp:sp>
    <dsp:sp modelId="{F312DD0E-9E4C-4532-B4D9-8E9B0C4BF074}">
      <dsp:nvSpPr>
        <dsp:cNvPr id="0" name=""/>
        <dsp:cNvSpPr/>
      </dsp:nvSpPr>
      <dsp:spPr>
        <a:xfrm rot="1080000">
          <a:off x="5806577" y="3465516"/>
          <a:ext cx="388741" cy="22498"/>
        </a:xfrm>
        <a:custGeom>
          <a:avLst/>
          <a:gdLst/>
          <a:ahLst/>
          <a:cxnLst/>
          <a:rect l="0" t="0" r="0" b="0"/>
          <a:pathLst>
            <a:path>
              <a:moveTo>
                <a:pt x="0" y="11249"/>
              </a:moveTo>
              <a:lnTo>
                <a:pt x="388741" y="1124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000" b="1" kern="1200">
            <a:solidFill>
              <a:schemeClr val="tx2">
                <a:lumMod val="50000"/>
              </a:schemeClr>
            </a:solidFill>
          </a:endParaRPr>
        </a:p>
      </dsp:txBody>
      <dsp:txXfrm>
        <a:off x="5991230" y="3467047"/>
        <a:ext cx="19437" cy="19437"/>
      </dsp:txXfrm>
    </dsp:sp>
    <dsp:sp modelId="{E39E84A6-7C91-4C1C-B3F0-665F2122BB43}">
      <dsp:nvSpPr>
        <dsp:cNvPr id="0" name=""/>
        <dsp:cNvSpPr/>
      </dsp:nvSpPr>
      <dsp:spPr>
        <a:xfrm>
          <a:off x="6114623" y="3198111"/>
          <a:ext cx="1603099" cy="1152057"/>
        </a:xfrm>
        <a:prstGeom prst="ellipse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>
              <a:solidFill>
                <a:schemeClr val="tx2">
                  <a:lumMod val="50000"/>
                </a:schemeClr>
              </a:solidFill>
            </a:rPr>
            <a:t>Приказки</a:t>
          </a:r>
          <a:endParaRPr lang="uk-UA" sz="1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6349391" y="3366826"/>
        <a:ext cx="1133563" cy="814627"/>
      </dsp:txXfrm>
    </dsp:sp>
    <dsp:sp modelId="{32B0E3F0-D465-4D62-AE26-3BCDCB27BF76}">
      <dsp:nvSpPr>
        <dsp:cNvPr id="0" name=""/>
        <dsp:cNvSpPr/>
      </dsp:nvSpPr>
      <dsp:spPr>
        <a:xfrm rot="2903353">
          <a:off x="5003096" y="4093900"/>
          <a:ext cx="1130742" cy="22498"/>
        </a:xfrm>
        <a:custGeom>
          <a:avLst/>
          <a:gdLst/>
          <a:ahLst/>
          <a:cxnLst/>
          <a:rect l="0" t="0" r="0" b="0"/>
          <a:pathLst>
            <a:path>
              <a:moveTo>
                <a:pt x="0" y="11249"/>
              </a:moveTo>
              <a:lnTo>
                <a:pt x="1130742" y="1124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000" b="1" kern="1200">
            <a:solidFill>
              <a:schemeClr val="tx2">
                <a:lumMod val="50000"/>
              </a:schemeClr>
            </a:solidFill>
          </a:endParaRPr>
        </a:p>
      </dsp:txBody>
      <dsp:txXfrm>
        <a:off x="5540198" y="4076881"/>
        <a:ext cx="56537" cy="56537"/>
      </dsp:txXfrm>
    </dsp:sp>
    <dsp:sp modelId="{52437C31-6CC4-488D-AA2F-80EFFBC81CF2}">
      <dsp:nvSpPr>
        <dsp:cNvPr id="0" name=""/>
        <dsp:cNvSpPr/>
      </dsp:nvSpPr>
      <dsp:spPr>
        <a:xfrm>
          <a:off x="5400601" y="4464501"/>
          <a:ext cx="1997299" cy="1152057"/>
        </a:xfrm>
        <a:prstGeom prst="ellipse">
          <a:avLst/>
        </a:prstGeom>
        <a:gradFill rotWithShape="0">
          <a:gsLst>
            <a:gs pos="0">
              <a:schemeClr val="accent2">
                <a:hueOff val="2080675"/>
                <a:satOff val="-2595"/>
                <a:lumOff val="610"/>
                <a:alphaOff val="0"/>
                <a:shade val="51000"/>
                <a:satMod val="130000"/>
              </a:schemeClr>
            </a:gs>
            <a:gs pos="80000">
              <a:schemeClr val="accent2">
                <a:hueOff val="2080675"/>
                <a:satOff val="-2595"/>
                <a:lumOff val="610"/>
                <a:alphaOff val="0"/>
                <a:shade val="93000"/>
                <a:satMod val="130000"/>
              </a:schemeClr>
            </a:gs>
            <a:gs pos="100000">
              <a:schemeClr val="accent2">
                <a:hueOff val="2080675"/>
                <a:satOff val="-2595"/>
                <a:lumOff val="61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2">
                  <a:lumMod val="50000"/>
                </a:schemeClr>
              </a:solidFill>
            </a:rPr>
            <a:t>Загадки</a:t>
          </a:r>
          <a:endParaRPr lang="uk-UA" sz="1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693099" y="4633216"/>
        <a:ext cx="1412303" cy="814627"/>
      </dsp:txXfrm>
    </dsp:sp>
    <dsp:sp modelId="{189CECA6-27EF-4BE5-B0CB-1D35415F9FCC}">
      <dsp:nvSpPr>
        <dsp:cNvPr id="0" name=""/>
        <dsp:cNvSpPr/>
      </dsp:nvSpPr>
      <dsp:spPr>
        <a:xfrm rot="5487804">
          <a:off x="3999031" y="4309283"/>
          <a:ext cx="1152733" cy="22498"/>
        </a:xfrm>
        <a:custGeom>
          <a:avLst/>
          <a:gdLst/>
          <a:ahLst/>
          <a:cxnLst/>
          <a:rect l="0" t="0" r="0" b="0"/>
          <a:pathLst>
            <a:path>
              <a:moveTo>
                <a:pt x="0" y="11249"/>
              </a:moveTo>
              <a:lnTo>
                <a:pt x="1152733" y="1124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000" b="1" kern="1200">
            <a:solidFill>
              <a:schemeClr val="tx2">
                <a:lumMod val="50000"/>
              </a:schemeClr>
            </a:solidFill>
          </a:endParaRPr>
        </a:p>
      </dsp:txBody>
      <dsp:txXfrm rot="10800000">
        <a:off x="4546580" y="4291714"/>
        <a:ext cx="57636" cy="57636"/>
      </dsp:txXfrm>
    </dsp:sp>
    <dsp:sp modelId="{F04D173D-11CC-4CFC-9149-515299F6D967}">
      <dsp:nvSpPr>
        <dsp:cNvPr id="0" name=""/>
        <dsp:cNvSpPr/>
      </dsp:nvSpPr>
      <dsp:spPr>
        <a:xfrm>
          <a:off x="3744416" y="4896614"/>
          <a:ext cx="1603099" cy="1152057"/>
        </a:xfrm>
        <a:prstGeom prst="ellipse">
          <a:avLst/>
        </a:prstGeom>
        <a:gradFill rotWithShape="0">
          <a:gsLst>
            <a:gs pos="0">
              <a:schemeClr val="accent2">
                <a:hueOff val="2600844"/>
                <a:satOff val="-3244"/>
                <a:lumOff val="763"/>
                <a:alphaOff val="0"/>
                <a:shade val="51000"/>
                <a:satMod val="130000"/>
              </a:schemeClr>
            </a:gs>
            <a:gs pos="80000">
              <a:schemeClr val="accent2">
                <a:hueOff val="2600844"/>
                <a:satOff val="-3244"/>
                <a:lumOff val="763"/>
                <a:alphaOff val="0"/>
                <a:shade val="93000"/>
                <a:satMod val="130000"/>
              </a:schemeClr>
            </a:gs>
            <a:gs pos="100000">
              <a:schemeClr val="accent2">
                <a:hueOff val="2600844"/>
                <a:satOff val="-3244"/>
                <a:lumOff val="7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>
              <a:solidFill>
                <a:schemeClr val="tx2">
                  <a:lumMod val="50000"/>
                </a:schemeClr>
              </a:solidFill>
            </a:rPr>
            <a:t>Пісні</a:t>
          </a:r>
          <a:endParaRPr lang="uk-UA" sz="1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979184" y="5065329"/>
        <a:ext cx="1133563" cy="814627"/>
      </dsp:txXfrm>
    </dsp:sp>
    <dsp:sp modelId="{47C28BB2-51F9-4A29-A6A1-DF727D81F8CF}">
      <dsp:nvSpPr>
        <dsp:cNvPr id="0" name=""/>
        <dsp:cNvSpPr/>
      </dsp:nvSpPr>
      <dsp:spPr>
        <a:xfrm rot="7892359">
          <a:off x="3080488" y="4096643"/>
          <a:ext cx="1136093" cy="22498"/>
        </a:xfrm>
        <a:custGeom>
          <a:avLst/>
          <a:gdLst/>
          <a:ahLst/>
          <a:cxnLst/>
          <a:rect l="0" t="0" r="0" b="0"/>
          <a:pathLst>
            <a:path>
              <a:moveTo>
                <a:pt x="0" y="11249"/>
              </a:moveTo>
              <a:lnTo>
                <a:pt x="1136093" y="1124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000" b="1" kern="1200">
            <a:solidFill>
              <a:schemeClr val="tx2">
                <a:lumMod val="50000"/>
              </a:schemeClr>
            </a:solidFill>
          </a:endParaRPr>
        </a:p>
      </dsp:txBody>
      <dsp:txXfrm rot="10800000">
        <a:off x="3620133" y="4079490"/>
        <a:ext cx="56804" cy="56804"/>
      </dsp:txXfrm>
    </dsp:sp>
    <dsp:sp modelId="{A246CE64-7861-4447-9379-AD619A0691FF}">
      <dsp:nvSpPr>
        <dsp:cNvPr id="0" name=""/>
        <dsp:cNvSpPr/>
      </dsp:nvSpPr>
      <dsp:spPr>
        <a:xfrm>
          <a:off x="1872211" y="4464499"/>
          <a:ext cx="1900111" cy="1152057"/>
        </a:xfrm>
        <a:prstGeom prst="ellipse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2">
                  <a:lumMod val="50000"/>
                </a:schemeClr>
              </a:solidFill>
            </a:rPr>
            <a:t>Скоромовки</a:t>
          </a:r>
          <a:endParaRPr lang="uk-UA" sz="1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150476" y="4633214"/>
        <a:ext cx="1343581" cy="814627"/>
      </dsp:txXfrm>
    </dsp:sp>
    <dsp:sp modelId="{6183DF3E-3A4E-4A1A-94A2-32AF455F0B20}">
      <dsp:nvSpPr>
        <dsp:cNvPr id="0" name=""/>
        <dsp:cNvSpPr/>
      </dsp:nvSpPr>
      <dsp:spPr>
        <a:xfrm rot="9720000">
          <a:off x="3021704" y="3465516"/>
          <a:ext cx="388741" cy="22498"/>
        </a:xfrm>
        <a:custGeom>
          <a:avLst/>
          <a:gdLst/>
          <a:ahLst/>
          <a:cxnLst/>
          <a:rect l="0" t="0" r="0" b="0"/>
          <a:pathLst>
            <a:path>
              <a:moveTo>
                <a:pt x="0" y="11249"/>
              </a:moveTo>
              <a:lnTo>
                <a:pt x="388741" y="1124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000" b="1" kern="1200">
            <a:solidFill>
              <a:schemeClr val="tx2">
                <a:lumMod val="50000"/>
              </a:schemeClr>
            </a:solidFill>
          </a:endParaRPr>
        </a:p>
      </dsp:txBody>
      <dsp:txXfrm rot="10800000">
        <a:off x="3206356" y="3467047"/>
        <a:ext cx="19437" cy="19437"/>
      </dsp:txXfrm>
    </dsp:sp>
    <dsp:sp modelId="{D6D5DDE9-C282-41DA-93E4-126C9B07B2F1}">
      <dsp:nvSpPr>
        <dsp:cNvPr id="0" name=""/>
        <dsp:cNvSpPr/>
      </dsp:nvSpPr>
      <dsp:spPr>
        <a:xfrm>
          <a:off x="1499300" y="3198111"/>
          <a:ext cx="1603099" cy="1152057"/>
        </a:xfrm>
        <a:prstGeom prst="ellipse">
          <a:avLst/>
        </a:prstGeom>
        <a:gradFill rotWithShape="0">
          <a:gsLst>
            <a:gs pos="0">
              <a:schemeClr val="accent2">
                <a:hueOff val="3641181"/>
                <a:satOff val="-4541"/>
                <a:lumOff val="1068"/>
                <a:alphaOff val="0"/>
                <a:shade val="51000"/>
                <a:satMod val="130000"/>
              </a:schemeClr>
            </a:gs>
            <a:gs pos="80000">
              <a:schemeClr val="accent2">
                <a:hueOff val="3641181"/>
                <a:satOff val="-4541"/>
                <a:lumOff val="1068"/>
                <a:alphaOff val="0"/>
                <a:shade val="93000"/>
                <a:satMod val="130000"/>
              </a:schemeClr>
            </a:gs>
            <a:gs pos="100000">
              <a:schemeClr val="accent2">
                <a:hueOff val="3641181"/>
                <a:satOff val="-4541"/>
                <a:lumOff val="106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>
              <a:solidFill>
                <a:schemeClr val="tx2">
                  <a:lumMod val="50000"/>
                </a:schemeClr>
              </a:solidFill>
            </a:rPr>
            <a:t>Притчі</a:t>
          </a:r>
          <a:endParaRPr lang="uk-UA" sz="1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734068" y="3366826"/>
        <a:ext cx="1133563" cy="814627"/>
      </dsp:txXfrm>
    </dsp:sp>
    <dsp:sp modelId="{92A972EA-E965-4FB9-A37D-6F8C19F28273}">
      <dsp:nvSpPr>
        <dsp:cNvPr id="0" name=""/>
        <dsp:cNvSpPr/>
      </dsp:nvSpPr>
      <dsp:spPr>
        <a:xfrm rot="11718842">
          <a:off x="2984198" y="2618642"/>
          <a:ext cx="367710" cy="22498"/>
        </a:xfrm>
        <a:custGeom>
          <a:avLst/>
          <a:gdLst/>
          <a:ahLst/>
          <a:cxnLst/>
          <a:rect l="0" t="0" r="0" b="0"/>
          <a:pathLst>
            <a:path>
              <a:moveTo>
                <a:pt x="0" y="11249"/>
              </a:moveTo>
              <a:lnTo>
                <a:pt x="367710" y="1124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000" b="1" kern="1200">
            <a:solidFill>
              <a:schemeClr val="tx2">
                <a:lumMod val="50000"/>
              </a:schemeClr>
            </a:solidFill>
          </a:endParaRPr>
        </a:p>
      </dsp:txBody>
      <dsp:txXfrm rot="10800000">
        <a:off x="3158860" y="2620698"/>
        <a:ext cx="18385" cy="18385"/>
      </dsp:txXfrm>
    </dsp:sp>
    <dsp:sp modelId="{36DD67F1-7181-4A3C-87DE-9250DA83B37A}">
      <dsp:nvSpPr>
        <dsp:cNvPr id="0" name=""/>
        <dsp:cNvSpPr/>
      </dsp:nvSpPr>
      <dsp:spPr>
        <a:xfrm>
          <a:off x="1440159" y="1800199"/>
          <a:ext cx="1603099" cy="1152057"/>
        </a:xfrm>
        <a:prstGeom prst="ellipse">
          <a:avLst/>
        </a:prstGeom>
        <a:gradFill rotWithShape="0">
          <a:gsLst>
            <a:gs pos="0">
              <a:schemeClr val="accent2">
                <a:hueOff val="4161350"/>
                <a:satOff val="-5190"/>
                <a:lumOff val="1220"/>
                <a:alphaOff val="0"/>
                <a:shade val="51000"/>
                <a:satMod val="130000"/>
              </a:schemeClr>
            </a:gs>
            <a:gs pos="80000">
              <a:schemeClr val="accent2">
                <a:hueOff val="4161350"/>
                <a:satOff val="-5190"/>
                <a:lumOff val="1220"/>
                <a:alphaOff val="0"/>
                <a:shade val="93000"/>
                <a:satMod val="130000"/>
              </a:schemeClr>
            </a:gs>
            <a:gs pos="100000">
              <a:schemeClr val="accent2">
                <a:hueOff val="4161350"/>
                <a:satOff val="-5190"/>
                <a:lumOff val="12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>
              <a:solidFill>
                <a:schemeClr val="tx2">
                  <a:lumMod val="50000"/>
                </a:schemeClr>
              </a:solidFill>
            </a:rPr>
            <a:t>Усмішки </a:t>
          </a:r>
          <a:endParaRPr lang="uk-UA" sz="1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674927" y="1968914"/>
        <a:ext cx="1133563" cy="814627"/>
      </dsp:txXfrm>
    </dsp:sp>
    <dsp:sp modelId="{2842B824-83B0-438E-975F-8BFF66D5C0B4}">
      <dsp:nvSpPr>
        <dsp:cNvPr id="0" name=""/>
        <dsp:cNvSpPr/>
      </dsp:nvSpPr>
      <dsp:spPr>
        <a:xfrm rot="13784180">
          <a:off x="3195647" y="1955448"/>
          <a:ext cx="1034149" cy="22498"/>
        </a:xfrm>
        <a:custGeom>
          <a:avLst/>
          <a:gdLst/>
          <a:ahLst/>
          <a:cxnLst/>
          <a:rect l="0" t="0" r="0" b="0"/>
          <a:pathLst>
            <a:path>
              <a:moveTo>
                <a:pt x="0" y="11249"/>
              </a:moveTo>
              <a:lnTo>
                <a:pt x="1034149" y="1124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000" b="1" kern="1200">
            <a:solidFill>
              <a:schemeClr val="tx2">
                <a:lumMod val="50000"/>
              </a:schemeClr>
            </a:solidFill>
          </a:endParaRPr>
        </a:p>
      </dsp:txBody>
      <dsp:txXfrm rot="10800000">
        <a:off x="3686868" y="1940844"/>
        <a:ext cx="51707" cy="51707"/>
      </dsp:txXfrm>
    </dsp:sp>
    <dsp:sp modelId="{32A793B8-2AA6-444F-952C-EB17AF1EDD7D}">
      <dsp:nvSpPr>
        <dsp:cNvPr id="0" name=""/>
        <dsp:cNvSpPr/>
      </dsp:nvSpPr>
      <dsp:spPr>
        <a:xfrm>
          <a:off x="2160232" y="504052"/>
          <a:ext cx="1603099" cy="1152057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>
              <a:solidFill>
                <a:schemeClr val="tx2">
                  <a:lumMod val="50000"/>
                </a:schemeClr>
              </a:solidFill>
            </a:rPr>
            <a:t>Легенди </a:t>
          </a:r>
          <a:endParaRPr lang="uk-UA" sz="1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395000" y="672767"/>
        <a:ext cx="1133563" cy="814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7EE0-0E81-49B8-AE85-FFB01F5403A0}" type="datetimeFigureOut">
              <a:rPr lang="uk-UA" smtClean="0"/>
              <a:t>12.10.2017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9FB5-2434-4CCF-93B4-4E19CCF802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8892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7EE0-0E81-49B8-AE85-FFB01F5403A0}" type="datetimeFigureOut">
              <a:rPr lang="uk-UA" smtClean="0"/>
              <a:t>12.10.2017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9FB5-2434-4CCF-93B4-4E19CCF802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1190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7EE0-0E81-49B8-AE85-FFB01F5403A0}" type="datetimeFigureOut">
              <a:rPr lang="uk-UA" smtClean="0"/>
              <a:t>12.10.2017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9FB5-2434-4CCF-93B4-4E19CCF802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646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7EE0-0E81-49B8-AE85-FFB01F5403A0}" type="datetimeFigureOut">
              <a:rPr lang="uk-UA" smtClean="0"/>
              <a:t>12.10.2017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9FB5-2434-4CCF-93B4-4E19CCF802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4814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7EE0-0E81-49B8-AE85-FFB01F5403A0}" type="datetimeFigureOut">
              <a:rPr lang="uk-UA" smtClean="0"/>
              <a:t>12.10.2017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9FB5-2434-4CCF-93B4-4E19CCF802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975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7EE0-0E81-49B8-AE85-FFB01F5403A0}" type="datetimeFigureOut">
              <a:rPr lang="uk-UA" smtClean="0"/>
              <a:t>12.10.2017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9FB5-2434-4CCF-93B4-4E19CCF802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3498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7EE0-0E81-49B8-AE85-FFB01F5403A0}" type="datetimeFigureOut">
              <a:rPr lang="uk-UA" smtClean="0"/>
              <a:t>12.10.2017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9FB5-2434-4CCF-93B4-4E19CCF802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718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7EE0-0E81-49B8-AE85-FFB01F5403A0}" type="datetimeFigureOut">
              <a:rPr lang="uk-UA" smtClean="0"/>
              <a:t>12.10.2017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9FB5-2434-4CCF-93B4-4E19CCF802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7348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7EE0-0E81-49B8-AE85-FFB01F5403A0}" type="datetimeFigureOut">
              <a:rPr lang="uk-UA" smtClean="0"/>
              <a:t>12.10.2017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9FB5-2434-4CCF-93B4-4E19CCF802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848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7EE0-0E81-49B8-AE85-FFB01F5403A0}" type="datetimeFigureOut">
              <a:rPr lang="uk-UA" smtClean="0"/>
              <a:t>12.10.2017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9FB5-2434-4CCF-93B4-4E19CCF802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267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7EE0-0E81-49B8-AE85-FFB01F5403A0}" type="datetimeFigureOut">
              <a:rPr lang="uk-UA" smtClean="0"/>
              <a:t>12.10.2017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9FB5-2434-4CCF-93B4-4E19CCF802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8327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87EE0-0E81-49B8-AE85-FFB01F5403A0}" type="datetimeFigureOut">
              <a:rPr lang="uk-UA" smtClean="0"/>
              <a:t>12.10.2017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09FB5-2434-4CCF-93B4-4E19CCF802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654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microsoft.com/office/2007/relationships/hdphoto" Target="../media/hdphoto1.wdp"/><Relationship Id="rId10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 descr="Описание: 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6"/>
            <a:ext cx="9144000" cy="684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2" descr="Описание: 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kcy;&amp;ncy;&amp;icy;&amp;gcy;&amp;icy; &amp;pcy;&amp;iecy;&amp;rcy;&amp;ocy;&quot;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404" y="3836914"/>
            <a:ext cx="3107763" cy="227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1682139" y="1484784"/>
            <a:ext cx="582771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стежина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Літературна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805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196752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Вийшли в поле косарі (відео з флешки</a:t>
            </a:r>
          </a:p>
          <a:p>
            <a:r>
              <a:rPr lang="uk-UA" dirty="0" smtClean="0"/>
              <a:t>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5157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1" t="20559" r="4692" b="20260"/>
          <a:stretch/>
        </p:blipFill>
        <p:spPr bwMode="auto">
          <a:xfrm>
            <a:off x="0" y="188640"/>
            <a:ext cx="9101901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1844824"/>
            <a:ext cx="3816424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1412776"/>
            <a:ext cx="582771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ІІІ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стежина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Праці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547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4297" y="-86618"/>
            <a:ext cx="53158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країні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майстрів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4" t="55381" r="9476" b="26938"/>
          <a:stretch/>
        </p:blipFill>
        <p:spPr bwMode="auto">
          <a:xfrm>
            <a:off x="1003107" y="4785393"/>
            <a:ext cx="7373815" cy="1906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vcy;&amp;icy;&amp;gcy;&amp;ocy;&amp;tcy;&amp;ocy;&amp;vcy;&amp;lcy;&amp;iecy;&amp;ncy;&amp;ncy;&amp;yacy; &amp;pcy;&amp;icy;&amp;scy;&amp;acy;&amp;ncy;&amp;kcy;&amp;icy;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90" y="0"/>
            <a:ext cx="1943053" cy="14572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rcy;&amp;iukcy;&amp;zcy;&amp;softcy;&amp;bcy;&amp;acy; &amp;pcy;&amp;ocy; &amp;dcy;&amp;iecy;&amp;rcy;&amp;iecy;&amp;vcy;&amp;ucy; &amp;mcy;&amp;acy;&amp;jcy;&amp;scy;&amp;tcy;&amp;iecy;&amp;rcy;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69703" cy="13203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dcy;&amp;iecy;&amp;kcy;&amp;ocy;&amp;rcy;&amp;acy;&amp;tcy;&amp;icy;&amp;vcy;&amp;ncy;&amp;ocy; &amp;pcy;&amp;rcy;&amp;icy;&amp;kcy;&amp;lcy;&amp;acy;&amp;dcy;&amp;ncy;&amp;iecy; &amp;mcy;&amp;icy;&amp;scy;&amp;tcy;&amp;iecy;&amp;tscy;&amp;tcy;&amp;vcy;&amp;ocy; &amp;mcy;&amp;acy;&amp;jcy;&amp;scy;&amp;tcy;&amp;iecy;&amp;rcy;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5"/>
            <a:ext cx="1312679" cy="1659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t="5334" r="16076" b="3667"/>
          <a:stretch/>
        </p:blipFill>
        <p:spPr>
          <a:xfrm rot="16200000">
            <a:off x="2759762" y="-188631"/>
            <a:ext cx="3434244" cy="6465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dcy;&amp;iecy;&amp;kcy;&amp;ocy;&amp;rcy;&amp;acy;&amp;tcy;&amp;icy;&amp;vcy;&amp;ncy;&amp;ocy; &amp;pcy;&amp;rcy;&amp;icy;&amp;kcy;&amp;lcy;&amp;acy;&amp;dcy;&amp;ncy;&amp;iecy; &amp;mcy;&amp;icy;&amp;scy;&amp;tcy;&amp;iecy;&amp;tscy;&amp;tcy;&amp;vcy;&amp;ocy; &amp;mcy;&amp;acy;&amp;jcy;&amp;scy;&amp;tcy;&amp;iecy;&amp;rcy;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810" y="2489477"/>
            <a:ext cx="1312679" cy="1659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70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" r="6678"/>
          <a:stretch/>
        </p:blipFill>
        <p:spPr>
          <a:xfrm rot="16200000">
            <a:off x="2414431" y="906050"/>
            <a:ext cx="4653555" cy="6675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520" y="382955"/>
            <a:ext cx="860261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Колаж</a:t>
            </a:r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</a:t>
            </a:r>
            <a:r>
              <a:rPr lang="ru-RU" sz="2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</a:t>
            </a:r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аплікаціна</a:t>
            </a:r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композиція</a:t>
            </a:r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2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виготовлена</a:t>
            </a:r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 </a:t>
            </a:r>
            <a:r>
              <a:rPr lang="ru-RU" sz="2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різноманітних</a:t>
            </a:r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матеріалів</a:t>
            </a:r>
            <a:endParaRPr lang="ru-RU" sz="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6401" y="917229"/>
            <a:ext cx="811773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Вирізки</a:t>
            </a:r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 </a:t>
            </a:r>
            <a:r>
              <a:rPr lang="ru-RU" sz="2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журналів</a:t>
            </a:r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та газет, тканина, </a:t>
            </a:r>
            <a:r>
              <a:rPr lang="ru-RU" sz="2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намистинки</a:t>
            </a:r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нитки, </a:t>
            </a:r>
            <a:r>
              <a:rPr lang="ru-RU" sz="2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кольоровий</a:t>
            </a:r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папір</a:t>
            </a:r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2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природні</a:t>
            </a:r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та </a:t>
            </a:r>
            <a:r>
              <a:rPr lang="ru-RU" sz="2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штучні</a:t>
            </a:r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матерали</a:t>
            </a:r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2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гудзики</a:t>
            </a:r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2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ножиці</a:t>
            </a:r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та клей – весь </a:t>
            </a:r>
            <a:r>
              <a:rPr lang="ru-RU" sz="2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цей</a:t>
            </a:r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матеріал</a:t>
            </a:r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стане у </a:t>
            </a:r>
            <a:r>
              <a:rPr lang="ru-RU" sz="2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нагоді</a:t>
            </a:r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при </a:t>
            </a:r>
            <a:r>
              <a:rPr lang="ru-RU" sz="2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виготовленні</a:t>
            </a:r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колажу</a:t>
            </a:r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</a:t>
            </a:r>
            <a:r>
              <a:rPr lang="ru-RU" sz="2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колажах</a:t>
            </a:r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також</a:t>
            </a:r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використовують</a:t>
            </a:r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слова , </a:t>
            </a:r>
            <a:r>
              <a:rPr lang="ru-RU" sz="2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написані</a:t>
            </a:r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або</a:t>
            </a:r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вирізані</a:t>
            </a:r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 </a:t>
            </a:r>
            <a:r>
              <a:rPr lang="ru-RU" sz="2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журналів</a:t>
            </a:r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</a:t>
            </a:r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газет.</a:t>
            </a:r>
            <a:endParaRPr lang="ru-RU" sz="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" y="1732837"/>
            <a:ext cx="6925056" cy="5193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071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128898"/>
            <a:ext cx="4614656" cy="3460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215" y="4394622"/>
            <a:ext cx="3187381" cy="2390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61" y="404664"/>
            <a:ext cx="2899349" cy="217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41050" y="587063"/>
            <a:ext cx="3187381" cy="2390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6" y="4583432"/>
            <a:ext cx="2886464" cy="2164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083418" y="200110"/>
            <a:ext cx="3559371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Художня</a:t>
            </a:r>
            <a:endParaRPr lang="ru-RU" sz="5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майстерня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752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80" t="22666" r="10346" b="4500"/>
          <a:stretch/>
        </p:blipFill>
        <p:spPr>
          <a:xfrm rot="16200000">
            <a:off x="2603751" y="-1490499"/>
            <a:ext cx="4104458" cy="904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001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t="5334" r="16076" b="3667"/>
          <a:stretch/>
        </p:blipFill>
        <p:spPr>
          <a:xfrm rot="16200000">
            <a:off x="2253838" y="-805567"/>
            <a:ext cx="4536504" cy="854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2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3" t="10531" r="14957" b="19999"/>
          <a:stretch/>
        </p:blipFill>
        <p:spPr bwMode="auto">
          <a:xfrm>
            <a:off x="2126000" y="31988"/>
            <a:ext cx="4824536" cy="677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79081" y="1151368"/>
            <a:ext cx="3417162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79081" y="4592207"/>
            <a:ext cx="3417162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84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17" t="19836" r="3653" b="19517"/>
          <a:stretch/>
        </p:blipFill>
        <p:spPr bwMode="auto">
          <a:xfrm>
            <a:off x="0" y="260648"/>
            <a:ext cx="9090156" cy="6388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81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15" t="19407" r="3190" b="18755"/>
          <a:stretch/>
        </p:blipFill>
        <p:spPr bwMode="auto">
          <a:xfrm>
            <a:off x="335705" y="548680"/>
            <a:ext cx="8807179" cy="6200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79081" y="1151368"/>
            <a:ext cx="3417162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79081" y="4592207"/>
            <a:ext cx="3417162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29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18574986"/>
              </p:ext>
            </p:extLst>
          </p:nvPr>
        </p:nvGraphicFramePr>
        <p:xfrm>
          <a:off x="-324544" y="188640"/>
          <a:ext cx="9217024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439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54544375"/>
              </p:ext>
            </p:extLst>
          </p:nvPr>
        </p:nvGraphicFramePr>
        <p:xfrm>
          <a:off x="-324544" y="188640"/>
          <a:ext cx="9217024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700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Comp4\миколаїшин_проекти\1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64915" y="908720"/>
            <a:ext cx="1943100" cy="267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Comp4\миколаїшин_проекти\1 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116" y="908720"/>
            <a:ext cx="1943100" cy="267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\Comp4\миколаїшин_проекти\1 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0945" y="4532026"/>
            <a:ext cx="1943100" cy="267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\\Comp4\миколаїшин_проекти\1 0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473" y="2593567"/>
            <a:ext cx="1943100" cy="267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\\Comp4\миколаїшин_проекти\1 00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" t="555" r="2177" b="4237"/>
          <a:stretch/>
        </p:blipFill>
        <p:spPr bwMode="auto">
          <a:xfrm>
            <a:off x="-6213" y="56080"/>
            <a:ext cx="1809398" cy="254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\\Comp4\миколаїшин_проекти\1 01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1" r="3648"/>
          <a:stretch/>
        </p:blipFill>
        <p:spPr bwMode="auto">
          <a:xfrm rot="10800000">
            <a:off x="7271792" y="14894"/>
            <a:ext cx="1872208" cy="255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Comp4\миколаїшин_проекти\1 00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91345" y="4499998"/>
            <a:ext cx="1943100" cy="267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Comp4\миколаїшин_проекти\1 00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39420" y="4499998"/>
            <a:ext cx="1943100" cy="267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\\Comp4\миколаїшин_проекти\1 00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36283" y="4532026"/>
            <a:ext cx="1943100" cy="2672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Comp4\миколаїшин_проекти\1 00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7798" y="1772816"/>
            <a:ext cx="1943100" cy="267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0729" y="196619"/>
            <a:ext cx="49481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ПРОЕКТНА ДІЯЛЬНІСТЬ УЧНІВ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5" t="21360" r="50344" b="8204"/>
          <a:stretch/>
        </p:blipFill>
        <p:spPr bwMode="auto">
          <a:xfrm>
            <a:off x="3562895" y="1293325"/>
            <a:ext cx="2266277" cy="3252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88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7340"/>
            <a:ext cx="8964488" cy="74789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500" u="sng" dirty="0" smtClean="0"/>
              <a:t>Достатній рівень </a:t>
            </a:r>
            <a:endParaRPr lang="uk-UA" sz="1500" dirty="0" smtClean="0"/>
          </a:p>
          <a:p>
            <a:r>
              <a:rPr lang="uk-UA" sz="1500" b="1" dirty="0" smtClean="0"/>
              <a:t>1. Прислів’я – це</a:t>
            </a:r>
            <a:endParaRPr lang="uk-UA" sz="1500" dirty="0" smtClean="0"/>
          </a:p>
          <a:p>
            <a:r>
              <a:rPr lang="uk-UA" sz="1500" dirty="0" smtClean="0"/>
              <a:t>а). невеликі за розміром гумористичні твори;</a:t>
            </a:r>
          </a:p>
          <a:p>
            <a:r>
              <a:rPr lang="uk-UA" sz="1500" dirty="0" smtClean="0"/>
              <a:t>б). короткі влучні повчальні вислови;</a:t>
            </a:r>
          </a:p>
          <a:p>
            <a:r>
              <a:rPr lang="uk-UA" sz="1500" dirty="0" smtClean="0"/>
              <a:t>в). жартівливі вислови, складені зі слів, важких для швидкого читання.</a:t>
            </a:r>
          </a:p>
          <a:p>
            <a:r>
              <a:rPr lang="uk-UA" sz="1500" b="1" dirty="0" smtClean="0"/>
              <a:t>2. Який гостинець мудра дівчина принесла панові?</a:t>
            </a:r>
            <a:endParaRPr lang="uk-UA" sz="1500" dirty="0" smtClean="0"/>
          </a:p>
          <a:p>
            <a:r>
              <a:rPr lang="uk-UA" sz="1500" dirty="0" smtClean="0"/>
              <a:t>а). курочку;</a:t>
            </a:r>
          </a:p>
          <a:p>
            <a:r>
              <a:rPr lang="uk-UA" sz="1500" dirty="0" smtClean="0"/>
              <a:t>б). горобця;</a:t>
            </a:r>
          </a:p>
          <a:p>
            <a:r>
              <a:rPr lang="uk-UA" sz="1500" dirty="0" smtClean="0"/>
              <a:t>в). гуску.</a:t>
            </a:r>
          </a:p>
          <a:p>
            <a:r>
              <a:rPr lang="uk-UA" sz="1500" b="1" dirty="0" smtClean="0"/>
              <a:t>3. Який письменник збирав народні усмішки?</a:t>
            </a:r>
            <a:endParaRPr lang="uk-UA" sz="1500" dirty="0" smtClean="0"/>
          </a:p>
          <a:p>
            <a:r>
              <a:rPr lang="uk-UA" sz="1500" dirty="0" smtClean="0"/>
              <a:t>а). Богдан Лепкий</a:t>
            </a:r>
          </a:p>
          <a:p>
            <a:r>
              <a:rPr lang="uk-UA" sz="1500" dirty="0" smtClean="0"/>
              <a:t>б). Борис Грінченко</a:t>
            </a:r>
          </a:p>
          <a:p>
            <a:r>
              <a:rPr lang="uk-UA" sz="1500" dirty="0" smtClean="0"/>
              <a:t>в). Тарас Шевченко</a:t>
            </a:r>
          </a:p>
          <a:p>
            <a:r>
              <a:rPr lang="uk-UA" sz="1500" b="1" dirty="0" smtClean="0"/>
              <a:t>4. Вибери те, що, на твою думку, належить до усної народної творчості:</a:t>
            </a:r>
            <a:endParaRPr lang="uk-UA" sz="1500" dirty="0" smtClean="0"/>
          </a:p>
          <a:p>
            <a:r>
              <a:rPr lang="uk-UA" sz="1500" dirty="0" smtClean="0"/>
              <a:t>а). казки;</a:t>
            </a:r>
          </a:p>
          <a:p>
            <a:r>
              <a:rPr lang="uk-UA" sz="1500" dirty="0" smtClean="0"/>
              <a:t>б). вірші;</a:t>
            </a:r>
          </a:p>
          <a:p>
            <a:r>
              <a:rPr lang="uk-UA" sz="1500" dirty="0" smtClean="0"/>
              <a:t>в). народні пісні;</a:t>
            </a:r>
          </a:p>
          <a:p>
            <a:r>
              <a:rPr lang="uk-UA" sz="1500" dirty="0" smtClean="0"/>
              <a:t>г). оповідання;</a:t>
            </a:r>
          </a:p>
          <a:p>
            <a:r>
              <a:rPr lang="uk-UA" sz="1500" dirty="0" smtClean="0"/>
              <a:t>ґ). прислів’я;</a:t>
            </a:r>
          </a:p>
          <a:p>
            <a:r>
              <a:rPr lang="uk-UA" sz="1500" dirty="0" smtClean="0"/>
              <a:t>д). повість;</a:t>
            </a:r>
          </a:p>
          <a:p>
            <a:r>
              <a:rPr lang="uk-UA" sz="1500" dirty="0" smtClean="0"/>
              <a:t>е). загадки;</a:t>
            </a:r>
          </a:p>
          <a:p>
            <a:r>
              <a:rPr lang="uk-UA" sz="1500" dirty="0" smtClean="0"/>
              <a:t>є). легенди.</a:t>
            </a:r>
          </a:p>
          <a:p>
            <a:r>
              <a:rPr lang="uk-UA" sz="1500" u="sng" dirty="0" smtClean="0"/>
              <a:t>Високий рівень</a:t>
            </a:r>
            <a:endParaRPr lang="uk-UA" sz="1500" dirty="0" smtClean="0"/>
          </a:p>
          <a:p>
            <a:r>
              <a:rPr lang="uk-UA" sz="1500" b="1" dirty="0" smtClean="0"/>
              <a:t>5. Вибери те, чим, на твою думку, казка відрізняється від оповідання:</a:t>
            </a:r>
            <a:endParaRPr lang="uk-UA" sz="1500" dirty="0" smtClean="0"/>
          </a:p>
          <a:p>
            <a:r>
              <a:rPr lang="uk-UA" sz="1500" dirty="0" smtClean="0"/>
              <a:t>а). нема автора;</a:t>
            </a:r>
          </a:p>
          <a:p>
            <a:r>
              <a:rPr lang="uk-UA" sz="1500" dirty="0" smtClean="0"/>
              <a:t>б). один головний герой;</a:t>
            </a:r>
          </a:p>
          <a:p>
            <a:r>
              <a:rPr lang="uk-UA" sz="1500" dirty="0" smtClean="0"/>
              <a:t>в). чари та чарівні предмети;</a:t>
            </a:r>
          </a:p>
          <a:p>
            <a:r>
              <a:rPr lang="uk-UA" sz="1500" dirty="0" smtClean="0"/>
              <a:t>г). добро перемагає зло;</a:t>
            </a:r>
          </a:p>
          <a:p>
            <a:r>
              <a:rPr lang="uk-UA" sz="1500" dirty="0" smtClean="0"/>
              <a:t>ґ</a:t>
            </a:r>
            <a:r>
              <a:rPr lang="ru-RU" sz="1500" dirty="0" smtClean="0"/>
              <a:t>). </a:t>
            </a:r>
            <a:r>
              <a:rPr lang="ru-RU" sz="1500" dirty="0" err="1" smtClean="0"/>
              <a:t>незвичайні</a:t>
            </a:r>
            <a:r>
              <a:rPr lang="ru-RU" sz="1500" dirty="0" smtClean="0"/>
              <a:t> </a:t>
            </a:r>
            <a:r>
              <a:rPr lang="ru-RU" sz="1500" dirty="0" err="1" smtClean="0"/>
              <a:t>властивості</a:t>
            </a:r>
            <a:r>
              <a:rPr lang="ru-RU" sz="1500" dirty="0" smtClean="0"/>
              <a:t>;</a:t>
            </a:r>
            <a:endParaRPr lang="uk-UA" sz="1500" dirty="0" smtClean="0"/>
          </a:p>
          <a:p>
            <a:r>
              <a:rPr lang="uk-UA" sz="1500" dirty="0" smtClean="0"/>
              <a:t>д). перетворення.</a:t>
            </a:r>
          </a:p>
          <a:p>
            <a:endParaRPr lang="uk-UA" sz="1500" dirty="0"/>
          </a:p>
        </p:txBody>
      </p:sp>
      <p:pic>
        <p:nvPicPr>
          <p:cNvPr id="3" name="Picture 2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79081" y="1151368"/>
            <a:ext cx="3417162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79081" y="4592207"/>
            <a:ext cx="3417162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29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47" t="21556" r="5938" b="22330"/>
          <a:stretch/>
        </p:blipFill>
        <p:spPr bwMode="auto">
          <a:xfrm>
            <a:off x="-17130" y="0"/>
            <a:ext cx="91262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1340768"/>
            <a:ext cx="4464496" cy="2808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484784"/>
            <a:ext cx="604373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ІІ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стежина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Музична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527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291</TotalTime>
  <Words>287</Words>
  <Application>Microsoft Office PowerPoint</Application>
  <PresentationFormat>Экран (4:3)</PresentationFormat>
  <Paragraphs>57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dcterms:created xsi:type="dcterms:W3CDTF">2017-10-06T11:08:36Z</dcterms:created>
  <dcterms:modified xsi:type="dcterms:W3CDTF">2017-10-12T09:59:24Z</dcterms:modified>
</cp:coreProperties>
</file>