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  <p:sldMasterId id="2147483663" r:id="rId3"/>
    <p:sldMasterId id="2147483665" r:id="rId4"/>
    <p:sldMasterId id="2147483671" r:id="rId5"/>
    <p:sldMasterId id="2147483677" r:id="rId6"/>
    <p:sldMasterId id="2147483679" r:id="rId7"/>
    <p:sldMasterId id="2147483685" r:id="rId8"/>
    <p:sldMasterId id="2147484333" r:id="rId9"/>
    <p:sldMasterId id="2147484345" r:id="rId10"/>
    <p:sldMasterId id="2147484357" r:id="rId11"/>
    <p:sldMasterId id="2147484381" r:id="rId12"/>
    <p:sldMasterId id="2147484429" r:id="rId13"/>
    <p:sldMasterId id="2147484453" r:id="rId14"/>
  </p:sldMasterIdLst>
  <p:notesMasterIdLst>
    <p:notesMasterId r:id="rId47"/>
  </p:notesMasterIdLst>
  <p:sldIdLst>
    <p:sldId id="272" r:id="rId15"/>
    <p:sldId id="256" r:id="rId16"/>
    <p:sldId id="257" r:id="rId17"/>
    <p:sldId id="273" r:id="rId18"/>
    <p:sldId id="259" r:id="rId19"/>
    <p:sldId id="287" r:id="rId20"/>
    <p:sldId id="264" r:id="rId21"/>
    <p:sldId id="288" r:id="rId22"/>
    <p:sldId id="263" r:id="rId23"/>
    <p:sldId id="261" r:id="rId24"/>
    <p:sldId id="262" r:id="rId25"/>
    <p:sldId id="275" r:id="rId26"/>
    <p:sldId id="265" r:id="rId27"/>
    <p:sldId id="276" r:id="rId28"/>
    <p:sldId id="277" r:id="rId29"/>
    <p:sldId id="282" r:id="rId30"/>
    <p:sldId id="286" r:id="rId31"/>
    <p:sldId id="279" r:id="rId32"/>
    <p:sldId id="266" r:id="rId33"/>
    <p:sldId id="267" r:id="rId34"/>
    <p:sldId id="278" r:id="rId35"/>
    <p:sldId id="289" r:id="rId36"/>
    <p:sldId id="290" r:id="rId37"/>
    <p:sldId id="268" r:id="rId38"/>
    <p:sldId id="280" r:id="rId39"/>
    <p:sldId id="281" r:id="rId40"/>
    <p:sldId id="269" r:id="rId41"/>
    <p:sldId id="270" r:id="rId42"/>
    <p:sldId id="284" r:id="rId43"/>
    <p:sldId id="285" r:id="rId44"/>
    <p:sldId id="291" r:id="rId45"/>
    <p:sldId id="292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00"/>
    <a:srgbClr val="996600"/>
    <a:srgbClr val="FF00FF"/>
    <a:srgbClr val="99CCFF"/>
    <a:srgbClr val="FF0000"/>
    <a:srgbClr val="33CC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660"/>
  </p:normalViewPr>
  <p:slideViewPr>
    <p:cSldViewPr>
      <p:cViewPr>
        <p:scale>
          <a:sx n="60" d="100"/>
          <a:sy n="60" d="100"/>
        </p:scale>
        <p:origin x="-1680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89C536-CD02-41A8-B780-57DB3BBB05B2}" type="doc">
      <dgm:prSet loTypeId="urn:microsoft.com/office/officeart/2005/8/layout/vList3#1" loCatId="list" qsTypeId="urn:microsoft.com/office/officeart/2005/8/quickstyle/3d2" qsCatId="3D" csTypeId="urn:microsoft.com/office/officeart/2005/8/colors/colorful2" csCatId="colorful" phldr="1"/>
      <dgm:spPr/>
    </dgm:pt>
    <dgm:pt modelId="{CF960BCC-07A7-48FE-833E-EB3BB319D01C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Урок-змагання</a:t>
          </a:r>
          <a:endParaRPr lang="ru-RU" b="1" dirty="0">
            <a:solidFill>
              <a:srgbClr val="002060"/>
            </a:solidFill>
          </a:endParaRPr>
        </a:p>
      </dgm:t>
    </dgm:pt>
    <dgm:pt modelId="{39EE69E6-9124-43A2-BE90-BE56A6B5124A}" type="parTrans" cxnId="{95CD7F77-F4C2-4467-B849-E488DDA1C6F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30F6B0DB-796E-4D84-A163-C948CA985F13}" type="sibTrans" cxnId="{95CD7F77-F4C2-4467-B849-E488DDA1C6F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0D8F9F31-DA54-4BF5-B66B-6B52C92A6BAC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Урок-математична вікторина</a:t>
          </a:r>
          <a:endParaRPr lang="ru-RU" b="1" dirty="0">
            <a:solidFill>
              <a:srgbClr val="002060"/>
            </a:solidFill>
          </a:endParaRPr>
        </a:p>
      </dgm:t>
    </dgm:pt>
    <dgm:pt modelId="{939E24BD-A2DA-42C7-90BA-3949D015BB5C}" type="parTrans" cxnId="{E371E6F2-EFB7-4F94-B89B-60F724DDC32F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F466FA61-648C-4014-B737-3A7A8C25534A}" type="sibTrans" cxnId="{E371E6F2-EFB7-4F94-B89B-60F724DDC32F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DC316348-544D-408B-8501-D470B41C94B0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Урок-екологічна гра</a:t>
          </a:r>
          <a:endParaRPr lang="ru-RU" b="1" dirty="0">
            <a:solidFill>
              <a:srgbClr val="002060"/>
            </a:solidFill>
          </a:endParaRPr>
        </a:p>
      </dgm:t>
    </dgm:pt>
    <dgm:pt modelId="{8F6548BE-09A3-48F6-A343-AFB4FE2B521F}" type="parTrans" cxnId="{0E838275-098D-4A70-9B89-6DB5B099DEBF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1784F8BF-9F65-4FD6-BCA2-8C7A3ED168EC}" type="sibTrans" cxnId="{0E838275-098D-4A70-9B89-6DB5B099DEBF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30B60300-A5C2-461C-884E-B6C9EA6378E3}">
      <dgm:prSet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Урок-конференція</a:t>
          </a:r>
          <a:endParaRPr lang="ru-RU" b="1" dirty="0">
            <a:solidFill>
              <a:srgbClr val="002060"/>
            </a:solidFill>
          </a:endParaRPr>
        </a:p>
      </dgm:t>
    </dgm:pt>
    <dgm:pt modelId="{5972826A-63AD-4B49-8159-A2787448F0DD}" type="parTrans" cxnId="{8BF0F1C6-E535-416D-A815-6403C3E2C6F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848BDC0A-AE85-43BD-A793-5AAA85D694B9}" type="sibTrans" cxnId="{8BF0F1C6-E535-416D-A815-6403C3E2C6F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B7F953F8-5887-44C7-A89B-1FE554441709}">
      <dgm:prSet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Урок-свято</a:t>
          </a:r>
          <a:endParaRPr lang="ru-RU" b="1" dirty="0">
            <a:solidFill>
              <a:srgbClr val="002060"/>
            </a:solidFill>
          </a:endParaRPr>
        </a:p>
      </dgm:t>
    </dgm:pt>
    <dgm:pt modelId="{91A6A685-F744-48A9-84B9-116640845C01}" type="parTrans" cxnId="{9C4191C4-350B-48D9-A226-3192DF54DD8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49E573CB-D54D-4352-87A8-B00452759CB9}" type="sibTrans" cxnId="{9C4191C4-350B-48D9-A226-3192DF54DD8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95CF9D96-4575-4D0E-9263-7B342DCB9E39}">
      <dgm:prSet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Урок-сюрприз</a:t>
          </a:r>
          <a:endParaRPr lang="ru-RU" b="1" dirty="0">
            <a:solidFill>
              <a:srgbClr val="002060"/>
            </a:solidFill>
          </a:endParaRPr>
        </a:p>
      </dgm:t>
    </dgm:pt>
    <dgm:pt modelId="{50612E38-B629-4C67-BA7E-B348B82D08CF}" type="parTrans" cxnId="{076DCE58-0BEB-43CD-BFC7-5343DD34B10A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80979D0A-287A-42B4-9EEE-C8B6E292D67A}" type="sibTrans" cxnId="{076DCE58-0BEB-43CD-BFC7-5343DD34B10A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2026AFA6-1828-4556-BF4E-2A8D43CACB82}">
      <dgm:prSet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Урок-казка</a:t>
          </a:r>
          <a:endParaRPr lang="ru-RU" b="1" dirty="0">
            <a:solidFill>
              <a:srgbClr val="002060"/>
            </a:solidFill>
          </a:endParaRPr>
        </a:p>
      </dgm:t>
    </dgm:pt>
    <dgm:pt modelId="{2293428D-FCCE-41CE-85F9-49F074068DA8}" type="parTrans" cxnId="{0286DA07-DD55-451E-99EE-0D5D75EF9B2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2ACDBDDA-6D75-4A1D-8896-0466AA46C27F}" type="sibTrans" cxnId="{0286DA07-DD55-451E-99EE-0D5D75EF9B2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24EA21E2-45E9-4E8A-BFF6-EB77E793D52E}" type="pres">
      <dgm:prSet presAssocID="{0289C536-CD02-41A8-B780-57DB3BBB05B2}" presName="linearFlow" presStyleCnt="0">
        <dgm:presLayoutVars>
          <dgm:dir/>
          <dgm:resizeHandles val="exact"/>
        </dgm:presLayoutVars>
      </dgm:prSet>
      <dgm:spPr/>
    </dgm:pt>
    <dgm:pt modelId="{1438129B-3196-4D66-8106-0AB6032356E4}" type="pres">
      <dgm:prSet presAssocID="{CF960BCC-07A7-48FE-833E-EB3BB319D01C}" presName="composite" presStyleCnt="0"/>
      <dgm:spPr/>
    </dgm:pt>
    <dgm:pt modelId="{360A8B66-CF07-465C-B04A-F9FB93ED3C75}" type="pres">
      <dgm:prSet presAssocID="{CF960BCC-07A7-48FE-833E-EB3BB319D01C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27D1A00-E84D-47C0-BE4D-A128E1396C22}" type="pres">
      <dgm:prSet presAssocID="{CF960BCC-07A7-48FE-833E-EB3BB319D01C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72CEE-2D95-4168-BFBD-5466D6A29F9E}" type="pres">
      <dgm:prSet presAssocID="{30F6B0DB-796E-4D84-A163-C948CA985F13}" presName="spacing" presStyleCnt="0"/>
      <dgm:spPr/>
    </dgm:pt>
    <dgm:pt modelId="{F7377F91-C91C-448A-83F1-1E09522A7BCD}" type="pres">
      <dgm:prSet presAssocID="{0D8F9F31-DA54-4BF5-B66B-6B52C92A6BAC}" presName="composite" presStyleCnt="0"/>
      <dgm:spPr/>
    </dgm:pt>
    <dgm:pt modelId="{DE0B7144-AA19-4115-A9BB-03BADBF405AB}" type="pres">
      <dgm:prSet presAssocID="{0D8F9F31-DA54-4BF5-B66B-6B52C92A6BAC}" presName="imgShp" presStyleLbl="fgImgPlace1" presStyleIdx="1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10AA8FA-748D-4435-82DE-AA355971CFF7}" type="pres">
      <dgm:prSet presAssocID="{0D8F9F31-DA54-4BF5-B66B-6B52C92A6BAC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27B5E-4C5A-482F-BB21-F5BED6210F7D}" type="pres">
      <dgm:prSet presAssocID="{F466FA61-648C-4014-B737-3A7A8C25534A}" presName="spacing" presStyleCnt="0"/>
      <dgm:spPr/>
    </dgm:pt>
    <dgm:pt modelId="{70B6E1D4-4A1B-412E-94CB-138199721684}" type="pres">
      <dgm:prSet presAssocID="{DC316348-544D-408B-8501-D470B41C94B0}" presName="composite" presStyleCnt="0"/>
      <dgm:spPr/>
    </dgm:pt>
    <dgm:pt modelId="{390B6928-963F-4CD2-914A-55848E6B9321}" type="pres">
      <dgm:prSet presAssocID="{DC316348-544D-408B-8501-D470B41C94B0}" presName="imgShp" presStyleLbl="fgImgPlace1" presStyleIdx="2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3375DDD-3FBF-438E-8943-E2F9B8EF69B6}" type="pres">
      <dgm:prSet presAssocID="{DC316348-544D-408B-8501-D470B41C94B0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6B5AD-9BA4-44E3-A754-CBA920C68D84}" type="pres">
      <dgm:prSet presAssocID="{1784F8BF-9F65-4FD6-BCA2-8C7A3ED168EC}" presName="spacing" presStyleCnt="0"/>
      <dgm:spPr/>
    </dgm:pt>
    <dgm:pt modelId="{DCFEB025-87DB-407C-82BA-54C4562D155A}" type="pres">
      <dgm:prSet presAssocID="{30B60300-A5C2-461C-884E-B6C9EA6378E3}" presName="composite" presStyleCnt="0"/>
      <dgm:spPr/>
    </dgm:pt>
    <dgm:pt modelId="{02049BB6-04F1-4FB2-ADBD-DCEB38DC785C}" type="pres">
      <dgm:prSet presAssocID="{30B60300-A5C2-461C-884E-B6C9EA6378E3}" presName="imgShp" presStyleLbl="fgImgPlace1" presStyleIdx="3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483D4EB-6AFF-4FC2-9683-C2CF617DA117}" type="pres">
      <dgm:prSet presAssocID="{30B60300-A5C2-461C-884E-B6C9EA6378E3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044F38-1971-4663-A061-E6CD3F02BB73}" type="pres">
      <dgm:prSet presAssocID="{848BDC0A-AE85-43BD-A793-5AAA85D694B9}" presName="spacing" presStyleCnt="0"/>
      <dgm:spPr/>
    </dgm:pt>
    <dgm:pt modelId="{1ACDCD8A-7D17-4FE8-A88B-9F9D05B2B774}" type="pres">
      <dgm:prSet presAssocID="{B7F953F8-5887-44C7-A89B-1FE554441709}" presName="composite" presStyleCnt="0"/>
      <dgm:spPr/>
    </dgm:pt>
    <dgm:pt modelId="{50A5159E-C37B-4CC9-A828-B9167102B7B7}" type="pres">
      <dgm:prSet presAssocID="{B7F953F8-5887-44C7-A89B-1FE554441709}" presName="imgShp" presStyleLbl="fgImgPlace1" presStyleIdx="4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D0C8AF6-DA16-49B6-9D4B-B38F8DF305FA}" type="pres">
      <dgm:prSet presAssocID="{B7F953F8-5887-44C7-A89B-1FE554441709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83F030-9546-4D85-AF8F-D3267BA4F671}" type="pres">
      <dgm:prSet presAssocID="{49E573CB-D54D-4352-87A8-B00452759CB9}" presName="spacing" presStyleCnt="0"/>
      <dgm:spPr/>
    </dgm:pt>
    <dgm:pt modelId="{BC662080-C608-4DFA-BA67-24659AEF3519}" type="pres">
      <dgm:prSet presAssocID="{95CF9D96-4575-4D0E-9263-7B342DCB9E39}" presName="composite" presStyleCnt="0"/>
      <dgm:spPr/>
    </dgm:pt>
    <dgm:pt modelId="{C709D89E-CA36-40CE-86EE-DA1AD8CEA5A1}" type="pres">
      <dgm:prSet presAssocID="{95CF9D96-4575-4D0E-9263-7B342DCB9E39}" presName="imgShp" presStyleLbl="fgImgPlace1" presStyleIdx="5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C296720-AFAA-4F32-B806-9ECE6E4E4B1F}" type="pres">
      <dgm:prSet presAssocID="{95CF9D96-4575-4D0E-9263-7B342DCB9E39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B27DE-46EE-462F-B3B5-E68149B115D9}" type="pres">
      <dgm:prSet presAssocID="{80979D0A-287A-42B4-9EEE-C8B6E292D67A}" presName="spacing" presStyleCnt="0"/>
      <dgm:spPr/>
    </dgm:pt>
    <dgm:pt modelId="{8AE38BD6-E1F4-4092-87DA-CF44E8BAE192}" type="pres">
      <dgm:prSet presAssocID="{2026AFA6-1828-4556-BF4E-2A8D43CACB82}" presName="composite" presStyleCnt="0"/>
      <dgm:spPr/>
    </dgm:pt>
    <dgm:pt modelId="{533D9B7E-2730-4F8A-8F84-BDA5384D5560}" type="pres">
      <dgm:prSet presAssocID="{2026AFA6-1828-4556-BF4E-2A8D43CACB82}" presName="imgShp" presStyleLbl="fgImgPlace1" presStyleIdx="6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FF579BB-0DE7-4C89-86A7-42DA3EE73CA6}" type="pres">
      <dgm:prSet presAssocID="{2026AFA6-1828-4556-BF4E-2A8D43CACB82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D6A3CB-1894-4FFF-81FE-66DC4D0D8A0D}" type="presOf" srcId="{B7F953F8-5887-44C7-A89B-1FE554441709}" destId="{2D0C8AF6-DA16-49B6-9D4B-B38F8DF305FA}" srcOrd="0" destOrd="0" presId="urn:microsoft.com/office/officeart/2005/8/layout/vList3#1"/>
    <dgm:cxn modelId="{D14988EB-D9C4-4FD1-9B8B-0535684573F7}" type="presOf" srcId="{95CF9D96-4575-4D0E-9263-7B342DCB9E39}" destId="{4C296720-AFAA-4F32-B806-9ECE6E4E4B1F}" srcOrd="0" destOrd="0" presId="urn:microsoft.com/office/officeart/2005/8/layout/vList3#1"/>
    <dgm:cxn modelId="{1BBE8D7C-5EEA-48EE-BFFF-47A5311EAED4}" type="presOf" srcId="{0D8F9F31-DA54-4BF5-B66B-6B52C92A6BAC}" destId="{E10AA8FA-748D-4435-82DE-AA355971CFF7}" srcOrd="0" destOrd="0" presId="urn:microsoft.com/office/officeart/2005/8/layout/vList3#1"/>
    <dgm:cxn modelId="{0286DA07-DD55-451E-99EE-0D5D75EF9B22}" srcId="{0289C536-CD02-41A8-B780-57DB3BBB05B2}" destId="{2026AFA6-1828-4556-BF4E-2A8D43CACB82}" srcOrd="6" destOrd="0" parTransId="{2293428D-FCCE-41CE-85F9-49F074068DA8}" sibTransId="{2ACDBDDA-6D75-4A1D-8896-0466AA46C27F}"/>
    <dgm:cxn modelId="{95CD7F77-F4C2-4467-B849-E488DDA1C6F2}" srcId="{0289C536-CD02-41A8-B780-57DB3BBB05B2}" destId="{CF960BCC-07A7-48FE-833E-EB3BB319D01C}" srcOrd="0" destOrd="0" parTransId="{39EE69E6-9124-43A2-BE90-BE56A6B5124A}" sibTransId="{30F6B0DB-796E-4D84-A163-C948CA985F13}"/>
    <dgm:cxn modelId="{B2ED90A9-B018-4D92-BCA3-9F950FC35F29}" type="presOf" srcId="{CF960BCC-07A7-48FE-833E-EB3BB319D01C}" destId="{427D1A00-E84D-47C0-BE4D-A128E1396C22}" srcOrd="0" destOrd="0" presId="urn:microsoft.com/office/officeart/2005/8/layout/vList3#1"/>
    <dgm:cxn modelId="{1F84BF26-E722-45A5-9E91-720517924478}" type="presOf" srcId="{0289C536-CD02-41A8-B780-57DB3BBB05B2}" destId="{24EA21E2-45E9-4E8A-BFF6-EB77E793D52E}" srcOrd="0" destOrd="0" presId="urn:microsoft.com/office/officeart/2005/8/layout/vList3#1"/>
    <dgm:cxn modelId="{9C4191C4-350B-48D9-A226-3192DF54DD82}" srcId="{0289C536-CD02-41A8-B780-57DB3BBB05B2}" destId="{B7F953F8-5887-44C7-A89B-1FE554441709}" srcOrd="4" destOrd="0" parTransId="{91A6A685-F744-48A9-84B9-116640845C01}" sibTransId="{49E573CB-D54D-4352-87A8-B00452759CB9}"/>
    <dgm:cxn modelId="{8BF0F1C6-E535-416D-A815-6403C3E2C6F2}" srcId="{0289C536-CD02-41A8-B780-57DB3BBB05B2}" destId="{30B60300-A5C2-461C-884E-B6C9EA6378E3}" srcOrd="3" destOrd="0" parTransId="{5972826A-63AD-4B49-8159-A2787448F0DD}" sibTransId="{848BDC0A-AE85-43BD-A793-5AAA85D694B9}"/>
    <dgm:cxn modelId="{0E838275-098D-4A70-9B89-6DB5B099DEBF}" srcId="{0289C536-CD02-41A8-B780-57DB3BBB05B2}" destId="{DC316348-544D-408B-8501-D470B41C94B0}" srcOrd="2" destOrd="0" parTransId="{8F6548BE-09A3-48F6-A343-AFB4FE2B521F}" sibTransId="{1784F8BF-9F65-4FD6-BCA2-8C7A3ED168EC}"/>
    <dgm:cxn modelId="{987AF23F-BACE-44B5-81BC-2210DC5D423B}" type="presOf" srcId="{DC316348-544D-408B-8501-D470B41C94B0}" destId="{43375DDD-3FBF-438E-8943-E2F9B8EF69B6}" srcOrd="0" destOrd="0" presId="urn:microsoft.com/office/officeart/2005/8/layout/vList3#1"/>
    <dgm:cxn modelId="{62644DA2-F956-4F54-8351-65AEB03F8BF7}" type="presOf" srcId="{2026AFA6-1828-4556-BF4E-2A8D43CACB82}" destId="{6FF579BB-0DE7-4C89-86A7-42DA3EE73CA6}" srcOrd="0" destOrd="0" presId="urn:microsoft.com/office/officeart/2005/8/layout/vList3#1"/>
    <dgm:cxn modelId="{E371E6F2-EFB7-4F94-B89B-60F724DDC32F}" srcId="{0289C536-CD02-41A8-B780-57DB3BBB05B2}" destId="{0D8F9F31-DA54-4BF5-B66B-6B52C92A6BAC}" srcOrd="1" destOrd="0" parTransId="{939E24BD-A2DA-42C7-90BA-3949D015BB5C}" sibTransId="{F466FA61-648C-4014-B737-3A7A8C25534A}"/>
    <dgm:cxn modelId="{CC41C21B-F503-4C56-87C3-6DAF7E689B47}" type="presOf" srcId="{30B60300-A5C2-461C-884E-B6C9EA6378E3}" destId="{C483D4EB-6AFF-4FC2-9683-C2CF617DA117}" srcOrd="0" destOrd="0" presId="urn:microsoft.com/office/officeart/2005/8/layout/vList3#1"/>
    <dgm:cxn modelId="{076DCE58-0BEB-43CD-BFC7-5343DD34B10A}" srcId="{0289C536-CD02-41A8-B780-57DB3BBB05B2}" destId="{95CF9D96-4575-4D0E-9263-7B342DCB9E39}" srcOrd="5" destOrd="0" parTransId="{50612E38-B629-4C67-BA7E-B348B82D08CF}" sibTransId="{80979D0A-287A-42B4-9EEE-C8B6E292D67A}"/>
    <dgm:cxn modelId="{4298B91F-8F46-4CCC-B235-F1D875AF2519}" type="presParOf" srcId="{24EA21E2-45E9-4E8A-BFF6-EB77E793D52E}" destId="{1438129B-3196-4D66-8106-0AB6032356E4}" srcOrd="0" destOrd="0" presId="urn:microsoft.com/office/officeart/2005/8/layout/vList3#1"/>
    <dgm:cxn modelId="{9DB8DAC5-CDFD-47AE-9A5C-91BDDC796D9C}" type="presParOf" srcId="{1438129B-3196-4D66-8106-0AB6032356E4}" destId="{360A8B66-CF07-465C-B04A-F9FB93ED3C75}" srcOrd="0" destOrd="0" presId="urn:microsoft.com/office/officeart/2005/8/layout/vList3#1"/>
    <dgm:cxn modelId="{D459B4C6-05C1-41AC-BCCA-69C14DFAA2F0}" type="presParOf" srcId="{1438129B-3196-4D66-8106-0AB6032356E4}" destId="{427D1A00-E84D-47C0-BE4D-A128E1396C22}" srcOrd="1" destOrd="0" presId="urn:microsoft.com/office/officeart/2005/8/layout/vList3#1"/>
    <dgm:cxn modelId="{DCB3159D-DB4C-49F7-A925-9142E89AF8C2}" type="presParOf" srcId="{24EA21E2-45E9-4E8A-BFF6-EB77E793D52E}" destId="{33572CEE-2D95-4168-BFBD-5466D6A29F9E}" srcOrd="1" destOrd="0" presId="urn:microsoft.com/office/officeart/2005/8/layout/vList3#1"/>
    <dgm:cxn modelId="{0C093B2C-7EF4-4DEA-8416-A2712D4EB071}" type="presParOf" srcId="{24EA21E2-45E9-4E8A-BFF6-EB77E793D52E}" destId="{F7377F91-C91C-448A-83F1-1E09522A7BCD}" srcOrd="2" destOrd="0" presId="urn:microsoft.com/office/officeart/2005/8/layout/vList3#1"/>
    <dgm:cxn modelId="{C69268DA-49B7-464B-9DBD-2F2E574CD10F}" type="presParOf" srcId="{F7377F91-C91C-448A-83F1-1E09522A7BCD}" destId="{DE0B7144-AA19-4115-A9BB-03BADBF405AB}" srcOrd="0" destOrd="0" presId="urn:microsoft.com/office/officeart/2005/8/layout/vList3#1"/>
    <dgm:cxn modelId="{AD46B112-7C83-4BF7-BA06-106DD4D21030}" type="presParOf" srcId="{F7377F91-C91C-448A-83F1-1E09522A7BCD}" destId="{E10AA8FA-748D-4435-82DE-AA355971CFF7}" srcOrd="1" destOrd="0" presId="urn:microsoft.com/office/officeart/2005/8/layout/vList3#1"/>
    <dgm:cxn modelId="{542B68DB-EC2B-432D-9549-FBC11F9BE570}" type="presParOf" srcId="{24EA21E2-45E9-4E8A-BFF6-EB77E793D52E}" destId="{CDE27B5E-4C5A-482F-BB21-F5BED6210F7D}" srcOrd="3" destOrd="0" presId="urn:microsoft.com/office/officeart/2005/8/layout/vList3#1"/>
    <dgm:cxn modelId="{83DBDA1B-C473-47A5-A02E-F159F66423DC}" type="presParOf" srcId="{24EA21E2-45E9-4E8A-BFF6-EB77E793D52E}" destId="{70B6E1D4-4A1B-412E-94CB-138199721684}" srcOrd="4" destOrd="0" presId="urn:microsoft.com/office/officeart/2005/8/layout/vList3#1"/>
    <dgm:cxn modelId="{F49EEEA0-8A48-42A4-BF05-19992C1CE277}" type="presParOf" srcId="{70B6E1D4-4A1B-412E-94CB-138199721684}" destId="{390B6928-963F-4CD2-914A-55848E6B9321}" srcOrd="0" destOrd="0" presId="urn:microsoft.com/office/officeart/2005/8/layout/vList3#1"/>
    <dgm:cxn modelId="{9872F423-C0C4-4604-8DE6-54800639EC33}" type="presParOf" srcId="{70B6E1D4-4A1B-412E-94CB-138199721684}" destId="{43375DDD-3FBF-438E-8943-E2F9B8EF69B6}" srcOrd="1" destOrd="0" presId="urn:microsoft.com/office/officeart/2005/8/layout/vList3#1"/>
    <dgm:cxn modelId="{EF88B1BD-87A6-4148-9ED7-026A43435D44}" type="presParOf" srcId="{24EA21E2-45E9-4E8A-BFF6-EB77E793D52E}" destId="{3556B5AD-9BA4-44E3-A754-CBA920C68D84}" srcOrd="5" destOrd="0" presId="urn:microsoft.com/office/officeart/2005/8/layout/vList3#1"/>
    <dgm:cxn modelId="{DED182DE-CAE0-466A-9AA5-2816C879AE3A}" type="presParOf" srcId="{24EA21E2-45E9-4E8A-BFF6-EB77E793D52E}" destId="{DCFEB025-87DB-407C-82BA-54C4562D155A}" srcOrd="6" destOrd="0" presId="urn:microsoft.com/office/officeart/2005/8/layout/vList3#1"/>
    <dgm:cxn modelId="{6039AE43-0D64-4061-94A0-741B4712E878}" type="presParOf" srcId="{DCFEB025-87DB-407C-82BA-54C4562D155A}" destId="{02049BB6-04F1-4FB2-ADBD-DCEB38DC785C}" srcOrd="0" destOrd="0" presId="urn:microsoft.com/office/officeart/2005/8/layout/vList3#1"/>
    <dgm:cxn modelId="{30CA2C42-29C1-49C9-95D6-17E677312EAD}" type="presParOf" srcId="{DCFEB025-87DB-407C-82BA-54C4562D155A}" destId="{C483D4EB-6AFF-4FC2-9683-C2CF617DA117}" srcOrd="1" destOrd="0" presId="urn:microsoft.com/office/officeart/2005/8/layout/vList3#1"/>
    <dgm:cxn modelId="{27CD6D71-B8E5-4A66-8E3E-3C888621CE53}" type="presParOf" srcId="{24EA21E2-45E9-4E8A-BFF6-EB77E793D52E}" destId="{B1044F38-1971-4663-A061-E6CD3F02BB73}" srcOrd="7" destOrd="0" presId="urn:microsoft.com/office/officeart/2005/8/layout/vList3#1"/>
    <dgm:cxn modelId="{C1318FB9-AEFE-4D73-BE0C-507B0CDDE39A}" type="presParOf" srcId="{24EA21E2-45E9-4E8A-BFF6-EB77E793D52E}" destId="{1ACDCD8A-7D17-4FE8-A88B-9F9D05B2B774}" srcOrd="8" destOrd="0" presId="urn:microsoft.com/office/officeart/2005/8/layout/vList3#1"/>
    <dgm:cxn modelId="{01A6734C-3847-4767-B00E-F45E312F8191}" type="presParOf" srcId="{1ACDCD8A-7D17-4FE8-A88B-9F9D05B2B774}" destId="{50A5159E-C37B-4CC9-A828-B9167102B7B7}" srcOrd="0" destOrd="0" presId="urn:microsoft.com/office/officeart/2005/8/layout/vList3#1"/>
    <dgm:cxn modelId="{93896986-89C3-4E80-8407-AFD857DDB36A}" type="presParOf" srcId="{1ACDCD8A-7D17-4FE8-A88B-9F9D05B2B774}" destId="{2D0C8AF6-DA16-49B6-9D4B-B38F8DF305FA}" srcOrd="1" destOrd="0" presId="urn:microsoft.com/office/officeart/2005/8/layout/vList3#1"/>
    <dgm:cxn modelId="{9C1DB814-CB39-4C18-A16D-B02A8F4A1F9F}" type="presParOf" srcId="{24EA21E2-45E9-4E8A-BFF6-EB77E793D52E}" destId="{9483F030-9546-4D85-AF8F-D3267BA4F671}" srcOrd="9" destOrd="0" presId="urn:microsoft.com/office/officeart/2005/8/layout/vList3#1"/>
    <dgm:cxn modelId="{4B641321-BBFC-474C-89C1-3B9EA291F6E7}" type="presParOf" srcId="{24EA21E2-45E9-4E8A-BFF6-EB77E793D52E}" destId="{BC662080-C608-4DFA-BA67-24659AEF3519}" srcOrd="10" destOrd="0" presId="urn:microsoft.com/office/officeart/2005/8/layout/vList3#1"/>
    <dgm:cxn modelId="{6703D1DE-7D25-4598-9C01-28B505BC25AE}" type="presParOf" srcId="{BC662080-C608-4DFA-BA67-24659AEF3519}" destId="{C709D89E-CA36-40CE-86EE-DA1AD8CEA5A1}" srcOrd="0" destOrd="0" presId="urn:microsoft.com/office/officeart/2005/8/layout/vList3#1"/>
    <dgm:cxn modelId="{4052F1B6-B314-4441-B64C-5115886DF66C}" type="presParOf" srcId="{BC662080-C608-4DFA-BA67-24659AEF3519}" destId="{4C296720-AFAA-4F32-B806-9ECE6E4E4B1F}" srcOrd="1" destOrd="0" presId="urn:microsoft.com/office/officeart/2005/8/layout/vList3#1"/>
    <dgm:cxn modelId="{FD270498-0773-456D-B172-AD09E9F93F1A}" type="presParOf" srcId="{24EA21E2-45E9-4E8A-BFF6-EB77E793D52E}" destId="{20BB27DE-46EE-462F-B3B5-E68149B115D9}" srcOrd="11" destOrd="0" presId="urn:microsoft.com/office/officeart/2005/8/layout/vList3#1"/>
    <dgm:cxn modelId="{A12A6E5F-CC97-46F5-802A-2B329490845F}" type="presParOf" srcId="{24EA21E2-45E9-4E8A-BFF6-EB77E793D52E}" destId="{8AE38BD6-E1F4-4092-87DA-CF44E8BAE192}" srcOrd="12" destOrd="0" presId="urn:microsoft.com/office/officeart/2005/8/layout/vList3#1"/>
    <dgm:cxn modelId="{57A7B65E-7065-42FB-9625-8DB287CBEAF5}" type="presParOf" srcId="{8AE38BD6-E1F4-4092-87DA-CF44E8BAE192}" destId="{533D9B7E-2730-4F8A-8F84-BDA5384D5560}" srcOrd="0" destOrd="0" presId="urn:microsoft.com/office/officeart/2005/8/layout/vList3#1"/>
    <dgm:cxn modelId="{BBA600D8-F891-44EA-A549-FA7A356B3A9C}" type="presParOf" srcId="{8AE38BD6-E1F4-4092-87DA-CF44E8BAE192}" destId="{6FF579BB-0DE7-4C89-86A7-42DA3EE73CA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79812E-6C47-4326-81D0-F0D36147FC4F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/>
      <dgm:spPr/>
    </dgm:pt>
    <dgm:pt modelId="{948B1330-E7D7-4D30-A0B7-A2232A747CD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Arial" charset="0"/>
            </a:rPr>
            <a:t>Форми роботи</a:t>
          </a:r>
          <a:endParaRPr kumimoji="0" lang="ru-RU" b="0" i="0" u="none" strike="noStrike" cap="none" normalizeH="0" baseline="0" smtClean="0">
            <a:ln/>
            <a:effectLst/>
            <a:latin typeface="Arial" charset="0"/>
          </a:endParaRPr>
        </a:p>
      </dgm:t>
    </dgm:pt>
    <dgm:pt modelId="{24B0C544-C19F-4A7F-A287-5470BBD3EB3A}" type="parTrans" cxnId="{B4757981-0E22-413D-A2F1-E06EE9825BF7}">
      <dgm:prSet/>
      <dgm:spPr/>
      <dgm:t>
        <a:bodyPr/>
        <a:lstStyle/>
        <a:p>
          <a:endParaRPr lang="ru-RU"/>
        </a:p>
      </dgm:t>
    </dgm:pt>
    <dgm:pt modelId="{60799FF0-1465-4B17-B3F0-2E45F3C17747}" type="sibTrans" cxnId="{B4757981-0E22-413D-A2F1-E06EE9825BF7}">
      <dgm:prSet/>
      <dgm:spPr/>
      <dgm:t>
        <a:bodyPr/>
        <a:lstStyle/>
        <a:p>
          <a:endParaRPr lang="ru-RU"/>
        </a:p>
      </dgm:t>
    </dgm:pt>
    <dgm:pt modelId="{5DC945B4-7458-4575-AD7F-AB083354F48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/>
              <a:effectLst/>
              <a:latin typeface="Arial" charset="0"/>
            </a:rPr>
            <a:t>Робота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/>
              <a:effectLst/>
              <a:latin typeface="Arial" charset="0"/>
            </a:rPr>
            <a:t> в групах</a:t>
          </a:r>
          <a:endParaRPr kumimoji="0" lang="ru-RU" b="1" i="0" u="none" strike="noStrike" cap="none" normalizeH="0" baseline="0" smtClean="0">
            <a:ln/>
            <a:effectLst/>
            <a:latin typeface="Arial" charset="0"/>
          </a:endParaRPr>
        </a:p>
      </dgm:t>
    </dgm:pt>
    <dgm:pt modelId="{F02899A0-B505-49EA-8532-A664A3DE4386}" type="parTrans" cxnId="{2CB2468A-A766-4047-979E-87FAC4F885CA}">
      <dgm:prSet/>
      <dgm:spPr/>
      <dgm:t>
        <a:bodyPr/>
        <a:lstStyle/>
        <a:p>
          <a:endParaRPr lang="ru-RU"/>
        </a:p>
      </dgm:t>
    </dgm:pt>
    <dgm:pt modelId="{08B36020-C367-45D5-9F1F-3420BB82ADF1}" type="sibTrans" cxnId="{2CB2468A-A766-4047-979E-87FAC4F885CA}">
      <dgm:prSet/>
      <dgm:spPr/>
      <dgm:t>
        <a:bodyPr/>
        <a:lstStyle/>
        <a:p>
          <a:endParaRPr lang="ru-RU"/>
        </a:p>
      </dgm:t>
    </dgm:pt>
    <dgm:pt modelId="{B13E3D86-7748-41D1-B5D5-2CD3DE6E736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/>
              <a:effectLst/>
              <a:latin typeface="Arial" charset="0"/>
            </a:rPr>
            <a:t>Інтерактивні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/>
              <a:effectLst/>
              <a:latin typeface="Arial" charset="0"/>
            </a:rPr>
            <a:t>вправи</a:t>
          </a:r>
          <a:endParaRPr kumimoji="0" lang="ru-RU" b="1" i="0" u="none" strike="noStrike" cap="none" normalizeH="0" baseline="0" smtClean="0">
            <a:ln/>
            <a:effectLst/>
            <a:latin typeface="Arial" charset="0"/>
          </a:endParaRPr>
        </a:p>
      </dgm:t>
    </dgm:pt>
    <dgm:pt modelId="{29EECB35-53BD-410B-A073-90F99DA80150}" type="parTrans" cxnId="{85952DC2-9EE1-4A84-90BF-EB0445B0ED98}">
      <dgm:prSet/>
      <dgm:spPr/>
      <dgm:t>
        <a:bodyPr/>
        <a:lstStyle/>
        <a:p>
          <a:endParaRPr lang="ru-RU"/>
        </a:p>
      </dgm:t>
    </dgm:pt>
    <dgm:pt modelId="{3FB0DC08-9B48-421E-8227-2179D38CA308}" type="sibTrans" cxnId="{85952DC2-9EE1-4A84-90BF-EB0445B0ED98}">
      <dgm:prSet/>
      <dgm:spPr/>
      <dgm:t>
        <a:bodyPr/>
        <a:lstStyle/>
        <a:p>
          <a:endParaRPr lang="ru-RU"/>
        </a:p>
      </dgm:t>
    </dgm:pt>
    <dgm:pt modelId="{70355002-E304-4DAF-9E4C-6245B0E562E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/>
              <a:effectLst/>
              <a:latin typeface="Arial" charset="0"/>
            </a:rPr>
            <a:t>Віртуальна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/>
              <a:effectLst/>
              <a:latin typeface="Arial" charset="0"/>
            </a:rPr>
            <a:t> екскурсія</a:t>
          </a:r>
          <a:endParaRPr kumimoji="0" lang="ru-RU" b="1" i="0" u="none" strike="noStrike" cap="none" normalizeH="0" baseline="0" smtClean="0">
            <a:ln/>
            <a:effectLst/>
            <a:latin typeface="Arial" charset="0"/>
          </a:endParaRPr>
        </a:p>
      </dgm:t>
    </dgm:pt>
    <dgm:pt modelId="{31F4F306-8C3A-433D-8A8C-D93AA9ACC93E}" type="parTrans" cxnId="{AEAD1A8E-C294-4159-8DC6-A9E2F64ABF27}">
      <dgm:prSet/>
      <dgm:spPr/>
      <dgm:t>
        <a:bodyPr/>
        <a:lstStyle/>
        <a:p>
          <a:endParaRPr lang="ru-RU"/>
        </a:p>
      </dgm:t>
    </dgm:pt>
    <dgm:pt modelId="{BB734BC4-ACDE-41B0-9BAF-66A1EF1C5009}" type="sibTrans" cxnId="{AEAD1A8E-C294-4159-8DC6-A9E2F64ABF27}">
      <dgm:prSet/>
      <dgm:spPr/>
      <dgm:t>
        <a:bodyPr/>
        <a:lstStyle/>
        <a:p>
          <a:endParaRPr lang="ru-RU"/>
        </a:p>
      </dgm:t>
    </dgm:pt>
    <dgm:pt modelId="{AEEDB23B-3540-4750-B11C-218AD9F11C1A}" type="pres">
      <dgm:prSet presAssocID="{8979812E-6C47-4326-81D0-F0D36147FC4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F95EA9-AA13-4DD4-8540-96A1B90EB1E9}" type="pres">
      <dgm:prSet presAssocID="{948B1330-E7D7-4D30-A0B7-A2232A747CD7}" presName="hierRoot1" presStyleCnt="0">
        <dgm:presLayoutVars>
          <dgm:hierBranch/>
        </dgm:presLayoutVars>
      </dgm:prSet>
      <dgm:spPr/>
    </dgm:pt>
    <dgm:pt modelId="{E40E3A13-4789-4254-A084-326423B91533}" type="pres">
      <dgm:prSet presAssocID="{948B1330-E7D7-4D30-A0B7-A2232A747CD7}" presName="rootComposite1" presStyleCnt="0"/>
      <dgm:spPr/>
    </dgm:pt>
    <dgm:pt modelId="{4DE2141B-DD7F-4C03-AA3F-E700A7E8C5E9}" type="pres">
      <dgm:prSet presAssocID="{948B1330-E7D7-4D30-A0B7-A2232A747CD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457A4A-F6BB-433A-9DCC-8B3596B44559}" type="pres">
      <dgm:prSet presAssocID="{948B1330-E7D7-4D30-A0B7-A2232A747CD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7092C57-2740-4110-82C0-CFE403DBDFA4}" type="pres">
      <dgm:prSet presAssocID="{948B1330-E7D7-4D30-A0B7-A2232A747CD7}" presName="hierChild2" presStyleCnt="0"/>
      <dgm:spPr/>
    </dgm:pt>
    <dgm:pt modelId="{705B854D-D366-4A7D-ABD0-76B59659C75F}" type="pres">
      <dgm:prSet presAssocID="{F02899A0-B505-49EA-8532-A664A3DE4386}" presName="Name35" presStyleLbl="parChTrans1D2" presStyleIdx="0" presStyleCnt="3"/>
      <dgm:spPr/>
      <dgm:t>
        <a:bodyPr/>
        <a:lstStyle/>
        <a:p>
          <a:endParaRPr lang="ru-RU"/>
        </a:p>
      </dgm:t>
    </dgm:pt>
    <dgm:pt modelId="{0941DC89-10FB-4DAD-9DEB-A00D8FEE9370}" type="pres">
      <dgm:prSet presAssocID="{5DC945B4-7458-4575-AD7F-AB083354F480}" presName="hierRoot2" presStyleCnt="0">
        <dgm:presLayoutVars>
          <dgm:hierBranch/>
        </dgm:presLayoutVars>
      </dgm:prSet>
      <dgm:spPr/>
    </dgm:pt>
    <dgm:pt modelId="{C01ED3C3-965C-4F6E-B4E1-230D2A72899F}" type="pres">
      <dgm:prSet presAssocID="{5DC945B4-7458-4575-AD7F-AB083354F480}" presName="rootComposite" presStyleCnt="0"/>
      <dgm:spPr/>
    </dgm:pt>
    <dgm:pt modelId="{DE781F27-A0EE-45B3-B2B9-82A0C595E5E8}" type="pres">
      <dgm:prSet presAssocID="{5DC945B4-7458-4575-AD7F-AB083354F48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51D806-9CA9-4C32-A3CF-29BE8E119216}" type="pres">
      <dgm:prSet presAssocID="{5DC945B4-7458-4575-AD7F-AB083354F480}" presName="rootConnector" presStyleLbl="node2" presStyleIdx="0" presStyleCnt="3"/>
      <dgm:spPr/>
      <dgm:t>
        <a:bodyPr/>
        <a:lstStyle/>
        <a:p>
          <a:endParaRPr lang="ru-RU"/>
        </a:p>
      </dgm:t>
    </dgm:pt>
    <dgm:pt modelId="{78F55AEB-324F-406B-9BB0-17049D0E5C03}" type="pres">
      <dgm:prSet presAssocID="{5DC945B4-7458-4575-AD7F-AB083354F480}" presName="hierChild4" presStyleCnt="0"/>
      <dgm:spPr/>
    </dgm:pt>
    <dgm:pt modelId="{40743F7C-2788-4440-8E5E-D10CB5B9597C}" type="pres">
      <dgm:prSet presAssocID="{5DC945B4-7458-4575-AD7F-AB083354F480}" presName="hierChild5" presStyleCnt="0"/>
      <dgm:spPr/>
    </dgm:pt>
    <dgm:pt modelId="{71309353-8C0B-4F7B-B653-F056942285EF}" type="pres">
      <dgm:prSet presAssocID="{29EECB35-53BD-410B-A073-90F99DA80150}" presName="Name35" presStyleLbl="parChTrans1D2" presStyleIdx="1" presStyleCnt="3"/>
      <dgm:spPr/>
      <dgm:t>
        <a:bodyPr/>
        <a:lstStyle/>
        <a:p>
          <a:endParaRPr lang="ru-RU"/>
        </a:p>
      </dgm:t>
    </dgm:pt>
    <dgm:pt modelId="{4ACB6223-B50D-47F5-ADBD-BC1EF0615D0C}" type="pres">
      <dgm:prSet presAssocID="{B13E3D86-7748-41D1-B5D5-2CD3DE6E7360}" presName="hierRoot2" presStyleCnt="0">
        <dgm:presLayoutVars>
          <dgm:hierBranch/>
        </dgm:presLayoutVars>
      </dgm:prSet>
      <dgm:spPr/>
    </dgm:pt>
    <dgm:pt modelId="{C732DA88-5261-426F-BEF8-B76C4533948E}" type="pres">
      <dgm:prSet presAssocID="{B13E3D86-7748-41D1-B5D5-2CD3DE6E7360}" presName="rootComposite" presStyleCnt="0"/>
      <dgm:spPr/>
    </dgm:pt>
    <dgm:pt modelId="{B1FBF40E-2EFE-481F-8537-9821A8C8AE87}" type="pres">
      <dgm:prSet presAssocID="{B13E3D86-7748-41D1-B5D5-2CD3DE6E736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252DF2-06C4-4965-ADB0-ECAC21F2DC62}" type="pres">
      <dgm:prSet presAssocID="{B13E3D86-7748-41D1-B5D5-2CD3DE6E7360}" presName="rootConnector" presStyleLbl="node2" presStyleIdx="1" presStyleCnt="3"/>
      <dgm:spPr/>
      <dgm:t>
        <a:bodyPr/>
        <a:lstStyle/>
        <a:p>
          <a:endParaRPr lang="ru-RU"/>
        </a:p>
      </dgm:t>
    </dgm:pt>
    <dgm:pt modelId="{C498EF76-5358-4CD6-B1CA-2A4342485EBE}" type="pres">
      <dgm:prSet presAssocID="{B13E3D86-7748-41D1-B5D5-2CD3DE6E7360}" presName="hierChild4" presStyleCnt="0"/>
      <dgm:spPr/>
    </dgm:pt>
    <dgm:pt modelId="{8D5F48CF-8521-4AF1-8404-9AE861B81B6A}" type="pres">
      <dgm:prSet presAssocID="{B13E3D86-7748-41D1-B5D5-2CD3DE6E7360}" presName="hierChild5" presStyleCnt="0"/>
      <dgm:spPr/>
    </dgm:pt>
    <dgm:pt modelId="{19D034D9-3577-4500-9CCA-47E6B4996B0C}" type="pres">
      <dgm:prSet presAssocID="{31F4F306-8C3A-433D-8A8C-D93AA9ACC93E}" presName="Name35" presStyleLbl="parChTrans1D2" presStyleIdx="2" presStyleCnt="3"/>
      <dgm:spPr/>
      <dgm:t>
        <a:bodyPr/>
        <a:lstStyle/>
        <a:p>
          <a:endParaRPr lang="ru-RU"/>
        </a:p>
      </dgm:t>
    </dgm:pt>
    <dgm:pt modelId="{F14BE74B-5703-46C5-A545-C5377DDEDC13}" type="pres">
      <dgm:prSet presAssocID="{70355002-E304-4DAF-9E4C-6245B0E562E1}" presName="hierRoot2" presStyleCnt="0">
        <dgm:presLayoutVars>
          <dgm:hierBranch/>
        </dgm:presLayoutVars>
      </dgm:prSet>
      <dgm:spPr/>
    </dgm:pt>
    <dgm:pt modelId="{C2609396-9BA7-4978-BC61-677E8EA1AE9A}" type="pres">
      <dgm:prSet presAssocID="{70355002-E304-4DAF-9E4C-6245B0E562E1}" presName="rootComposite" presStyleCnt="0"/>
      <dgm:spPr/>
    </dgm:pt>
    <dgm:pt modelId="{689A4907-F88D-4479-94BB-8F589C94A68E}" type="pres">
      <dgm:prSet presAssocID="{70355002-E304-4DAF-9E4C-6245B0E562E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9BEC6B-01EF-4D34-ABA1-F9245846BE6D}" type="pres">
      <dgm:prSet presAssocID="{70355002-E304-4DAF-9E4C-6245B0E562E1}" presName="rootConnector" presStyleLbl="node2" presStyleIdx="2" presStyleCnt="3"/>
      <dgm:spPr/>
      <dgm:t>
        <a:bodyPr/>
        <a:lstStyle/>
        <a:p>
          <a:endParaRPr lang="ru-RU"/>
        </a:p>
      </dgm:t>
    </dgm:pt>
    <dgm:pt modelId="{A9BB303D-466A-4D24-AF52-8AB9196570AF}" type="pres">
      <dgm:prSet presAssocID="{70355002-E304-4DAF-9E4C-6245B0E562E1}" presName="hierChild4" presStyleCnt="0"/>
      <dgm:spPr/>
    </dgm:pt>
    <dgm:pt modelId="{1B8A5DE0-C8B1-4930-84E6-F541EB6A1BE4}" type="pres">
      <dgm:prSet presAssocID="{70355002-E304-4DAF-9E4C-6245B0E562E1}" presName="hierChild5" presStyleCnt="0"/>
      <dgm:spPr/>
    </dgm:pt>
    <dgm:pt modelId="{AD6C2F1D-7E24-4FD4-85EA-9BEA86013F2A}" type="pres">
      <dgm:prSet presAssocID="{948B1330-E7D7-4D30-A0B7-A2232A747CD7}" presName="hierChild3" presStyleCnt="0"/>
      <dgm:spPr/>
    </dgm:pt>
  </dgm:ptLst>
  <dgm:cxnLst>
    <dgm:cxn modelId="{77587DFB-067D-4545-81A0-EFA4ED6C1D5F}" type="presOf" srcId="{948B1330-E7D7-4D30-A0B7-A2232A747CD7}" destId="{4DE2141B-DD7F-4C03-AA3F-E700A7E8C5E9}" srcOrd="0" destOrd="0" presId="urn:microsoft.com/office/officeart/2005/8/layout/orgChart1"/>
    <dgm:cxn modelId="{E1787DF1-A09A-4106-9605-8D3E83D42513}" type="presOf" srcId="{F02899A0-B505-49EA-8532-A664A3DE4386}" destId="{705B854D-D366-4A7D-ABD0-76B59659C75F}" srcOrd="0" destOrd="0" presId="urn:microsoft.com/office/officeart/2005/8/layout/orgChart1"/>
    <dgm:cxn modelId="{5E9CA475-2CEE-42E6-8E7A-D5F600A09A86}" type="presOf" srcId="{B13E3D86-7748-41D1-B5D5-2CD3DE6E7360}" destId="{B1FBF40E-2EFE-481F-8537-9821A8C8AE87}" srcOrd="0" destOrd="0" presId="urn:microsoft.com/office/officeart/2005/8/layout/orgChart1"/>
    <dgm:cxn modelId="{F6CDA2BE-5BB0-4000-B849-EC52CF0CD84D}" type="presOf" srcId="{5DC945B4-7458-4575-AD7F-AB083354F480}" destId="{DE781F27-A0EE-45B3-B2B9-82A0C595E5E8}" srcOrd="0" destOrd="0" presId="urn:microsoft.com/office/officeart/2005/8/layout/orgChart1"/>
    <dgm:cxn modelId="{2CB2468A-A766-4047-979E-87FAC4F885CA}" srcId="{948B1330-E7D7-4D30-A0B7-A2232A747CD7}" destId="{5DC945B4-7458-4575-AD7F-AB083354F480}" srcOrd="0" destOrd="0" parTransId="{F02899A0-B505-49EA-8532-A664A3DE4386}" sibTransId="{08B36020-C367-45D5-9F1F-3420BB82ADF1}"/>
    <dgm:cxn modelId="{DE747AEF-199D-49E2-BE9E-F66F1B0F24CD}" type="presOf" srcId="{8979812E-6C47-4326-81D0-F0D36147FC4F}" destId="{AEEDB23B-3540-4750-B11C-218AD9F11C1A}" srcOrd="0" destOrd="0" presId="urn:microsoft.com/office/officeart/2005/8/layout/orgChart1"/>
    <dgm:cxn modelId="{0CD2EA80-4CC9-4A9F-A1A5-3E66081A6775}" type="presOf" srcId="{31F4F306-8C3A-433D-8A8C-D93AA9ACC93E}" destId="{19D034D9-3577-4500-9CCA-47E6B4996B0C}" srcOrd="0" destOrd="0" presId="urn:microsoft.com/office/officeart/2005/8/layout/orgChart1"/>
    <dgm:cxn modelId="{85952DC2-9EE1-4A84-90BF-EB0445B0ED98}" srcId="{948B1330-E7D7-4D30-A0B7-A2232A747CD7}" destId="{B13E3D86-7748-41D1-B5D5-2CD3DE6E7360}" srcOrd="1" destOrd="0" parTransId="{29EECB35-53BD-410B-A073-90F99DA80150}" sibTransId="{3FB0DC08-9B48-421E-8227-2179D38CA308}"/>
    <dgm:cxn modelId="{5E9F8640-8FC4-4C6D-9783-0B751F85748B}" type="presOf" srcId="{5DC945B4-7458-4575-AD7F-AB083354F480}" destId="{2E51D806-9CA9-4C32-A3CF-29BE8E119216}" srcOrd="1" destOrd="0" presId="urn:microsoft.com/office/officeart/2005/8/layout/orgChart1"/>
    <dgm:cxn modelId="{F0EE1051-9AD9-48E3-891A-230AC67924CD}" type="presOf" srcId="{29EECB35-53BD-410B-A073-90F99DA80150}" destId="{71309353-8C0B-4F7B-B653-F056942285EF}" srcOrd="0" destOrd="0" presId="urn:microsoft.com/office/officeart/2005/8/layout/orgChart1"/>
    <dgm:cxn modelId="{B180CD0C-AAA2-4C5E-B924-CB04770A04D4}" type="presOf" srcId="{948B1330-E7D7-4D30-A0B7-A2232A747CD7}" destId="{1E457A4A-F6BB-433A-9DCC-8B3596B44559}" srcOrd="1" destOrd="0" presId="urn:microsoft.com/office/officeart/2005/8/layout/orgChart1"/>
    <dgm:cxn modelId="{B4757981-0E22-413D-A2F1-E06EE9825BF7}" srcId="{8979812E-6C47-4326-81D0-F0D36147FC4F}" destId="{948B1330-E7D7-4D30-A0B7-A2232A747CD7}" srcOrd="0" destOrd="0" parTransId="{24B0C544-C19F-4A7F-A287-5470BBD3EB3A}" sibTransId="{60799FF0-1465-4B17-B3F0-2E45F3C17747}"/>
    <dgm:cxn modelId="{AEAD1A8E-C294-4159-8DC6-A9E2F64ABF27}" srcId="{948B1330-E7D7-4D30-A0B7-A2232A747CD7}" destId="{70355002-E304-4DAF-9E4C-6245B0E562E1}" srcOrd="2" destOrd="0" parTransId="{31F4F306-8C3A-433D-8A8C-D93AA9ACC93E}" sibTransId="{BB734BC4-ACDE-41B0-9BAF-66A1EF1C5009}"/>
    <dgm:cxn modelId="{2FF43335-0FFB-4F2B-8E3D-BB86821016B9}" type="presOf" srcId="{70355002-E304-4DAF-9E4C-6245B0E562E1}" destId="{689A4907-F88D-4479-94BB-8F589C94A68E}" srcOrd="0" destOrd="0" presId="urn:microsoft.com/office/officeart/2005/8/layout/orgChart1"/>
    <dgm:cxn modelId="{CAE88051-85C9-4162-83B6-579D08C8C987}" type="presOf" srcId="{B13E3D86-7748-41D1-B5D5-2CD3DE6E7360}" destId="{D5252DF2-06C4-4965-ADB0-ECAC21F2DC62}" srcOrd="1" destOrd="0" presId="urn:microsoft.com/office/officeart/2005/8/layout/orgChart1"/>
    <dgm:cxn modelId="{D2E87C8B-3DD9-4112-83DF-D907079E1BA9}" type="presOf" srcId="{70355002-E304-4DAF-9E4C-6245B0E562E1}" destId="{4A9BEC6B-01EF-4D34-ABA1-F9245846BE6D}" srcOrd="1" destOrd="0" presId="urn:microsoft.com/office/officeart/2005/8/layout/orgChart1"/>
    <dgm:cxn modelId="{219E1FB2-5442-42AB-94E5-741FA95A24E4}" type="presParOf" srcId="{AEEDB23B-3540-4750-B11C-218AD9F11C1A}" destId="{CBF95EA9-AA13-4DD4-8540-96A1B90EB1E9}" srcOrd="0" destOrd="0" presId="urn:microsoft.com/office/officeart/2005/8/layout/orgChart1"/>
    <dgm:cxn modelId="{1ED1A6C6-2650-4B1D-BD3E-076B3879A311}" type="presParOf" srcId="{CBF95EA9-AA13-4DD4-8540-96A1B90EB1E9}" destId="{E40E3A13-4789-4254-A084-326423B91533}" srcOrd="0" destOrd="0" presId="urn:microsoft.com/office/officeart/2005/8/layout/orgChart1"/>
    <dgm:cxn modelId="{1ECF2012-831D-4269-943C-A1D08B178C78}" type="presParOf" srcId="{E40E3A13-4789-4254-A084-326423B91533}" destId="{4DE2141B-DD7F-4C03-AA3F-E700A7E8C5E9}" srcOrd="0" destOrd="0" presId="urn:microsoft.com/office/officeart/2005/8/layout/orgChart1"/>
    <dgm:cxn modelId="{0D83BD8C-1DE9-4AFE-9268-82F5D7D47001}" type="presParOf" srcId="{E40E3A13-4789-4254-A084-326423B91533}" destId="{1E457A4A-F6BB-433A-9DCC-8B3596B44559}" srcOrd="1" destOrd="0" presId="urn:microsoft.com/office/officeart/2005/8/layout/orgChart1"/>
    <dgm:cxn modelId="{442CE0E9-0AC9-46B1-9376-4019586DB0E3}" type="presParOf" srcId="{CBF95EA9-AA13-4DD4-8540-96A1B90EB1E9}" destId="{D7092C57-2740-4110-82C0-CFE403DBDFA4}" srcOrd="1" destOrd="0" presId="urn:microsoft.com/office/officeart/2005/8/layout/orgChart1"/>
    <dgm:cxn modelId="{B5DE6C51-AA10-4F36-A8A5-78E7C94B8FF4}" type="presParOf" srcId="{D7092C57-2740-4110-82C0-CFE403DBDFA4}" destId="{705B854D-D366-4A7D-ABD0-76B59659C75F}" srcOrd="0" destOrd="0" presId="urn:microsoft.com/office/officeart/2005/8/layout/orgChart1"/>
    <dgm:cxn modelId="{0758D667-5113-4166-96EA-A743D5CE3776}" type="presParOf" srcId="{D7092C57-2740-4110-82C0-CFE403DBDFA4}" destId="{0941DC89-10FB-4DAD-9DEB-A00D8FEE9370}" srcOrd="1" destOrd="0" presId="urn:microsoft.com/office/officeart/2005/8/layout/orgChart1"/>
    <dgm:cxn modelId="{B2E1AAAE-4C30-44D5-BB73-AA538EDA0806}" type="presParOf" srcId="{0941DC89-10FB-4DAD-9DEB-A00D8FEE9370}" destId="{C01ED3C3-965C-4F6E-B4E1-230D2A72899F}" srcOrd="0" destOrd="0" presId="urn:microsoft.com/office/officeart/2005/8/layout/orgChart1"/>
    <dgm:cxn modelId="{B6C93A5C-4197-4E90-9569-DBA95897FEFC}" type="presParOf" srcId="{C01ED3C3-965C-4F6E-B4E1-230D2A72899F}" destId="{DE781F27-A0EE-45B3-B2B9-82A0C595E5E8}" srcOrd="0" destOrd="0" presId="urn:microsoft.com/office/officeart/2005/8/layout/orgChart1"/>
    <dgm:cxn modelId="{12040981-2B74-494C-8957-F40AB900BD62}" type="presParOf" srcId="{C01ED3C3-965C-4F6E-B4E1-230D2A72899F}" destId="{2E51D806-9CA9-4C32-A3CF-29BE8E119216}" srcOrd="1" destOrd="0" presId="urn:microsoft.com/office/officeart/2005/8/layout/orgChart1"/>
    <dgm:cxn modelId="{053C5128-2668-43FF-B020-04B916A24D6B}" type="presParOf" srcId="{0941DC89-10FB-4DAD-9DEB-A00D8FEE9370}" destId="{78F55AEB-324F-406B-9BB0-17049D0E5C03}" srcOrd="1" destOrd="0" presId="urn:microsoft.com/office/officeart/2005/8/layout/orgChart1"/>
    <dgm:cxn modelId="{F0574EFE-E18C-4019-ACDD-730189688FA8}" type="presParOf" srcId="{0941DC89-10FB-4DAD-9DEB-A00D8FEE9370}" destId="{40743F7C-2788-4440-8E5E-D10CB5B9597C}" srcOrd="2" destOrd="0" presId="urn:microsoft.com/office/officeart/2005/8/layout/orgChart1"/>
    <dgm:cxn modelId="{CE996923-1369-421D-AFD7-ABB969422205}" type="presParOf" srcId="{D7092C57-2740-4110-82C0-CFE403DBDFA4}" destId="{71309353-8C0B-4F7B-B653-F056942285EF}" srcOrd="2" destOrd="0" presId="urn:microsoft.com/office/officeart/2005/8/layout/orgChart1"/>
    <dgm:cxn modelId="{7429EB01-31BA-43D2-8AA2-AF8A40B95247}" type="presParOf" srcId="{D7092C57-2740-4110-82C0-CFE403DBDFA4}" destId="{4ACB6223-B50D-47F5-ADBD-BC1EF0615D0C}" srcOrd="3" destOrd="0" presId="urn:microsoft.com/office/officeart/2005/8/layout/orgChart1"/>
    <dgm:cxn modelId="{863CA5DF-2CD8-4B19-9F91-884E8303E6D4}" type="presParOf" srcId="{4ACB6223-B50D-47F5-ADBD-BC1EF0615D0C}" destId="{C732DA88-5261-426F-BEF8-B76C4533948E}" srcOrd="0" destOrd="0" presId="urn:microsoft.com/office/officeart/2005/8/layout/orgChart1"/>
    <dgm:cxn modelId="{10CB711A-A751-4423-8AA2-76D52A67AE2C}" type="presParOf" srcId="{C732DA88-5261-426F-BEF8-B76C4533948E}" destId="{B1FBF40E-2EFE-481F-8537-9821A8C8AE87}" srcOrd="0" destOrd="0" presId="urn:microsoft.com/office/officeart/2005/8/layout/orgChart1"/>
    <dgm:cxn modelId="{F1C8BD7F-F6F3-4A14-96A7-DA48F6746320}" type="presParOf" srcId="{C732DA88-5261-426F-BEF8-B76C4533948E}" destId="{D5252DF2-06C4-4965-ADB0-ECAC21F2DC62}" srcOrd="1" destOrd="0" presId="urn:microsoft.com/office/officeart/2005/8/layout/orgChart1"/>
    <dgm:cxn modelId="{08887C97-56E4-4C2B-AA92-4704FA04121C}" type="presParOf" srcId="{4ACB6223-B50D-47F5-ADBD-BC1EF0615D0C}" destId="{C498EF76-5358-4CD6-B1CA-2A4342485EBE}" srcOrd="1" destOrd="0" presId="urn:microsoft.com/office/officeart/2005/8/layout/orgChart1"/>
    <dgm:cxn modelId="{CC7B7402-4107-4297-8888-0E26A58F4F94}" type="presParOf" srcId="{4ACB6223-B50D-47F5-ADBD-BC1EF0615D0C}" destId="{8D5F48CF-8521-4AF1-8404-9AE861B81B6A}" srcOrd="2" destOrd="0" presId="urn:microsoft.com/office/officeart/2005/8/layout/orgChart1"/>
    <dgm:cxn modelId="{08C2D82D-F07D-4BF4-9082-403550EF39A3}" type="presParOf" srcId="{D7092C57-2740-4110-82C0-CFE403DBDFA4}" destId="{19D034D9-3577-4500-9CCA-47E6B4996B0C}" srcOrd="4" destOrd="0" presId="urn:microsoft.com/office/officeart/2005/8/layout/orgChart1"/>
    <dgm:cxn modelId="{287E8069-BD75-4F05-B29C-E798884C75E1}" type="presParOf" srcId="{D7092C57-2740-4110-82C0-CFE403DBDFA4}" destId="{F14BE74B-5703-46C5-A545-C5377DDEDC13}" srcOrd="5" destOrd="0" presId="urn:microsoft.com/office/officeart/2005/8/layout/orgChart1"/>
    <dgm:cxn modelId="{3EE069D5-2BCD-44D1-98A2-928828A56CD9}" type="presParOf" srcId="{F14BE74B-5703-46C5-A545-C5377DDEDC13}" destId="{C2609396-9BA7-4978-BC61-677E8EA1AE9A}" srcOrd="0" destOrd="0" presId="urn:microsoft.com/office/officeart/2005/8/layout/orgChart1"/>
    <dgm:cxn modelId="{BBB7A480-40EB-470E-A3C7-69BD57FE7C07}" type="presParOf" srcId="{C2609396-9BA7-4978-BC61-677E8EA1AE9A}" destId="{689A4907-F88D-4479-94BB-8F589C94A68E}" srcOrd="0" destOrd="0" presId="urn:microsoft.com/office/officeart/2005/8/layout/orgChart1"/>
    <dgm:cxn modelId="{C28BF45A-B5E9-4F7E-A31A-89AD06B0D2CC}" type="presParOf" srcId="{C2609396-9BA7-4978-BC61-677E8EA1AE9A}" destId="{4A9BEC6B-01EF-4D34-ABA1-F9245846BE6D}" srcOrd="1" destOrd="0" presId="urn:microsoft.com/office/officeart/2005/8/layout/orgChart1"/>
    <dgm:cxn modelId="{AF5A022B-BCA5-4F47-8ADD-74C6DAB94326}" type="presParOf" srcId="{F14BE74B-5703-46C5-A545-C5377DDEDC13}" destId="{A9BB303D-466A-4D24-AF52-8AB9196570AF}" srcOrd="1" destOrd="0" presId="urn:microsoft.com/office/officeart/2005/8/layout/orgChart1"/>
    <dgm:cxn modelId="{C913CD88-B2AA-455B-A1A0-7F42C3845292}" type="presParOf" srcId="{F14BE74B-5703-46C5-A545-C5377DDEDC13}" destId="{1B8A5DE0-C8B1-4930-84E6-F541EB6A1BE4}" srcOrd="2" destOrd="0" presId="urn:microsoft.com/office/officeart/2005/8/layout/orgChart1"/>
    <dgm:cxn modelId="{C588BF84-1EDB-4868-868B-B20331E83525}" type="presParOf" srcId="{CBF95EA9-AA13-4DD4-8540-96A1B90EB1E9}" destId="{AD6C2F1D-7E24-4FD4-85EA-9BEA86013F2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7A2FE8-94A1-477F-97C1-B8B685071A4B}" type="doc">
      <dgm:prSet loTypeId="urn:microsoft.com/office/officeart/2005/8/layout/radial1" loCatId="cycl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B2A1ACC6-E0A4-4200-A557-CEAAC0B0767B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2400" b="1" dirty="0" smtClean="0"/>
            <a:t>Самоосвіта учителя</a:t>
          </a:r>
          <a:endParaRPr lang="uk-UA" sz="2400" b="1" dirty="0"/>
        </a:p>
      </dgm:t>
    </dgm:pt>
    <dgm:pt modelId="{806F502E-A775-4061-9010-01D099CC5C76}" type="parTrans" cxnId="{F87DE271-DBD5-44ED-AB0D-31C7B34DD9F3}">
      <dgm:prSet/>
      <dgm:spPr/>
      <dgm:t>
        <a:bodyPr/>
        <a:lstStyle/>
        <a:p>
          <a:pPr>
            <a:lnSpc>
              <a:spcPct val="150000"/>
            </a:lnSpc>
          </a:pPr>
          <a:endParaRPr lang="uk-UA" sz="1800" b="1"/>
        </a:p>
      </dgm:t>
    </dgm:pt>
    <dgm:pt modelId="{0EB378BF-3EBB-4F0A-9328-098BB01328E7}" type="sibTrans" cxnId="{F87DE271-DBD5-44ED-AB0D-31C7B34DD9F3}">
      <dgm:prSet/>
      <dgm:spPr/>
      <dgm:t>
        <a:bodyPr/>
        <a:lstStyle/>
        <a:p>
          <a:pPr>
            <a:lnSpc>
              <a:spcPct val="150000"/>
            </a:lnSpc>
          </a:pPr>
          <a:endParaRPr lang="uk-UA" sz="1800" b="1"/>
        </a:p>
      </dgm:t>
    </dgm:pt>
    <dgm:pt modelId="{603A092F-1C31-4F93-8B0B-31EFAA5BE625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100" b="1" dirty="0" smtClean="0"/>
            <a:t>Опрацювання </a:t>
          </a:r>
          <a:r>
            <a:rPr lang="uk-UA" sz="1200" b="1" dirty="0" smtClean="0"/>
            <a:t>методичної та фахової літератури</a:t>
          </a:r>
          <a:endParaRPr lang="uk-UA" sz="1200" b="1" dirty="0"/>
        </a:p>
      </dgm:t>
    </dgm:pt>
    <dgm:pt modelId="{0584AB20-84E0-4BAF-96C3-7457D537A040}" type="parTrans" cxnId="{59459D0B-FFEB-4686-AC5E-706E572D46C5}">
      <dgm:prSet custT="1"/>
      <dgm:spPr/>
      <dgm:t>
        <a:bodyPr/>
        <a:lstStyle/>
        <a:p>
          <a:pPr>
            <a:lnSpc>
              <a:spcPct val="150000"/>
            </a:lnSpc>
          </a:pPr>
          <a:endParaRPr lang="uk-UA" sz="500" b="1"/>
        </a:p>
      </dgm:t>
    </dgm:pt>
    <dgm:pt modelId="{9B479D1C-3060-40C7-8F68-F2F14523FB85}" type="sibTrans" cxnId="{59459D0B-FFEB-4686-AC5E-706E572D46C5}">
      <dgm:prSet/>
      <dgm:spPr/>
      <dgm:t>
        <a:bodyPr/>
        <a:lstStyle/>
        <a:p>
          <a:pPr>
            <a:lnSpc>
              <a:spcPct val="150000"/>
            </a:lnSpc>
          </a:pPr>
          <a:endParaRPr lang="uk-UA" sz="1800" b="1"/>
        </a:p>
      </dgm:t>
    </dgm:pt>
    <dgm:pt modelId="{AE7BF831-B8AA-4D1F-A1DA-74C7D5F5B5AB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200" b="1" dirty="0" smtClean="0"/>
            <a:t>Вивчення передового досвіду вчителів-новаторів</a:t>
          </a:r>
          <a:endParaRPr lang="uk-UA" sz="1200" b="1" dirty="0"/>
        </a:p>
      </dgm:t>
    </dgm:pt>
    <dgm:pt modelId="{D66378AF-00DC-4DE3-928B-C451591FD411}" type="parTrans" cxnId="{7131AF53-A7E5-43E6-AF6F-A5909F7F7B4A}">
      <dgm:prSet custT="1"/>
      <dgm:spPr/>
      <dgm:t>
        <a:bodyPr/>
        <a:lstStyle/>
        <a:p>
          <a:pPr>
            <a:lnSpc>
              <a:spcPct val="150000"/>
            </a:lnSpc>
          </a:pPr>
          <a:endParaRPr lang="uk-UA" sz="500" b="1"/>
        </a:p>
      </dgm:t>
    </dgm:pt>
    <dgm:pt modelId="{97EC7B79-1CF6-49B5-9BA9-FC9287660E2A}" type="sibTrans" cxnId="{7131AF53-A7E5-43E6-AF6F-A5909F7F7B4A}">
      <dgm:prSet/>
      <dgm:spPr/>
      <dgm:t>
        <a:bodyPr/>
        <a:lstStyle/>
        <a:p>
          <a:pPr>
            <a:lnSpc>
              <a:spcPct val="150000"/>
            </a:lnSpc>
          </a:pPr>
          <a:endParaRPr lang="uk-UA" sz="1800" b="1"/>
        </a:p>
      </dgm:t>
    </dgm:pt>
    <dgm:pt modelId="{82996998-06F1-4B52-ABAE-07D703C0CD9E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200" b="1" dirty="0" smtClean="0"/>
            <a:t>Вивчення досвіду педагогів-класиків</a:t>
          </a:r>
          <a:endParaRPr lang="uk-UA" sz="1200" b="1" dirty="0"/>
        </a:p>
      </dgm:t>
    </dgm:pt>
    <dgm:pt modelId="{0F42CB44-C436-472D-A770-4DD68D538795}" type="parTrans" cxnId="{764FFC47-E23C-4F23-B547-9E530D597AC4}">
      <dgm:prSet custT="1"/>
      <dgm:spPr/>
      <dgm:t>
        <a:bodyPr/>
        <a:lstStyle/>
        <a:p>
          <a:pPr>
            <a:lnSpc>
              <a:spcPct val="150000"/>
            </a:lnSpc>
          </a:pPr>
          <a:endParaRPr lang="uk-UA" sz="500" b="1"/>
        </a:p>
      </dgm:t>
    </dgm:pt>
    <dgm:pt modelId="{5B117C11-ABEF-4088-A52C-DAF2696EE341}" type="sibTrans" cxnId="{764FFC47-E23C-4F23-B547-9E530D597AC4}">
      <dgm:prSet/>
      <dgm:spPr/>
      <dgm:t>
        <a:bodyPr/>
        <a:lstStyle/>
        <a:p>
          <a:pPr>
            <a:lnSpc>
              <a:spcPct val="150000"/>
            </a:lnSpc>
          </a:pPr>
          <a:endParaRPr lang="uk-UA" sz="1800" b="1"/>
        </a:p>
      </dgm:t>
    </dgm:pt>
    <dgm:pt modelId="{2E904F1F-D1D2-4B66-9954-4758C264C7FF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200" b="1" dirty="0" smtClean="0"/>
            <a:t>Участь у засіданнях ШМО</a:t>
          </a:r>
          <a:endParaRPr lang="uk-UA" sz="1200" b="1" dirty="0"/>
        </a:p>
      </dgm:t>
    </dgm:pt>
    <dgm:pt modelId="{1856F786-4CCB-422C-A4BC-D5071B5DC2AD}" type="parTrans" cxnId="{26FB72E3-BE62-4D9B-9B0D-1EF758FE739D}">
      <dgm:prSet custT="1"/>
      <dgm:spPr/>
      <dgm:t>
        <a:bodyPr/>
        <a:lstStyle/>
        <a:p>
          <a:pPr>
            <a:lnSpc>
              <a:spcPct val="150000"/>
            </a:lnSpc>
          </a:pPr>
          <a:endParaRPr lang="uk-UA" sz="500" b="1"/>
        </a:p>
      </dgm:t>
    </dgm:pt>
    <dgm:pt modelId="{693C1AC6-32A7-433B-889D-AFEFDF148AB8}" type="sibTrans" cxnId="{26FB72E3-BE62-4D9B-9B0D-1EF758FE739D}">
      <dgm:prSet/>
      <dgm:spPr/>
      <dgm:t>
        <a:bodyPr/>
        <a:lstStyle/>
        <a:p>
          <a:pPr>
            <a:lnSpc>
              <a:spcPct val="150000"/>
            </a:lnSpc>
          </a:pPr>
          <a:endParaRPr lang="uk-UA" sz="1800" b="1"/>
        </a:p>
      </dgm:t>
    </dgm:pt>
    <dgm:pt modelId="{32E05B48-476B-4ACF-8084-908AE7F1FAE5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200" b="1" dirty="0" smtClean="0"/>
            <a:t>Участь у районних семінарах та засіданнях</a:t>
          </a:r>
          <a:endParaRPr lang="uk-UA" sz="1200" b="1" dirty="0"/>
        </a:p>
      </dgm:t>
    </dgm:pt>
    <dgm:pt modelId="{102C2B7D-8298-4FF1-815B-4C5C69847E63}" type="parTrans" cxnId="{B5B85980-3413-4B78-87CD-1952CE64B53D}">
      <dgm:prSet custT="1"/>
      <dgm:spPr/>
      <dgm:t>
        <a:bodyPr/>
        <a:lstStyle/>
        <a:p>
          <a:pPr>
            <a:lnSpc>
              <a:spcPct val="150000"/>
            </a:lnSpc>
          </a:pPr>
          <a:endParaRPr lang="uk-UA" sz="500" b="1"/>
        </a:p>
      </dgm:t>
    </dgm:pt>
    <dgm:pt modelId="{C1DF8A20-F7BE-4B99-BE08-7F4FF066D409}" type="sibTrans" cxnId="{B5B85980-3413-4B78-87CD-1952CE64B53D}">
      <dgm:prSet/>
      <dgm:spPr/>
      <dgm:t>
        <a:bodyPr/>
        <a:lstStyle/>
        <a:p>
          <a:pPr>
            <a:lnSpc>
              <a:spcPct val="150000"/>
            </a:lnSpc>
          </a:pPr>
          <a:endParaRPr lang="uk-UA" sz="1800" b="1"/>
        </a:p>
      </dgm:t>
    </dgm:pt>
    <dgm:pt modelId="{68A94C8A-CB0A-4F56-9408-ACB011AC30F1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200" b="1" dirty="0" smtClean="0"/>
            <a:t>Робота над проектом «Мій шлях </a:t>
          </a:r>
          <a:r>
            <a:rPr lang="uk-UA" sz="1100" b="1" dirty="0" smtClean="0"/>
            <a:t>професійного </a:t>
          </a:r>
          <a:r>
            <a:rPr lang="uk-UA" sz="1200" b="1" dirty="0" smtClean="0"/>
            <a:t>розвитку»</a:t>
          </a:r>
          <a:endParaRPr lang="uk-UA" sz="1200" b="1" dirty="0"/>
        </a:p>
      </dgm:t>
    </dgm:pt>
    <dgm:pt modelId="{C11350E1-45A9-4DF4-A6F0-DFF9C7D1079D}" type="parTrans" cxnId="{FD38738F-3944-42E1-BB73-8783B59BC435}">
      <dgm:prSet custT="1"/>
      <dgm:spPr/>
      <dgm:t>
        <a:bodyPr/>
        <a:lstStyle/>
        <a:p>
          <a:pPr>
            <a:lnSpc>
              <a:spcPct val="150000"/>
            </a:lnSpc>
          </a:pPr>
          <a:endParaRPr lang="uk-UA" sz="500" b="1"/>
        </a:p>
      </dgm:t>
    </dgm:pt>
    <dgm:pt modelId="{1E0187D0-0331-47A5-90A8-35DD96EC2CA5}" type="sibTrans" cxnId="{FD38738F-3944-42E1-BB73-8783B59BC435}">
      <dgm:prSet/>
      <dgm:spPr/>
      <dgm:t>
        <a:bodyPr/>
        <a:lstStyle/>
        <a:p>
          <a:pPr>
            <a:lnSpc>
              <a:spcPct val="150000"/>
            </a:lnSpc>
          </a:pPr>
          <a:endParaRPr lang="uk-UA" sz="1800" b="1"/>
        </a:p>
      </dgm:t>
    </dgm:pt>
    <dgm:pt modelId="{151A8090-ECE8-4895-B0D8-AF4E83F5881F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200" b="1" dirty="0" smtClean="0"/>
            <a:t>Участь у конкурсі «Вчитель року»</a:t>
          </a:r>
          <a:endParaRPr lang="uk-UA" sz="1200" b="1" dirty="0"/>
        </a:p>
      </dgm:t>
    </dgm:pt>
    <dgm:pt modelId="{DD2B02BF-331E-44A8-8046-47FC42349E18}" type="parTrans" cxnId="{5C31D422-028F-4FAB-8840-2C24AA477203}">
      <dgm:prSet custT="1"/>
      <dgm:spPr/>
      <dgm:t>
        <a:bodyPr/>
        <a:lstStyle/>
        <a:p>
          <a:pPr>
            <a:lnSpc>
              <a:spcPct val="150000"/>
            </a:lnSpc>
          </a:pPr>
          <a:endParaRPr lang="uk-UA" sz="500" b="1"/>
        </a:p>
      </dgm:t>
    </dgm:pt>
    <dgm:pt modelId="{479CE8D1-4E1F-4214-81E3-CD52217BC698}" type="sibTrans" cxnId="{5C31D422-028F-4FAB-8840-2C24AA477203}">
      <dgm:prSet/>
      <dgm:spPr/>
      <dgm:t>
        <a:bodyPr/>
        <a:lstStyle/>
        <a:p>
          <a:pPr>
            <a:lnSpc>
              <a:spcPct val="150000"/>
            </a:lnSpc>
          </a:pPr>
          <a:endParaRPr lang="uk-UA" sz="1800" b="1"/>
        </a:p>
      </dgm:t>
    </dgm:pt>
    <dgm:pt modelId="{2854C6C6-5A91-4735-8800-B19E792FBCAA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200" b="1" dirty="0" smtClean="0"/>
            <a:t>Власна педагогічна скарбничка</a:t>
          </a:r>
          <a:endParaRPr lang="uk-UA" sz="1200" b="1" dirty="0"/>
        </a:p>
      </dgm:t>
    </dgm:pt>
    <dgm:pt modelId="{5DA034E8-7FA0-4DFB-B216-C51B6B53FE3D}" type="parTrans" cxnId="{3AD8F091-7D02-4ACE-AEE4-6931E1011846}">
      <dgm:prSet custT="1"/>
      <dgm:spPr/>
      <dgm:t>
        <a:bodyPr/>
        <a:lstStyle/>
        <a:p>
          <a:pPr>
            <a:lnSpc>
              <a:spcPct val="150000"/>
            </a:lnSpc>
          </a:pPr>
          <a:endParaRPr lang="uk-UA" sz="500" b="1"/>
        </a:p>
      </dgm:t>
    </dgm:pt>
    <dgm:pt modelId="{41450352-8ECD-4E55-B342-A82DBBF36161}" type="sibTrans" cxnId="{3AD8F091-7D02-4ACE-AEE4-6931E1011846}">
      <dgm:prSet/>
      <dgm:spPr/>
      <dgm:t>
        <a:bodyPr/>
        <a:lstStyle/>
        <a:p>
          <a:pPr>
            <a:lnSpc>
              <a:spcPct val="150000"/>
            </a:lnSpc>
          </a:pPr>
          <a:endParaRPr lang="uk-UA" sz="1800" b="1"/>
        </a:p>
      </dgm:t>
    </dgm:pt>
    <dgm:pt modelId="{06BF7712-5346-465B-A7F2-5760A6684F04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uk-UA" sz="1200" b="1" dirty="0" smtClean="0"/>
            <a:t>Учать у роботі творчої ініціативної групи педагогів</a:t>
          </a:r>
          <a:endParaRPr lang="uk-UA" sz="1200" b="1" dirty="0"/>
        </a:p>
      </dgm:t>
    </dgm:pt>
    <dgm:pt modelId="{BD19EF08-03FC-4A5B-8FCA-C5C631BC9CF6}" type="parTrans" cxnId="{F59CA209-631D-4A22-8EF9-3E7BB60190EB}">
      <dgm:prSet custT="1"/>
      <dgm:spPr/>
      <dgm:t>
        <a:bodyPr/>
        <a:lstStyle/>
        <a:p>
          <a:pPr>
            <a:lnSpc>
              <a:spcPct val="150000"/>
            </a:lnSpc>
          </a:pPr>
          <a:endParaRPr lang="uk-UA" sz="500" b="1"/>
        </a:p>
      </dgm:t>
    </dgm:pt>
    <dgm:pt modelId="{8114C706-3D91-4238-8CD9-382B5A114EE7}" type="sibTrans" cxnId="{F59CA209-631D-4A22-8EF9-3E7BB60190EB}">
      <dgm:prSet/>
      <dgm:spPr/>
      <dgm:t>
        <a:bodyPr/>
        <a:lstStyle/>
        <a:p>
          <a:pPr>
            <a:lnSpc>
              <a:spcPct val="150000"/>
            </a:lnSpc>
          </a:pPr>
          <a:endParaRPr lang="uk-UA" sz="1800" b="1"/>
        </a:p>
      </dgm:t>
    </dgm:pt>
    <dgm:pt modelId="{82162DB6-4BB3-4D0E-9BC7-42423D6BB54D}" type="pres">
      <dgm:prSet presAssocID="{617A2FE8-94A1-477F-97C1-B8B685071A4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AE4863F-4322-4DD0-A957-A8FBD6533AFD}" type="pres">
      <dgm:prSet presAssocID="{B2A1ACC6-E0A4-4200-A557-CEAAC0B0767B}" presName="centerShape" presStyleLbl="node0" presStyleIdx="0" presStyleCnt="1" custScaleX="194769" custLinFactNeighborX="0"/>
      <dgm:spPr/>
      <dgm:t>
        <a:bodyPr/>
        <a:lstStyle/>
        <a:p>
          <a:endParaRPr lang="uk-UA"/>
        </a:p>
      </dgm:t>
    </dgm:pt>
    <dgm:pt modelId="{BE10ACD4-BF5D-4ED8-97B4-E27999776E36}" type="pres">
      <dgm:prSet presAssocID="{0584AB20-84E0-4BAF-96C3-7457D537A040}" presName="Name9" presStyleLbl="parChTrans1D2" presStyleIdx="0" presStyleCnt="9"/>
      <dgm:spPr/>
      <dgm:t>
        <a:bodyPr/>
        <a:lstStyle/>
        <a:p>
          <a:endParaRPr lang="uk-UA"/>
        </a:p>
      </dgm:t>
    </dgm:pt>
    <dgm:pt modelId="{8EC1816F-3198-4030-8E15-2936BAAA34AD}" type="pres">
      <dgm:prSet presAssocID="{0584AB20-84E0-4BAF-96C3-7457D537A040}" presName="connTx" presStyleLbl="parChTrans1D2" presStyleIdx="0" presStyleCnt="9"/>
      <dgm:spPr/>
      <dgm:t>
        <a:bodyPr/>
        <a:lstStyle/>
        <a:p>
          <a:endParaRPr lang="uk-UA"/>
        </a:p>
      </dgm:t>
    </dgm:pt>
    <dgm:pt modelId="{47B1146E-2A24-4865-ACE2-A0D840DF3FDF}" type="pres">
      <dgm:prSet presAssocID="{603A092F-1C31-4F93-8B0B-31EFAA5BE625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C434EB-1B28-41AC-8DF5-870B78774777}" type="pres">
      <dgm:prSet presAssocID="{D66378AF-00DC-4DE3-928B-C451591FD411}" presName="Name9" presStyleLbl="parChTrans1D2" presStyleIdx="1" presStyleCnt="9"/>
      <dgm:spPr/>
      <dgm:t>
        <a:bodyPr/>
        <a:lstStyle/>
        <a:p>
          <a:endParaRPr lang="uk-UA"/>
        </a:p>
      </dgm:t>
    </dgm:pt>
    <dgm:pt modelId="{99E077F1-62D7-42E2-B51D-7B32358D75AD}" type="pres">
      <dgm:prSet presAssocID="{D66378AF-00DC-4DE3-928B-C451591FD411}" presName="connTx" presStyleLbl="parChTrans1D2" presStyleIdx="1" presStyleCnt="9"/>
      <dgm:spPr/>
      <dgm:t>
        <a:bodyPr/>
        <a:lstStyle/>
        <a:p>
          <a:endParaRPr lang="uk-UA"/>
        </a:p>
      </dgm:t>
    </dgm:pt>
    <dgm:pt modelId="{757D1313-9342-4604-BA89-D54F7F421452}" type="pres">
      <dgm:prSet presAssocID="{AE7BF831-B8AA-4D1F-A1DA-74C7D5F5B5AB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8A2649-2D9E-43EE-B0C6-17035439DCE6}" type="pres">
      <dgm:prSet presAssocID="{0F42CB44-C436-472D-A770-4DD68D538795}" presName="Name9" presStyleLbl="parChTrans1D2" presStyleIdx="2" presStyleCnt="9"/>
      <dgm:spPr/>
      <dgm:t>
        <a:bodyPr/>
        <a:lstStyle/>
        <a:p>
          <a:endParaRPr lang="uk-UA"/>
        </a:p>
      </dgm:t>
    </dgm:pt>
    <dgm:pt modelId="{84C91709-F882-47A3-8CD8-B430C7299DA7}" type="pres">
      <dgm:prSet presAssocID="{0F42CB44-C436-472D-A770-4DD68D538795}" presName="connTx" presStyleLbl="parChTrans1D2" presStyleIdx="2" presStyleCnt="9"/>
      <dgm:spPr/>
      <dgm:t>
        <a:bodyPr/>
        <a:lstStyle/>
        <a:p>
          <a:endParaRPr lang="uk-UA"/>
        </a:p>
      </dgm:t>
    </dgm:pt>
    <dgm:pt modelId="{99B1A1BB-5F23-4598-BA51-D72A4AD11D54}" type="pres">
      <dgm:prSet presAssocID="{82996998-06F1-4B52-ABAE-07D703C0CD9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09C71F4-1D9A-40B3-B08E-00A3CEA55D3E}" type="pres">
      <dgm:prSet presAssocID="{1856F786-4CCB-422C-A4BC-D5071B5DC2AD}" presName="Name9" presStyleLbl="parChTrans1D2" presStyleIdx="3" presStyleCnt="9"/>
      <dgm:spPr/>
      <dgm:t>
        <a:bodyPr/>
        <a:lstStyle/>
        <a:p>
          <a:endParaRPr lang="uk-UA"/>
        </a:p>
      </dgm:t>
    </dgm:pt>
    <dgm:pt modelId="{67DBBFE9-3EA2-46B6-9A85-866D7A11AC2A}" type="pres">
      <dgm:prSet presAssocID="{1856F786-4CCB-422C-A4BC-D5071B5DC2AD}" presName="connTx" presStyleLbl="parChTrans1D2" presStyleIdx="3" presStyleCnt="9"/>
      <dgm:spPr/>
      <dgm:t>
        <a:bodyPr/>
        <a:lstStyle/>
        <a:p>
          <a:endParaRPr lang="uk-UA"/>
        </a:p>
      </dgm:t>
    </dgm:pt>
    <dgm:pt modelId="{F903BE0E-61EB-4639-9000-7B644820CF5F}" type="pres">
      <dgm:prSet presAssocID="{2E904F1F-D1D2-4B66-9954-4758C264C7FF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40FA71-8E0E-4526-978B-FB381D849B45}" type="pres">
      <dgm:prSet presAssocID="{102C2B7D-8298-4FF1-815B-4C5C69847E63}" presName="Name9" presStyleLbl="parChTrans1D2" presStyleIdx="4" presStyleCnt="9"/>
      <dgm:spPr/>
      <dgm:t>
        <a:bodyPr/>
        <a:lstStyle/>
        <a:p>
          <a:endParaRPr lang="uk-UA"/>
        </a:p>
      </dgm:t>
    </dgm:pt>
    <dgm:pt modelId="{6334D6F0-3355-4950-9221-69CFC42FC87E}" type="pres">
      <dgm:prSet presAssocID="{102C2B7D-8298-4FF1-815B-4C5C69847E63}" presName="connTx" presStyleLbl="parChTrans1D2" presStyleIdx="4" presStyleCnt="9"/>
      <dgm:spPr/>
      <dgm:t>
        <a:bodyPr/>
        <a:lstStyle/>
        <a:p>
          <a:endParaRPr lang="uk-UA"/>
        </a:p>
      </dgm:t>
    </dgm:pt>
    <dgm:pt modelId="{724F592D-39DB-4012-A57D-198D135506B3}" type="pres">
      <dgm:prSet presAssocID="{32E05B48-476B-4ACF-8084-908AE7F1FAE5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CA1A567-31BA-4B87-A950-D0EA6E9D0C60}" type="pres">
      <dgm:prSet presAssocID="{C11350E1-45A9-4DF4-A6F0-DFF9C7D1079D}" presName="Name9" presStyleLbl="parChTrans1D2" presStyleIdx="5" presStyleCnt="9"/>
      <dgm:spPr/>
      <dgm:t>
        <a:bodyPr/>
        <a:lstStyle/>
        <a:p>
          <a:endParaRPr lang="uk-UA"/>
        </a:p>
      </dgm:t>
    </dgm:pt>
    <dgm:pt modelId="{4F269AA5-9E2F-402B-86A4-2BBDA8E447CF}" type="pres">
      <dgm:prSet presAssocID="{C11350E1-45A9-4DF4-A6F0-DFF9C7D1079D}" presName="connTx" presStyleLbl="parChTrans1D2" presStyleIdx="5" presStyleCnt="9"/>
      <dgm:spPr/>
      <dgm:t>
        <a:bodyPr/>
        <a:lstStyle/>
        <a:p>
          <a:endParaRPr lang="uk-UA"/>
        </a:p>
      </dgm:t>
    </dgm:pt>
    <dgm:pt modelId="{FF7BC4BC-56D8-4FA7-8605-A9912D4AE69D}" type="pres">
      <dgm:prSet presAssocID="{68A94C8A-CB0A-4F56-9408-ACB011AC30F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3A8FAE-D5F0-4388-99AF-65322C17C934}" type="pres">
      <dgm:prSet presAssocID="{DD2B02BF-331E-44A8-8046-47FC42349E18}" presName="Name9" presStyleLbl="parChTrans1D2" presStyleIdx="6" presStyleCnt="9"/>
      <dgm:spPr/>
      <dgm:t>
        <a:bodyPr/>
        <a:lstStyle/>
        <a:p>
          <a:endParaRPr lang="uk-UA"/>
        </a:p>
      </dgm:t>
    </dgm:pt>
    <dgm:pt modelId="{4693E0E6-DE54-41C3-A554-CDA731B3D695}" type="pres">
      <dgm:prSet presAssocID="{DD2B02BF-331E-44A8-8046-47FC42349E18}" presName="connTx" presStyleLbl="parChTrans1D2" presStyleIdx="6" presStyleCnt="9"/>
      <dgm:spPr/>
      <dgm:t>
        <a:bodyPr/>
        <a:lstStyle/>
        <a:p>
          <a:endParaRPr lang="uk-UA"/>
        </a:p>
      </dgm:t>
    </dgm:pt>
    <dgm:pt modelId="{9BBDA013-4E73-4427-9818-571E3B06456A}" type="pres">
      <dgm:prSet presAssocID="{151A8090-ECE8-4895-B0D8-AF4E83F5881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6C64BF-5CDF-4096-AE9D-647C56C587CE}" type="pres">
      <dgm:prSet presAssocID="{5DA034E8-7FA0-4DFB-B216-C51B6B53FE3D}" presName="Name9" presStyleLbl="parChTrans1D2" presStyleIdx="7" presStyleCnt="9"/>
      <dgm:spPr/>
      <dgm:t>
        <a:bodyPr/>
        <a:lstStyle/>
        <a:p>
          <a:endParaRPr lang="uk-UA"/>
        </a:p>
      </dgm:t>
    </dgm:pt>
    <dgm:pt modelId="{C89D9019-7FFF-4AB7-A7CF-CA4A395989FC}" type="pres">
      <dgm:prSet presAssocID="{5DA034E8-7FA0-4DFB-B216-C51B6B53FE3D}" presName="connTx" presStyleLbl="parChTrans1D2" presStyleIdx="7" presStyleCnt="9"/>
      <dgm:spPr/>
      <dgm:t>
        <a:bodyPr/>
        <a:lstStyle/>
        <a:p>
          <a:endParaRPr lang="uk-UA"/>
        </a:p>
      </dgm:t>
    </dgm:pt>
    <dgm:pt modelId="{E7E6BAC6-5A1F-4EB3-A162-01AEF28A1391}" type="pres">
      <dgm:prSet presAssocID="{2854C6C6-5A91-4735-8800-B19E792FBCAA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CDCD16E-0AF5-435E-8F16-34DC54FE110E}" type="pres">
      <dgm:prSet presAssocID="{BD19EF08-03FC-4A5B-8FCA-C5C631BC9CF6}" presName="Name9" presStyleLbl="parChTrans1D2" presStyleIdx="8" presStyleCnt="9"/>
      <dgm:spPr/>
      <dgm:t>
        <a:bodyPr/>
        <a:lstStyle/>
        <a:p>
          <a:endParaRPr lang="uk-UA"/>
        </a:p>
      </dgm:t>
    </dgm:pt>
    <dgm:pt modelId="{4301BF19-A8BD-43F5-A226-34D593AA8F31}" type="pres">
      <dgm:prSet presAssocID="{BD19EF08-03FC-4A5B-8FCA-C5C631BC9CF6}" presName="connTx" presStyleLbl="parChTrans1D2" presStyleIdx="8" presStyleCnt="9"/>
      <dgm:spPr/>
      <dgm:t>
        <a:bodyPr/>
        <a:lstStyle/>
        <a:p>
          <a:endParaRPr lang="uk-UA"/>
        </a:p>
      </dgm:t>
    </dgm:pt>
    <dgm:pt modelId="{E0338499-5DF1-4A58-A971-57B17B6EAC19}" type="pres">
      <dgm:prSet presAssocID="{06BF7712-5346-465B-A7F2-5760A6684F0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B30E571-03B3-4B9E-A2FE-951E41AD5076}" type="presOf" srcId="{B2A1ACC6-E0A4-4200-A557-CEAAC0B0767B}" destId="{7AE4863F-4322-4DD0-A957-A8FBD6533AFD}" srcOrd="0" destOrd="0" presId="urn:microsoft.com/office/officeart/2005/8/layout/radial1"/>
    <dgm:cxn modelId="{1DADD9FF-9F95-4086-8EBE-A41CDF3BCBAE}" type="presOf" srcId="{C11350E1-45A9-4DF4-A6F0-DFF9C7D1079D}" destId="{FCA1A567-31BA-4B87-A950-D0EA6E9D0C60}" srcOrd="0" destOrd="0" presId="urn:microsoft.com/office/officeart/2005/8/layout/radial1"/>
    <dgm:cxn modelId="{78D72BCD-7747-4982-A0A1-95160A613D5A}" type="presOf" srcId="{BD19EF08-03FC-4A5B-8FCA-C5C631BC9CF6}" destId="{4301BF19-A8BD-43F5-A226-34D593AA8F31}" srcOrd="1" destOrd="0" presId="urn:microsoft.com/office/officeart/2005/8/layout/radial1"/>
    <dgm:cxn modelId="{E6EA5D8C-2A5E-4FD2-886B-B6341C26B8A2}" type="presOf" srcId="{D66378AF-00DC-4DE3-928B-C451591FD411}" destId="{99E077F1-62D7-42E2-B51D-7B32358D75AD}" srcOrd="1" destOrd="0" presId="urn:microsoft.com/office/officeart/2005/8/layout/radial1"/>
    <dgm:cxn modelId="{439A9E52-E3BA-4605-A4E5-24EDCAD02FD5}" type="presOf" srcId="{D66378AF-00DC-4DE3-928B-C451591FD411}" destId="{CBC434EB-1B28-41AC-8DF5-870B78774777}" srcOrd="0" destOrd="0" presId="urn:microsoft.com/office/officeart/2005/8/layout/radial1"/>
    <dgm:cxn modelId="{58F74A43-3E63-4076-90A7-0C918DD85F39}" type="presOf" srcId="{AE7BF831-B8AA-4D1F-A1DA-74C7D5F5B5AB}" destId="{757D1313-9342-4604-BA89-D54F7F421452}" srcOrd="0" destOrd="0" presId="urn:microsoft.com/office/officeart/2005/8/layout/radial1"/>
    <dgm:cxn modelId="{5C31D422-028F-4FAB-8840-2C24AA477203}" srcId="{B2A1ACC6-E0A4-4200-A557-CEAAC0B0767B}" destId="{151A8090-ECE8-4895-B0D8-AF4E83F5881F}" srcOrd="6" destOrd="0" parTransId="{DD2B02BF-331E-44A8-8046-47FC42349E18}" sibTransId="{479CE8D1-4E1F-4214-81E3-CD52217BC698}"/>
    <dgm:cxn modelId="{0A9C8892-ADA3-45F2-9FD8-078497E2C113}" type="presOf" srcId="{617A2FE8-94A1-477F-97C1-B8B685071A4B}" destId="{82162DB6-4BB3-4D0E-9BC7-42423D6BB54D}" srcOrd="0" destOrd="0" presId="urn:microsoft.com/office/officeart/2005/8/layout/radial1"/>
    <dgm:cxn modelId="{E20C6D4A-FF22-4171-B459-57333CF5A59A}" type="presOf" srcId="{C11350E1-45A9-4DF4-A6F0-DFF9C7D1079D}" destId="{4F269AA5-9E2F-402B-86A4-2BBDA8E447CF}" srcOrd="1" destOrd="0" presId="urn:microsoft.com/office/officeart/2005/8/layout/radial1"/>
    <dgm:cxn modelId="{CABCC4B5-9CFF-40D1-A37E-B59658A6FF5B}" type="presOf" srcId="{0F42CB44-C436-472D-A770-4DD68D538795}" destId="{E88A2649-2D9E-43EE-B0C6-17035439DCE6}" srcOrd="0" destOrd="0" presId="urn:microsoft.com/office/officeart/2005/8/layout/radial1"/>
    <dgm:cxn modelId="{2B42D440-AECE-4CF7-A823-10C354262F2E}" type="presOf" srcId="{102C2B7D-8298-4FF1-815B-4C5C69847E63}" destId="{0F40FA71-8E0E-4526-978B-FB381D849B45}" srcOrd="0" destOrd="0" presId="urn:microsoft.com/office/officeart/2005/8/layout/radial1"/>
    <dgm:cxn modelId="{448C1549-1AAA-487C-8DB7-2A7AB34DCE53}" type="presOf" srcId="{0584AB20-84E0-4BAF-96C3-7457D537A040}" destId="{BE10ACD4-BF5D-4ED8-97B4-E27999776E36}" srcOrd="0" destOrd="0" presId="urn:microsoft.com/office/officeart/2005/8/layout/radial1"/>
    <dgm:cxn modelId="{EAEBDBFE-3726-4DCA-8181-79AE9F87CD4D}" type="presOf" srcId="{5DA034E8-7FA0-4DFB-B216-C51B6B53FE3D}" destId="{486C64BF-5CDF-4096-AE9D-647C56C587CE}" srcOrd="0" destOrd="0" presId="urn:microsoft.com/office/officeart/2005/8/layout/radial1"/>
    <dgm:cxn modelId="{17BFFF91-9CA3-4192-A4EB-3D097D34D749}" type="presOf" srcId="{5DA034E8-7FA0-4DFB-B216-C51B6B53FE3D}" destId="{C89D9019-7FFF-4AB7-A7CF-CA4A395989FC}" srcOrd="1" destOrd="0" presId="urn:microsoft.com/office/officeart/2005/8/layout/radial1"/>
    <dgm:cxn modelId="{F87DE271-DBD5-44ED-AB0D-31C7B34DD9F3}" srcId="{617A2FE8-94A1-477F-97C1-B8B685071A4B}" destId="{B2A1ACC6-E0A4-4200-A557-CEAAC0B0767B}" srcOrd="0" destOrd="0" parTransId="{806F502E-A775-4061-9010-01D099CC5C76}" sibTransId="{0EB378BF-3EBB-4F0A-9328-098BB01328E7}"/>
    <dgm:cxn modelId="{B5B85980-3413-4B78-87CD-1952CE64B53D}" srcId="{B2A1ACC6-E0A4-4200-A557-CEAAC0B0767B}" destId="{32E05B48-476B-4ACF-8084-908AE7F1FAE5}" srcOrd="4" destOrd="0" parTransId="{102C2B7D-8298-4FF1-815B-4C5C69847E63}" sibTransId="{C1DF8A20-F7BE-4B99-BE08-7F4FF066D409}"/>
    <dgm:cxn modelId="{764FFC47-E23C-4F23-B547-9E530D597AC4}" srcId="{B2A1ACC6-E0A4-4200-A557-CEAAC0B0767B}" destId="{82996998-06F1-4B52-ABAE-07D703C0CD9E}" srcOrd="2" destOrd="0" parTransId="{0F42CB44-C436-472D-A770-4DD68D538795}" sibTransId="{5B117C11-ABEF-4088-A52C-DAF2696EE341}"/>
    <dgm:cxn modelId="{C2C92BEF-1495-40E6-8636-22A9C91593E1}" type="presOf" srcId="{82996998-06F1-4B52-ABAE-07D703C0CD9E}" destId="{99B1A1BB-5F23-4598-BA51-D72A4AD11D54}" srcOrd="0" destOrd="0" presId="urn:microsoft.com/office/officeart/2005/8/layout/radial1"/>
    <dgm:cxn modelId="{49F16E8B-3E07-4FA0-9A96-B69C4D36E8BB}" type="presOf" srcId="{DD2B02BF-331E-44A8-8046-47FC42349E18}" destId="{173A8FAE-D5F0-4388-99AF-65322C17C934}" srcOrd="0" destOrd="0" presId="urn:microsoft.com/office/officeart/2005/8/layout/radial1"/>
    <dgm:cxn modelId="{C8E18355-1DC8-47E8-9CF6-B543FDF0CB1B}" type="presOf" srcId="{2854C6C6-5A91-4735-8800-B19E792FBCAA}" destId="{E7E6BAC6-5A1F-4EB3-A162-01AEF28A1391}" srcOrd="0" destOrd="0" presId="urn:microsoft.com/office/officeart/2005/8/layout/radial1"/>
    <dgm:cxn modelId="{D9E50377-51FA-44D1-ACC3-3A4313D34A21}" type="presOf" srcId="{06BF7712-5346-465B-A7F2-5760A6684F04}" destId="{E0338499-5DF1-4A58-A971-57B17B6EAC19}" srcOrd="0" destOrd="0" presId="urn:microsoft.com/office/officeart/2005/8/layout/radial1"/>
    <dgm:cxn modelId="{C78C04B9-D54A-42C2-A6C5-B4C85724915C}" type="presOf" srcId="{102C2B7D-8298-4FF1-815B-4C5C69847E63}" destId="{6334D6F0-3355-4950-9221-69CFC42FC87E}" srcOrd="1" destOrd="0" presId="urn:microsoft.com/office/officeart/2005/8/layout/radial1"/>
    <dgm:cxn modelId="{7F6A1CA6-87D8-4DF2-87F1-6FB3B5A5F7E4}" type="presOf" srcId="{DD2B02BF-331E-44A8-8046-47FC42349E18}" destId="{4693E0E6-DE54-41C3-A554-CDA731B3D695}" srcOrd="1" destOrd="0" presId="urn:microsoft.com/office/officeart/2005/8/layout/radial1"/>
    <dgm:cxn modelId="{7131AF53-A7E5-43E6-AF6F-A5909F7F7B4A}" srcId="{B2A1ACC6-E0A4-4200-A557-CEAAC0B0767B}" destId="{AE7BF831-B8AA-4D1F-A1DA-74C7D5F5B5AB}" srcOrd="1" destOrd="0" parTransId="{D66378AF-00DC-4DE3-928B-C451591FD411}" sibTransId="{97EC7B79-1CF6-49B5-9BA9-FC9287660E2A}"/>
    <dgm:cxn modelId="{615A006A-B907-4E45-AB16-C5DA06D23502}" type="presOf" srcId="{68A94C8A-CB0A-4F56-9408-ACB011AC30F1}" destId="{FF7BC4BC-56D8-4FA7-8605-A9912D4AE69D}" srcOrd="0" destOrd="0" presId="urn:microsoft.com/office/officeart/2005/8/layout/radial1"/>
    <dgm:cxn modelId="{BBF3AA72-B0AB-4A87-A1E8-9DDB417BEDA5}" type="presOf" srcId="{0F42CB44-C436-472D-A770-4DD68D538795}" destId="{84C91709-F882-47A3-8CD8-B430C7299DA7}" srcOrd="1" destOrd="0" presId="urn:microsoft.com/office/officeart/2005/8/layout/radial1"/>
    <dgm:cxn modelId="{4AB1AE17-5EDD-4892-8E51-F552BF33CA6B}" type="presOf" srcId="{603A092F-1C31-4F93-8B0B-31EFAA5BE625}" destId="{47B1146E-2A24-4865-ACE2-A0D840DF3FDF}" srcOrd="0" destOrd="0" presId="urn:microsoft.com/office/officeart/2005/8/layout/radial1"/>
    <dgm:cxn modelId="{FD38738F-3944-42E1-BB73-8783B59BC435}" srcId="{B2A1ACC6-E0A4-4200-A557-CEAAC0B0767B}" destId="{68A94C8A-CB0A-4F56-9408-ACB011AC30F1}" srcOrd="5" destOrd="0" parTransId="{C11350E1-45A9-4DF4-A6F0-DFF9C7D1079D}" sibTransId="{1E0187D0-0331-47A5-90A8-35DD96EC2CA5}"/>
    <dgm:cxn modelId="{EB698AC1-603A-4589-A247-37CC7D0BB409}" type="presOf" srcId="{1856F786-4CCB-422C-A4BC-D5071B5DC2AD}" destId="{809C71F4-1D9A-40B3-B08E-00A3CEA55D3E}" srcOrd="0" destOrd="0" presId="urn:microsoft.com/office/officeart/2005/8/layout/radial1"/>
    <dgm:cxn modelId="{EE51B703-CB0D-4B81-A223-0737E5F7A743}" type="presOf" srcId="{32E05B48-476B-4ACF-8084-908AE7F1FAE5}" destId="{724F592D-39DB-4012-A57D-198D135506B3}" srcOrd="0" destOrd="0" presId="urn:microsoft.com/office/officeart/2005/8/layout/radial1"/>
    <dgm:cxn modelId="{0A85F21A-F328-4B99-B425-5C04EE69AEBD}" type="presOf" srcId="{151A8090-ECE8-4895-B0D8-AF4E83F5881F}" destId="{9BBDA013-4E73-4427-9818-571E3B06456A}" srcOrd="0" destOrd="0" presId="urn:microsoft.com/office/officeart/2005/8/layout/radial1"/>
    <dgm:cxn modelId="{1853776E-C809-431B-8965-61322AD3D2AD}" type="presOf" srcId="{0584AB20-84E0-4BAF-96C3-7457D537A040}" destId="{8EC1816F-3198-4030-8E15-2936BAAA34AD}" srcOrd="1" destOrd="0" presId="urn:microsoft.com/office/officeart/2005/8/layout/radial1"/>
    <dgm:cxn modelId="{ECDC2677-01E3-4859-AE12-3C3E0A903344}" type="presOf" srcId="{1856F786-4CCB-422C-A4BC-D5071B5DC2AD}" destId="{67DBBFE9-3EA2-46B6-9A85-866D7A11AC2A}" srcOrd="1" destOrd="0" presId="urn:microsoft.com/office/officeart/2005/8/layout/radial1"/>
    <dgm:cxn modelId="{17EF13F3-A73D-441A-AE6A-724CD5287951}" type="presOf" srcId="{BD19EF08-03FC-4A5B-8FCA-C5C631BC9CF6}" destId="{4CDCD16E-0AF5-435E-8F16-34DC54FE110E}" srcOrd="0" destOrd="0" presId="urn:microsoft.com/office/officeart/2005/8/layout/radial1"/>
    <dgm:cxn modelId="{59459D0B-FFEB-4686-AC5E-706E572D46C5}" srcId="{B2A1ACC6-E0A4-4200-A557-CEAAC0B0767B}" destId="{603A092F-1C31-4F93-8B0B-31EFAA5BE625}" srcOrd="0" destOrd="0" parTransId="{0584AB20-84E0-4BAF-96C3-7457D537A040}" sibTransId="{9B479D1C-3060-40C7-8F68-F2F14523FB85}"/>
    <dgm:cxn modelId="{26FB72E3-BE62-4D9B-9B0D-1EF758FE739D}" srcId="{B2A1ACC6-E0A4-4200-A557-CEAAC0B0767B}" destId="{2E904F1F-D1D2-4B66-9954-4758C264C7FF}" srcOrd="3" destOrd="0" parTransId="{1856F786-4CCB-422C-A4BC-D5071B5DC2AD}" sibTransId="{693C1AC6-32A7-433B-889D-AFEFDF148AB8}"/>
    <dgm:cxn modelId="{3AD8F091-7D02-4ACE-AEE4-6931E1011846}" srcId="{B2A1ACC6-E0A4-4200-A557-CEAAC0B0767B}" destId="{2854C6C6-5A91-4735-8800-B19E792FBCAA}" srcOrd="7" destOrd="0" parTransId="{5DA034E8-7FA0-4DFB-B216-C51B6B53FE3D}" sibTransId="{41450352-8ECD-4E55-B342-A82DBBF36161}"/>
    <dgm:cxn modelId="{34085C63-1A37-4AF1-BE0F-CD7DF2934189}" type="presOf" srcId="{2E904F1F-D1D2-4B66-9954-4758C264C7FF}" destId="{F903BE0E-61EB-4639-9000-7B644820CF5F}" srcOrd="0" destOrd="0" presId="urn:microsoft.com/office/officeart/2005/8/layout/radial1"/>
    <dgm:cxn modelId="{F59CA209-631D-4A22-8EF9-3E7BB60190EB}" srcId="{B2A1ACC6-E0A4-4200-A557-CEAAC0B0767B}" destId="{06BF7712-5346-465B-A7F2-5760A6684F04}" srcOrd="8" destOrd="0" parTransId="{BD19EF08-03FC-4A5B-8FCA-C5C631BC9CF6}" sibTransId="{8114C706-3D91-4238-8CD9-382B5A114EE7}"/>
    <dgm:cxn modelId="{5FE176CC-44D6-45B1-9718-423F92B2429F}" type="presParOf" srcId="{82162DB6-4BB3-4D0E-9BC7-42423D6BB54D}" destId="{7AE4863F-4322-4DD0-A957-A8FBD6533AFD}" srcOrd="0" destOrd="0" presId="urn:microsoft.com/office/officeart/2005/8/layout/radial1"/>
    <dgm:cxn modelId="{58CDD0BB-F0AF-4737-8792-1C7C8F92833A}" type="presParOf" srcId="{82162DB6-4BB3-4D0E-9BC7-42423D6BB54D}" destId="{BE10ACD4-BF5D-4ED8-97B4-E27999776E36}" srcOrd="1" destOrd="0" presId="urn:microsoft.com/office/officeart/2005/8/layout/radial1"/>
    <dgm:cxn modelId="{E756FB23-BCAA-4B16-9F43-FF6F6D090E22}" type="presParOf" srcId="{BE10ACD4-BF5D-4ED8-97B4-E27999776E36}" destId="{8EC1816F-3198-4030-8E15-2936BAAA34AD}" srcOrd="0" destOrd="0" presId="urn:microsoft.com/office/officeart/2005/8/layout/radial1"/>
    <dgm:cxn modelId="{3AD5710A-EBAA-4C65-8F5C-09504D3E80C5}" type="presParOf" srcId="{82162DB6-4BB3-4D0E-9BC7-42423D6BB54D}" destId="{47B1146E-2A24-4865-ACE2-A0D840DF3FDF}" srcOrd="2" destOrd="0" presId="urn:microsoft.com/office/officeart/2005/8/layout/radial1"/>
    <dgm:cxn modelId="{5B2D5EA4-C6ED-42CF-B2B5-D76713FD6F76}" type="presParOf" srcId="{82162DB6-4BB3-4D0E-9BC7-42423D6BB54D}" destId="{CBC434EB-1B28-41AC-8DF5-870B78774777}" srcOrd="3" destOrd="0" presId="urn:microsoft.com/office/officeart/2005/8/layout/radial1"/>
    <dgm:cxn modelId="{D6BA566D-7BFA-494B-98EA-2B57C389D940}" type="presParOf" srcId="{CBC434EB-1B28-41AC-8DF5-870B78774777}" destId="{99E077F1-62D7-42E2-B51D-7B32358D75AD}" srcOrd="0" destOrd="0" presId="urn:microsoft.com/office/officeart/2005/8/layout/radial1"/>
    <dgm:cxn modelId="{CD974FC6-1192-4AD3-ABB3-54BBC97DF32C}" type="presParOf" srcId="{82162DB6-4BB3-4D0E-9BC7-42423D6BB54D}" destId="{757D1313-9342-4604-BA89-D54F7F421452}" srcOrd="4" destOrd="0" presId="urn:microsoft.com/office/officeart/2005/8/layout/radial1"/>
    <dgm:cxn modelId="{952AF47B-3532-47B5-A2F2-D7C77599202B}" type="presParOf" srcId="{82162DB6-4BB3-4D0E-9BC7-42423D6BB54D}" destId="{E88A2649-2D9E-43EE-B0C6-17035439DCE6}" srcOrd="5" destOrd="0" presId="urn:microsoft.com/office/officeart/2005/8/layout/radial1"/>
    <dgm:cxn modelId="{82C94943-D806-4162-87A2-7F81198A93F2}" type="presParOf" srcId="{E88A2649-2D9E-43EE-B0C6-17035439DCE6}" destId="{84C91709-F882-47A3-8CD8-B430C7299DA7}" srcOrd="0" destOrd="0" presId="urn:microsoft.com/office/officeart/2005/8/layout/radial1"/>
    <dgm:cxn modelId="{F226975C-D44B-4E2F-A709-01FAD0D8D6FB}" type="presParOf" srcId="{82162DB6-4BB3-4D0E-9BC7-42423D6BB54D}" destId="{99B1A1BB-5F23-4598-BA51-D72A4AD11D54}" srcOrd="6" destOrd="0" presId="urn:microsoft.com/office/officeart/2005/8/layout/radial1"/>
    <dgm:cxn modelId="{F3F20962-557D-4645-9E7A-7512AB7B5AFE}" type="presParOf" srcId="{82162DB6-4BB3-4D0E-9BC7-42423D6BB54D}" destId="{809C71F4-1D9A-40B3-B08E-00A3CEA55D3E}" srcOrd="7" destOrd="0" presId="urn:microsoft.com/office/officeart/2005/8/layout/radial1"/>
    <dgm:cxn modelId="{037130C7-72C9-46F3-A0B8-B8212857114F}" type="presParOf" srcId="{809C71F4-1D9A-40B3-B08E-00A3CEA55D3E}" destId="{67DBBFE9-3EA2-46B6-9A85-866D7A11AC2A}" srcOrd="0" destOrd="0" presId="urn:microsoft.com/office/officeart/2005/8/layout/radial1"/>
    <dgm:cxn modelId="{CB50AB83-5117-4C69-BF5A-44BBED626EFC}" type="presParOf" srcId="{82162DB6-4BB3-4D0E-9BC7-42423D6BB54D}" destId="{F903BE0E-61EB-4639-9000-7B644820CF5F}" srcOrd="8" destOrd="0" presId="urn:microsoft.com/office/officeart/2005/8/layout/radial1"/>
    <dgm:cxn modelId="{DAB0434F-1FE9-4464-86CC-BC444CFBD739}" type="presParOf" srcId="{82162DB6-4BB3-4D0E-9BC7-42423D6BB54D}" destId="{0F40FA71-8E0E-4526-978B-FB381D849B45}" srcOrd="9" destOrd="0" presId="urn:microsoft.com/office/officeart/2005/8/layout/radial1"/>
    <dgm:cxn modelId="{66F814FC-3037-4629-A89A-6FC0103FF29F}" type="presParOf" srcId="{0F40FA71-8E0E-4526-978B-FB381D849B45}" destId="{6334D6F0-3355-4950-9221-69CFC42FC87E}" srcOrd="0" destOrd="0" presId="urn:microsoft.com/office/officeart/2005/8/layout/radial1"/>
    <dgm:cxn modelId="{8A142733-D96C-4874-8559-F43F7C5D0A0B}" type="presParOf" srcId="{82162DB6-4BB3-4D0E-9BC7-42423D6BB54D}" destId="{724F592D-39DB-4012-A57D-198D135506B3}" srcOrd="10" destOrd="0" presId="urn:microsoft.com/office/officeart/2005/8/layout/radial1"/>
    <dgm:cxn modelId="{861EF528-1215-4B64-8116-33FEEB304CB7}" type="presParOf" srcId="{82162DB6-4BB3-4D0E-9BC7-42423D6BB54D}" destId="{FCA1A567-31BA-4B87-A950-D0EA6E9D0C60}" srcOrd="11" destOrd="0" presId="urn:microsoft.com/office/officeart/2005/8/layout/radial1"/>
    <dgm:cxn modelId="{0183D88F-7121-4E6E-97DC-85DA65B5B7C9}" type="presParOf" srcId="{FCA1A567-31BA-4B87-A950-D0EA6E9D0C60}" destId="{4F269AA5-9E2F-402B-86A4-2BBDA8E447CF}" srcOrd="0" destOrd="0" presId="urn:microsoft.com/office/officeart/2005/8/layout/radial1"/>
    <dgm:cxn modelId="{0CF27ED6-55C9-4F8B-98F7-5576BE3C95B3}" type="presParOf" srcId="{82162DB6-4BB3-4D0E-9BC7-42423D6BB54D}" destId="{FF7BC4BC-56D8-4FA7-8605-A9912D4AE69D}" srcOrd="12" destOrd="0" presId="urn:microsoft.com/office/officeart/2005/8/layout/radial1"/>
    <dgm:cxn modelId="{CD14EEA1-FC8F-4DC2-A38A-3C06A40182CD}" type="presParOf" srcId="{82162DB6-4BB3-4D0E-9BC7-42423D6BB54D}" destId="{173A8FAE-D5F0-4388-99AF-65322C17C934}" srcOrd="13" destOrd="0" presId="urn:microsoft.com/office/officeart/2005/8/layout/radial1"/>
    <dgm:cxn modelId="{339873B4-81AA-471B-BE01-F62E95C6DD51}" type="presParOf" srcId="{173A8FAE-D5F0-4388-99AF-65322C17C934}" destId="{4693E0E6-DE54-41C3-A554-CDA731B3D695}" srcOrd="0" destOrd="0" presId="urn:microsoft.com/office/officeart/2005/8/layout/radial1"/>
    <dgm:cxn modelId="{91291517-027E-4A18-AF5C-4C501E2EBD1A}" type="presParOf" srcId="{82162DB6-4BB3-4D0E-9BC7-42423D6BB54D}" destId="{9BBDA013-4E73-4427-9818-571E3B06456A}" srcOrd="14" destOrd="0" presId="urn:microsoft.com/office/officeart/2005/8/layout/radial1"/>
    <dgm:cxn modelId="{0B745038-EB74-4F77-B032-95FBF2C60351}" type="presParOf" srcId="{82162DB6-4BB3-4D0E-9BC7-42423D6BB54D}" destId="{486C64BF-5CDF-4096-AE9D-647C56C587CE}" srcOrd="15" destOrd="0" presId="urn:microsoft.com/office/officeart/2005/8/layout/radial1"/>
    <dgm:cxn modelId="{8F76DF4B-D34A-4BDF-8E0F-6336A7A5BC35}" type="presParOf" srcId="{486C64BF-5CDF-4096-AE9D-647C56C587CE}" destId="{C89D9019-7FFF-4AB7-A7CF-CA4A395989FC}" srcOrd="0" destOrd="0" presId="urn:microsoft.com/office/officeart/2005/8/layout/radial1"/>
    <dgm:cxn modelId="{BB0F39BB-6FC0-4D80-869F-529F4BD749C0}" type="presParOf" srcId="{82162DB6-4BB3-4D0E-9BC7-42423D6BB54D}" destId="{E7E6BAC6-5A1F-4EB3-A162-01AEF28A1391}" srcOrd="16" destOrd="0" presId="urn:microsoft.com/office/officeart/2005/8/layout/radial1"/>
    <dgm:cxn modelId="{09821908-9E1D-41CB-9654-D47386F70638}" type="presParOf" srcId="{82162DB6-4BB3-4D0E-9BC7-42423D6BB54D}" destId="{4CDCD16E-0AF5-435E-8F16-34DC54FE110E}" srcOrd="17" destOrd="0" presId="urn:microsoft.com/office/officeart/2005/8/layout/radial1"/>
    <dgm:cxn modelId="{AC3FD9EB-39A8-4FF5-AEBC-BF69001F5DE4}" type="presParOf" srcId="{4CDCD16E-0AF5-435E-8F16-34DC54FE110E}" destId="{4301BF19-A8BD-43F5-A226-34D593AA8F31}" srcOrd="0" destOrd="0" presId="urn:microsoft.com/office/officeart/2005/8/layout/radial1"/>
    <dgm:cxn modelId="{03EABA83-C7F2-4162-BB92-7A16BC0FB764}" type="presParOf" srcId="{82162DB6-4BB3-4D0E-9BC7-42423D6BB54D}" destId="{E0338499-5DF1-4A58-A971-57B17B6EAC19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7D1A00-E84D-47C0-BE4D-A128E1396C22}">
      <dsp:nvSpPr>
        <dsp:cNvPr id="0" name=""/>
        <dsp:cNvSpPr/>
      </dsp:nvSpPr>
      <dsp:spPr>
        <a:xfrm rot="10800000">
          <a:off x="1343505" y="3279"/>
          <a:ext cx="4733043" cy="60539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961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002060"/>
              </a:solidFill>
            </a:rPr>
            <a:t>Урок-змагання</a:t>
          </a:r>
          <a:endParaRPr lang="ru-RU" sz="2500" b="1" kern="1200" dirty="0">
            <a:solidFill>
              <a:srgbClr val="002060"/>
            </a:solidFill>
          </a:endParaRPr>
        </a:p>
      </dsp:txBody>
      <dsp:txXfrm rot="10800000">
        <a:off x="1494853" y="3279"/>
        <a:ext cx="4581695" cy="605392"/>
      </dsp:txXfrm>
    </dsp:sp>
    <dsp:sp modelId="{360A8B66-CF07-465C-B04A-F9FB93ED3C75}">
      <dsp:nvSpPr>
        <dsp:cNvPr id="0" name=""/>
        <dsp:cNvSpPr/>
      </dsp:nvSpPr>
      <dsp:spPr>
        <a:xfrm>
          <a:off x="1040809" y="3279"/>
          <a:ext cx="605392" cy="6053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AA8FA-748D-4435-82DE-AA355971CFF7}">
      <dsp:nvSpPr>
        <dsp:cNvPr id="0" name=""/>
        <dsp:cNvSpPr/>
      </dsp:nvSpPr>
      <dsp:spPr>
        <a:xfrm rot="10800000">
          <a:off x="1343505" y="789386"/>
          <a:ext cx="4733043" cy="605392"/>
        </a:xfrm>
        <a:prstGeom prst="homePlate">
          <a:avLst/>
        </a:prstGeom>
        <a:gradFill rotWithShape="0">
          <a:gsLst>
            <a:gs pos="0">
              <a:schemeClr val="accent2">
                <a:hueOff val="3168140"/>
                <a:satOff val="-6114"/>
                <a:lumOff val="-785"/>
                <a:alphaOff val="0"/>
                <a:tint val="92000"/>
                <a:satMod val="170000"/>
              </a:schemeClr>
            </a:gs>
            <a:gs pos="15000">
              <a:schemeClr val="accent2">
                <a:hueOff val="3168140"/>
                <a:satOff val="-6114"/>
                <a:lumOff val="-785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3168140"/>
                <a:satOff val="-6114"/>
                <a:lumOff val="-785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3168140"/>
                <a:satOff val="-6114"/>
                <a:lumOff val="-78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3168140"/>
                <a:satOff val="-6114"/>
                <a:lumOff val="-78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961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002060"/>
              </a:solidFill>
            </a:rPr>
            <a:t>Урок-математична вікторина</a:t>
          </a:r>
          <a:endParaRPr lang="ru-RU" sz="2500" b="1" kern="1200" dirty="0">
            <a:solidFill>
              <a:srgbClr val="002060"/>
            </a:solidFill>
          </a:endParaRPr>
        </a:p>
      </dsp:txBody>
      <dsp:txXfrm rot="10800000">
        <a:off x="1494853" y="789386"/>
        <a:ext cx="4581695" cy="605392"/>
      </dsp:txXfrm>
    </dsp:sp>
    <dsp:sp modelId="{DE0B7144-AA19-4115-A9BB-03BADBF405AB}">
      <dsp:nvSpPr>
        <dsp:cNvPr id="0" name=""/>
        <dsp:cNvSpPr/>
      </dsp:nvSpPr>
      <dsp:spPr>
        <a:xfrm>
          <a:off x="1040809" y="789386"/>
          <a:ext cx="605392" cy="6053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75DDD-3FBF-438E-8943-E2F9B8EF69B6}">
      <dsp:nvSpPr>
        <dsp:cNvPr id="0" name=""/>
        <dsp:cNvSpPr/>
      </dsp:nvSpPr>
      <dsp:spPr>
        <a:xfrm rot="10800000">
          <a:off x="1343505" y="1575493"/>
          <a:ext cx="4733043" cy="605392"/>
        </a:xfrm>
        <a:prstGeom prst="homePlate">
          <a:avLst/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92000"/>
                <a:satMod val="170000"/>
              </a:schemeClr>
            </a:gs>
            <a:gs pos="15000">
              <a:schemeClr val="accent2">
                <a:hueOff val="6336281"/>
                <a:satOff val="-12229"/>
                <a:lumOff val="-15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6336281"/>
                <a:satOff val="-12229"/>
                <a:lumOff val="-15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961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002060"/>
              </a:solidFill>
            </a:rPr>
            <a:t>Урок-екологічна гра</a:t>
          </a:r>
          <a:endParaRPr lang="ru-RU" sz="2500" b="1" kern="1200" dirty="0">
            <a:solidFill>
              <a:srgbClr val="002060"/>
            </a:solidFill>
          </a:endParaRPr>
        </a:p>
      </dsp:txBody>
      <dsp:txXfrm rot="10800000">
        <a:off x="1494853" y="1575493"/>
        <a:ext cx="4581695" cy="605392"/>
      </dsp:txXfrm>
    </dsp:sp>
    <dsp:sp modelId="{390B6928-963F-4CD2-914A-55848E6B9321}">
      <dsp:nvSpPr>
        <dsp:cNvPr id="0" name=""/>
        <dsp:cNvSpPr/>
      </dsp:nvSpPr>
      <dsp:spPr>
        <a:xfrm>
          <a:off x="1040809" y="1575493"/>
          <a:ext cx="605392" cy="6053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3D4EB-6AFF-4FC2-9683-C2CF617DA117}">
      <dsp:nvSpPr>
        <dsp:cNvPr id="0" name=""/>
        <dsp:cNvSpPr/>
      </dsp:nvSpPr>
      <dsp:spPr>
        <a:xfrm rot="10800000">
          <a:off x="1343505" y="2361599"/>
          <a:ext cx="4733043" cy="605392"/>
        </a:xfrm>
        <a:prstGeom prst="homePlate">
          <a:avLst/>
        </a:prstGeom>
        <a:gradFill rotWithShape="0">
          <a:gsLst>
            <a:gs pos="0">
              <a:schemeClr val="accent2">
                <a:hueOff val="9504421"/>
                <a:satOff val="-18343"/>
                <a:lumOff val="-2355"/>
                <a:alphaOff val="0"/>
                <a:tint val="92000"/>
                <a:satMod val="170000"/>
              </a:schemeClr>
            </a:gs>
            <a:gs pos="15000">
              <a:schemeClr val="accent2">
                <a:hueOff val="9504421"/>
                <a:satOff val="-18343"/>
                <a:lumOff val="-2355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9504421"/>
                <a:satOff val="-18343"/>
                <a:lumOff val="-2355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9504421"/>
                <a:satOff val="-18343"/>
                <a:lumOff val="-235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9504421"/>
                <a:satOff val="-18343"/>
                <a:lumOff val="-235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961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002060"/>
              </a:solidFill>
            </a:rPr>
            <a:t>Урок-конференція</a:t>
          </a:r>
          <a:endParaRPr lang="ru-RU" sz="2500" b="1" kern="1200" dirty="0">
            <a:solidFill>
              <a:srgbClr val="002060"/>
            </a:solidFill>
          </a:endParaRPr>
        </a:p>
      </dsp:txBody>
      <dsp:txXfrm rot="10800000">
        <a:off x="1494853" y="2361599"/>
        <a:ext cx="4581695" cy="605392"/>
      </dsp:txXfrm>
    </dsp:sp>
    <dsp:sp modelId="{02049BB6-04F1-4FB2-ADBD-DCEB38DC785C}">
      <dsp:nvSpPr>
        <dsp:cNvPr id="0" name=""/>
        <dsp:cNvSpPr/>
      </dsp:nvSpPr>
      <dsp:spPr>
        <a:xfrm>
          <a:off x="1040809" y="2361599"/>
          <a:ext cx="605392" cy="6053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C8AF6-DA16-49B6-9D4B-B38F8DF305FA}">
      <dsp:nvSpPr>
        <dsp:cNvPr id="0" name=""/>
        <dsp:cNvSpPr/>
      </dsp:nvSpPr>
      <dsp:spPr>
        <a:xfrm rot="10800000">
          <a:off x="1343505" y="3147706"/>
          <a:ext cx="4733043" cy="605392"/>
        </a:xfrm>
        <a:prstGeom prst="homePlate">
          <a:avLst/>
        </a:prstGeom>
        <a:gradFill rotWithShape="0">
          <a:gsLst>
            <a:gs pos="0">
              <a:schemeClr val="accent2">
                <a:hueOff val="12672561"/>
                <a:satOff val="-24457"/>
                <a:lumOff val="-3140"/>
                <a:alphaOff val="0"/>
                <a:tint val="92000"/>
                <a:satMod val="170000"/>
              </a:schemeClr>
            </a:gs>
            <a:gs pos="15000">
              <a:schemeClr val="accent2">
                <a:hueOff val="12672561"/>
                <a:satOff val="-24457"/>
                <a:lumOff val="-314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2672561"/>
                <a:satOff val="-24457"/>
                <a:lumOff val="-314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2672561"/>
                <a:satOff val="-24457"/>
                <a:lumOff val="-314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2672561"/>
                <a:satOff val="-24457"/>
                <a:lumOff val="-314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961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002060"/>
              </a:solidFill>
            </a:rPr>
            <a:t>Урок-свято</a:t>
          </a:r>
          <a:endParaRPr lang="ru-RU" sz="2500" b="1" kern="1200" dirty="0">
            <a:solidFill>
              <a:srgbClr val="002060"/>
            </a:solidFill>
          </a:endParaRPr>
        </a:p>
      </dsp:txBody>
      <dsp:txXfrm rot="10800000">
        <a:off x="1494853" y="3147706"/>
        <a:ext cx="4581695" cy="605392"/>
      </dsp:txXfrm>
    </dsp:sp>
    <dsp:sp modelId="{50A5159E-C37B-4CC9-A828-B9167102B7B7}">
      <dsp:nvSpPr>
        <dsp:cNvPr id="0" name=""/>
        <dsp:cNvSpPr/>
      </dsp:nvSpPr>
      <dsp:spPr>
        <a:xfrm>
          <a:off x="1040809" y="3147706"/>
          <a:ext cx="605392" cy="6053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96720-AFAA-4F32-B806-9ECE6E4E4B1F}">
      <dsp:nvSpPr>
        <dsp:cNvPr id="0" name=""/>
        <dsp:cNvSpPr/>
      </dsp:nvSpPr>
      <dsp:spPr>
        <a:xfrm rot="10800000">
          <a:off x="1343505" y="3933813"/>
          <a:ext cx="4733043" cy="605392"/>
        </a:xfrm>
        <a:prstGeom prst="homePlate">
          <a:avLst/>
        </a:prstGeom>
        <a:gradFill rotWithShape="0">
          <a:gsLst>
            <a:gs pos="0">
              <a:schemeClr val="accent2">
                <a:hueOff val="15840701"/>
                <a:satOff val="-30572"/>
                <a:lumOff val="-3925"/>
                <a:alphaOff val="0"/>
                <a:tint val="92000"/>
                <a:satMod val="170000"/>
              </a:schemeClr>
            </a:gs>
            <a:gs pos="15000">
              <a:schemeClr val="accent2">
                <a:hueOff val="15840701"/>
                <a:satOff val="-30572"/>
                <a:lumOff val="-3925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5840701"/>
                <a:satOff val="-30572"/>
                <a:lumOff val="-3925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5840701"/>
                <a:satOff val="-30572"/>
                <a:lumOff val="-392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5840701"/>
                <a:satOff val="-30572"/>
                <a:lumOff val="-392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961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002060"/>
              </a:solidFill>
            </a:rPr>
            <a:t>Урок-сюрприз</a:t>
          </a:r>
          <a:endParaRPr lang="ru-RU" sz="2500" b="1" kern="1200" dirty="0">
            <a:solidFill>
              <a:srgbClr val="002060"/>
            </a:solidFill>
          </a:endParaRPr>
        </a:p>
      </dsp:txBody>
      <dsp:txXfrm rot="10800000">
        <a:off x="1494853" y="3933813"/>
        <a:ext cx="4581695" cy="605392"/>
      </dsp:txXfrm>
    </dsp:sp>
    <dsp:sp modelId="{C709D89E-CA36-40CE-86EE-DA1AD8CEA5A1}">
      <dsp:nvSpPr>
        <dsp:cNvPr id="0" name=""/>
        <dsp:cNvSpPr/>
      </dsp:nvSpPr>
      <dsp:spPr>
        <a:xfrm>
          <a:off x="1040809" y="3933813"/>
          <a:ext cx="605392" cy="6053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F579BB-0DE7-4C89-86A7-42DA3EE73CA6}">
      <dsp:nvSpPr>
        <dsp:cNvPr id="0" name=""/>
        <dsp:cNvSpPr/>
      </dsp:nvSpPr>
      <dsp:spPr>
        <a:xfrm rot="10800000">
          <a:off x="1343505" y="4719919"/>
          <a:ext cx="4733043" cy="605392"/>
        </a:xfrm>
        <a:prstGeom prst="homePlate">
          <a:avLst/>
        </a:prstGeom>
        <a:gradFill rotWithShape="0">
          <a:gsLst>
            <a:gs pos="0">
              <a:schemeClr val="accent2">
                <a:hueOff val="19008842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2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2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2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2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961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002060"/>
              </a:solidFill>
            </a:rPr>
            <a:t>Урок-казка</a:t>
          </a:r>
          <a:endParaRPr lang="ru-RU" sz="2500" b="1" kern="1200" dirty="0">
            <a:solidFill>
              <a:srgbClr val="002060"/>
            </a:solidFill>
          </a:endParaRPr>
        </a:p>
      </dsp:txBody>
      <dsp:txXfrm rot="10800000">
        <a:off x="1494853" y="4719919"/>
        <a:ext cx="4581695" cy="605392"/>
      </dsp:txXfrm>
    </dsp:sp>
    <dsp:sp modelId="{533D9B7E-2730-4F8A-8F84-BDA5384D5560}">
      <dsp:nvSpPr>
        <dsp:cNvPr id="0" name=""/>
        <dsp:cNvSpPr/>
      </dsp:nvSpPr>
      <dsp:spPr>
        <a:xfrm>
          <a:off x="1040809" y="4719919"/>
          <a:ext cx="605392" cy="6053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034D9-3577-4500-9CCA-47E6B4996B0C}">
      <dsp:nvSpPr>
        <dsp:cNvPr id="0" name=""/>
        <dsp:cNvSpPr/>
      </dsp:nvSpPr>
      <dsp:spPr>
        <a:xfrm>
          <a:off x="3240880" y="881155"/>
          <a:ext cx="2130190" cy="369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851"/>
              </a:lnTo>
              <a:lnTo>
                <a:pt x="2130190" y="184851"/>
              </a:lnTo>
              <a:lnTo>
                <a:pt x="2130190" y="3697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309353-8C0B-4F7B-B653-F056942285EF}">
      <dsp:nvSpPr>
        <dsp:cNvPr id="0" name=""/>
        <dsp:cNvSpPr/>
      </dsp:nvSpPr>
      <dsp:spPr>
        <a:xfrm>
          <a:off x="3195161" y="881155"/>
          <a:ext cx="91440" cy="3697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97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B854D-D366-4A7D-ABD0-76B59659C75F}">
      <dsp:nvSpPr>
        <dsp:cNvPr id="0" name=""/>
        <dsp:cNvSpPr/>
      </dsp:nvSpPr>
      <dsp:spPr>
        <a:xfrm>
          <a:off x="1110690" y="881155"/>
          <a:ext cx="2130190" cy="369702"/>
        </a:xfrm>
        <a:custGeom>
          <a:avLst/>
          <a:gdLst/>
          <a:ahLst/>
          <a:cxnLst/>
          <a:rect l="0" t="0" r="0" b="0"/>
          <a:pathLst>
            <a:path>
              <a:moveTo>
                <a:pt x="2130190" y="0"/>
              </a:moveTo>
              <a:lnTo>
                <a:pt x="2130190" y="184851"/>
              </a:lnTo>
              <a:lnTo>
                <a:pt x="0" y="184851"/>
              </a:lnTo>
              <a:lnTo>
                <a:pt x="0" y="3697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E2141B-DD7F-4C03-AA3F-E700A7E8C5E9}">
      <dsp:nvSpPr>
        <dsp:cNvPr id="0" name=""/>
        <dsp:cNvSpPr/>
      </dsp:nvSpPr>
      <dsp:spPr>
        <a:xfrm>
          <a:off x="2360636" y="911"/>
          <a:ext cx="1760488" cy="8802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2200" b="0" i="0" u="none" strike="noStrike" kern="1200" cap="none" normalizeH="0" baseline="0" smtClean="0">
              <a:ln/>
              <a:effectLst/>
              <a:latin typeface="Arial" charset="0"/>
            </a:rPr>
            <a:t>Форми роботи</a:t>
          </a:r>
          <a:endParaRPr kumimoji="0" lang="ru-RU" sz="2200" b="0" i="0" u="none" strike="noStrike" kern="1200" cap="none" normalizeH="0" baseline="0" smtClean="0">
            <a:ln/>
            <a:effectLst/>
            <a:latin typeface="Arial" charset="0"/>
          </a:endParaRPr>
        </a:p>
      </dsp:txBody>
      <dsp:txXfrm>
        <a:off x="2360636" y="911"/>
        <a:ext cx="1760488" cy="880244"/>
      </dsp:txXfrm>
    </dsp:sp>
    <dsp:sp modelId="{DE781F27-A0EE-45B3-B2B9-82A0C595E5E8}">
      <dsp:nvSpPr>
        <dsp:cNvPr id="0" name=""/>
        <dsp:cNvSpPr/>
      </dsp:nvSpPr>
      <dsp:spPr>
        <a:xfrm>
          <a:off x="230445" y="1250857"/>
          <a:ext cx="1760488" cy="8802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2200" b="1" i="0" u="none" strike="noStrike" kern="1200" cap="none" normalizeH="0" baseline="0" smtClean="0">
              <a:ln/>
              <a:effectLst/>
              <a:latin typeface="Arial" charset="0"/>
            </a:rPr>
            <a:t>Робота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2200" b="1" i="0" u="none" strike="noStrike" kern="1200" cap="none" normalizeH="0" baseline="0" smtClean="0">
              <a:ln/>
              <a:effectLst/>
              <a:latin typeface="Arial" charset="0"/>
            </a:rPr>
            <a:t> в групах</a:t>
          </a:r>
          <a:endParaRPr kumimoji="0" lang="ru-RU" sz="2200" b="1" i="0" u="none" strike="noStrike" kern="1200" cap="none" normalizeH="0" baseline="0" smtClean="0">
            <a:ln/>
            <a:effectLst/>
            <a:latin typeface="Arial" charset="0"/>
          </a:endParaRPr>
        </a:p>
      </dsp:txBody>
      <dsp:txXfrm>
        <a:off x="230445" y="1250857"/>
        <a:ext cx="1760488" cy="880244"/>
      </dsp:txXfrm>
    </dsp:sp>
    <dsp:sp modelId="{B1FBF40E-2EFE-481F-8537-9821A8C8AE87}">
      <dsp:nvSpPr>
        <dsp:cNvPr id="0" name=""/>
        <dsp:cNvSpPr/>
      </dsp:nvSpPr>
      <dsp:spPr>
        <a:xfrm>
          <a:off x="2360636" y="1250857"/>
          <a:ext cx="1760488" cy="8802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2200" b="1" i="0" u="none" strike="noStrike" kern="1200" cap="none" normalizeH="0" baseline="0" smtClean="0">
              <a:ln/>
              <a:effectLst/>
              <a:latin typeface="Arial" charset="0"/>
            </a:rPr>
            <a:t>Інтерактивні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2200" b="1" i="0" u="none" strike="noStrike" kern="1200" cap="none" normalizeH="0" baseline="0" smtClean="0">
              <a:ln/>
              <a:effectLst/>
              <a:latin typeface="Arial" charset="0"/>
            </a:rPr>
            <a:t>вправи</a:t>
          </a:r>
          <a:endParaRPr kumimoji="0" lang="ru-RU" sz="2200" b="1" i="0" u="none" strike="noStrike" kern="1200" cap="none" normalizeH="0" baseline="0" smtClean="0">
            <a:ln/>
            <a:effectLst/>
            <a:latin typeface="Arial" charset="0"/>
          </a:endParaRPr>
        </a:p>
      </dsp:txBody>
      <dsp:txXfrm>
        <a:off x="2360636" y="1250857"/>
        <a:ext cx="1760488" cy="880244"/>
      </dsp:txXfrm>
    </dsp:sp>
    <dsp:sp modelId="{689A4907-F88D-4479-94BB-8F589C94A68E}">
      <dsp:nvSpPr>
        <dsp:cNvPr id="0" name=""/>
        <dsp:cNvSpPr/>
      </dsp:nvSpPr>
      <dsp:spPr>
        <a:xfrm>
          <a:off x="4490827" y="1250857"/>
          <a:ext cx="1760488" cy="8802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2200" b="1" i="0" u="none" strike="noStrike" kern="1200" cap="none" normalizeH="0" baseline="0" smtClean="0">
              <a:ln/>
              <a:effectLst/>
              <a:latin typeface="Arial" charset="0"/>
            </a:rPr>
            <a:t>Віртуальна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2200" b="1" i="0" u="none" strike="noStrike" kern="1200" cap="none" normalizeH="0" baseline="0" smtClean="0">
              <a:ln/>
              <a:effectLst/>
              <a:latin typeface="Arial" charset="0"/>
            </a:rPr>
            <a:t> екскурсія</a:t>
          </a:r>
          <a:endParaRPr kumimoji="0" lang="ru-RU" sz="2200" b="1" i="0" u="none" strike="noStrike" kern="1200" cap="none" normalizeH="0" baseline="0" smtClean="0">
            <a:ln/>
            <a:effectLst/>
            <a:latin typeface="Arial" charset="0"/>
          </a:endParaRPr>
        </a:p>
      </dsp:txBody>
      <dsp:txXfrm>
        <a:off x="4490827" y="1250857"/>
        <a:ext cx="1760488" cy="8802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4863F-4322-4DD0-A957-A8FBD6533AFD}">
      <dsp:nvSpPr>
        <dsp:cNvPr id="0" name=""/>
        <dsp:cNvSpPr/>
      </dsp:nvSpPr>
      <dsp:spPr>
        <a:xfrm>
          <a:off x="3791025" y="2787574"/>
          <a:ext cx="2822596" cy="14492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Самоосвіта учителя</a:t>
          </a:r>
          <a:endParaRPr lang="uk-UA" sz="2400" b="1" kern="1200" dirty="0"/>
        </a:p>
      </dsp:txBody>
      <dsp:txXfrm>
        <a:off x="4204385" y="2999805"/>
        <a:ext cx="1995876" cy="1024740"/>
      </dsp:txXfrm>
    </dsp:sp>
    <dsp:sp modelId="{BE10ACD4-BF5D-4ED8-97B4-E27999776E36}">
      <dsp:nvSpPr>
        <dsp:cNvPr id="0" name=""/>
        <dsp:cNvSpPr/>
      </dsp:nvSpPr>
      <dsp:spPr>
        <a:xfrm rot="16200000">
          <a:off x="4547736" y="2120450"/>
          <a:ext cx="1309175" cy="25071"/>
        </a:xfrm>
        <a:custGeom>
          <a:avLst/>
          <a:gdLst/>
          <a:ahLst/>
          <a:cxnLst/>
          <a:rect l="0" t="0" r="0" b="0"/>
          <a:pathLst>
            <a:path>
              <a:moveTo>
                <a:pt x="0" y="12535"/>
              </a:moveTo>
              <a:lnTo>
                <a:pt x="1309175" y="125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uk-UA" sz="500" b="1" kern="1200"/>
        </a:p>
      </dsp:txBody>
      <dsp:txXfrm>
        <a:off x="5169594" y="2100256"/>
        <a:ext cx="65458" cy="65458"/>
      </dsp:txXfrm>
    </dsp:sp>
    <dsp:sp modelId="{47B1146E-2A24-4865-ACE2-A0D840DF3FDF}">
      <dsp:nvSpPr>
        <dsp:cNvPr id="0" name=""/>
        <dsp:cNvSpPr/>
      </dsp:nvSpPr>
      <dsp:spPr>
        <a:xfrm>
          <a:off x="4477722" y="29196"/>
          <a:ext cx="1449202" cy="144920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/>
            <a:t>Опрацювання </a:t>
          </a:r>
          <a:r>
            <a:rPr lang="uk-UA" sz="1200" b="1" kern="1200" dirty="0" smtClean="0"/>
            <a:t>методичної та фахової літератури</a:t>
          </a:r>
          <a:endParaRPr lang="uk-UA" sz="1200" b="1" kern="1200" dirty="0"/>
        </a:p>
      </dsp:txBody>
      <dsp:txXfrm>
        <a:off x="4689953" y="241427"/>
        <a:ext cx="1024740" cy="1024740"/>
      </dsp:txXfrm>
    </dsp:sp>
    <dsp:sp modelId="{CBC434EB-1B28-41AC-8DF5-870B78774777}">
      <dsp:nvSpPr>
        <dsp:cNvPr id="0" name=""/>
        <dsp:cNvSpPr/>
      </dsp:nvSpPr>
      <dsp:spPr>
        <a:xfrm rot="18600000">
          <a:off x="5552632" y="2387922"/>
          <a:ext cx="1165065" cy="25071"/>
        </a:xfrm>
        <a:custGeom>
          <a:avLst/>
          <a:gdLst/>
          <a:ahLst/>
          <a:cxnLst/>
          <a:rect l="0" t="0" r="0" b="0"/>
          <a:pathLst>
            <a:path>
              <a:moveTo>
                <a:pt x="0" y="12535"/>
              </a:moveTo>
              <a:lnTo>
                <a:pt x="1165065" y="125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uk-UA" sz="500" b="1" kern="1200"/>
        </a:p>
      </dsp:txBody>
      <dsp:txXfrm>
        <a:off x="6106038" y="2371331"/>
        <a:ext cx="58253" cy="58253"/>
      </dsp:txXfrm>
    </dsp:sp>
    <dsp:sp modelId="{757D1313-9342-4604-BA89-D54F7F421452}">
      <dsp:nvSpPr>
        <dsp:cNvPr id="0" name=""/>
        <dsp:cNvSpPr/>
      </dsp:nvSpPr>
      <dsp:spPr>
        <a:xfrm>
          <a:off x="6250773" y="674533"/>
          <a:ext cx="1449202" cy="144920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Вивчення передового досвіду вчителів-новаторів</a:t>
          </a:r>
          <a:endParaRPr lang="uk-UA" sz="1200" b="1" kern="1200" dirty="0"/>
        </a:p>
      </dsp:txBody>
      <dsp:txXfrm>
        <a:off x="6463004" y="886764"/>
        <a:ext cx="1024740" cy="1024740"/>
      </dsp:txXfrm>
    </dsp:sp>
    <dsp:sp modelId="{E88A2649-2D9E-43EE-B0C6-17035439DCE6}">
      <dsp:nvSpPr>
        <dsp:cNvPr id="0" name=""/>
        <dsp:cNvSpPr/>
      </dsp:nvSpPr>
      <dsp:spPr>
        <a:xfrm rot="21000000">
          <a:off x="6531947" y="3205380"/>
          <a:ext cx="678408" cy="25071"/>
        </a:xfrm>
        <a:custGeom>
          <a:avLst/>
          <a:gdLst/>
          <a:ahLst/>
          <a:cxnLst/>
          <a:rect l="0" t="0" r="0" b="0"/>
          <a:pathLst>
            <a:path>
              <a:moveTo>
                <a:pt x="0" y="12535"/>
              </a:moveTo>
              <a:lnTo>
                <a:pt x="678408" y="125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uk-UA" sz="500" b="1" kern="1200"/>
        </a:p>
      </dsp:txBody>
      <dsp:txXfrm>
        <a:off x="6854191" y="3200955"/>
        <a:ext cx="33920" cy="33920"/>
      </dsp:txXfrm>
    </dsp:sp>
    <dsp:sp modelId="{99B1A1BB-5F23-4598-BA51-D72A4AD11D54}">
      <dsp:nvSpPr>
        <dsp:cNvPr id="0" name=""/>
        <dsp:cNvSpPr/>
      </dsp:nvSpPr>
      <dsp:spPr>
        <a:xfrm>
          <a:off x="7194194" y="2308586"/>
          <a:ext cx="1449202" cy="144920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Вивчення досвіду педагогів-класиків</a:t>
          </a:r>
          <a:endParaRPr lang="uk-UA" sz="1200" b="1" kern="1200" dirty="0"/>
        </a:p>
      </dsp:txBody>
      <dsp:txXfrm>
        <a:off x="7406425" y="2520817"/>
        <a:ext cx="1024740" cy="1024740"/>
      </dsp:txXfrm>
    </dsp:sp>
    <dsp:sp modelId="{809C71F4-1D9A-40B3-B08E-00A3CEA55D3E}">
      <dsp:nvSpPr>
        <dsp:cNvPr id="0" name=""/>
        <dsp:cNvSpPr/>
      </dsp:nvSpPr>
      <dsp:spPr>
        <a:xfrm rot="1800000">
          <a:off x="6076478" y="4278817"/>
          <a:ext cx="950842" cy="25071"/>
        </a:xfrm>
        <a:custGeom>
          <a:avLst/>
          <a:gdLst/>
          <a:ahLst/>
          <a:cxnLst/>
          <a:rect l="0" t="0" r="0" b="0"/>
          <a:pathLst>
            <a:path>
              <a:moveTo>
                <a:pt x="0" y="12535"/>
              </a:moveTo>
              <a:lnTo>
                <a:pt x="950842" y="125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uk-UA" sz="500" b="1" kern="1200"/>
        </a:p>
      </dsp:txBody>
      <dsp:txXfrm>
        <a:off x="6528128" y="4267582"/>
        <a:ext cx="47542" cy="47542"/>
      </dsp:txXfrm>
    </dsp:sp>
    <dsp:sp modelId="{F903BE0E-61EB-4639-9000-7B644820CF5F}">
      <dsp:nvSpPr>
        <dsp:cNvPr id="0" name=""/>
        <dsp:cNvSpPr/>
      </dsp:nvSpPr>
      <dsp:spPr>
        <a:xfrm>
          <a:off x="6866548" y="4166763"/>
          <a:ext cx="1449202" cy="144920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Участь у засіданнях ШМО</a:t>
          </a:r>
          <a:endParaRPr lang="uk-UA" sz="1200" b="1" kern="1200" dirty="0"/>
        </a:p>
      </dsp:txBody>
      <dsp:txXfrm>
        <a:off x="7078779" y="4378994"/>
        <a:ext cx="1024740" cy="1024740"/>
      </dsp:txXfrm>
    </dsp:sp>
    <dsp:sp modelId="{0F40FA71-8E0E-4526-978B-FB381D849B45}">
      <dsp:nvSpPr>
        <dsp:cNvPr id="0" name=""/>
        <dsp:cNvSpPr/>
      </dsp:nvSpPr>
      <dsp:spPr>
        <a:xfrm rot="4200000">
          <a:off x="5041846" y="4811337"/>
          <a:ext cx="1275793" cy="25071"/>
        </a:xfrm>
        <a:custGeom>
          <a:avLst/>
          <a:gdLst/>
          <a:ahLst/>
          <a:cxnLst/>
          <a:rect l="0" t="0" r="0" b="0"/>
          <a:pathLst>
            <a:path>
              <a:moveTo>
                <a:pt x="0" y="12535"/>
              </a:moveTo>
              <a:lnTo>
                <a:pt x="1275793" y="125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uk-UA" sz="500" b="1" kern="1200"/>
        </a:p>
      </dsp:txBody>
      <dsp:txXfrm>
        <a:off x="5647848" y="4791978"/>
        <a:ext cx="63789" cy="63789"/>
      </dsp:txXfrm>
    </dsp:sp>
    <dsp:sp modelId="{724F592D-39DB-4012-A57D-198D135506B3}">
      <dsp:nvSpPr>
        <dsp:cNvPr id="0" name=""/>
        <dsp:cNvSpPr/>
      </dsp:nvSpPr>
      <dsp:spPr>
        <a:xfrm>
          <a:off x="5421143" y="5379601"/>
          <a:ext cx="1449202" cy="144920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Участь у районних семінарах та засіданнях</a:t>
          </a:r>
          <a:endParaRPr lang="uk-UA" sz="1200" b="1" kern="1200" dirty="0"/>
        </a:p>
      </dsp:txBody>
      <dsp:txXfrm>
        <a:off x="5633374" y="5591832"/>
        <a:ext cx="1024740" cy="1024740"/>
      </dsp:txXfrm>
    </dsp:sp>
    <dsp:sp modelId="{FCA1A567-31BA-4B87-A950-D0EA6E9D0C60}">
      <dsp:nvSpPr>
        <dsp:cNvPr id="0" name=""/>
        <dsp:cNvSpPr/>
      </dsp:nvSpPr>
      <dsp:spPr>
        <a:xfrm rot="6600000">
          <a:off x="4087008" y="4811337"/>
          <a:ext cx="1275793" cy="25071"/>
        </a:xfrm>
        <a:custGeom>
          <a:avLst/>
          <a:gdLst/>
          <a:ahLst/>
          <a:cxnLst/>
          <a:rect l="0" t="0" r="0" b="0"/>
          <a:pathLst>
            <a:path>
              <a:moveTo>
                <a:pt x="0" y="12535"/>
              </a:moveTo>
              <a:lnTo>
                <a:pt x="1275793" y="125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uk-UA" sz="500" b="1" kern="1200"/>
        </a:p>
      </dsp:txBody>
      <dsp:txXfrm rot="10800000">
        <a:off x="4693010" y="4791978"/>
        <a:ext cx="63789" cy="63789"/>
      </dsp:txXfrm>
    </dsp:sp>
    <dsp:sp modelId="{FF7BC4BC-56D8-4FA7-8605-A9912D4AE69D}">
      <dsp:nvSpPr>
        <dsp:cNvPr id="0" name=""/>
        <dsp:cNvSpPr/>
      </dsp:nvSpPr>
      <dsp:spPr>
        <a:xfrm>
          <a:off x="3534301" y="5379601"/>
          <a:ext cx="1449202" cy="144920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Робота над проектом «Мій шлях </a:t>
          </a:r>
          <a:r>
            <a:rPr lang="uk-UA" sz="1100" b="1" kern="1200" dirty="0" smtClean="0"/>
            <a:t>професійного </a:t>
          </a:r>
          <a:r>
            <a:rPr lang="uk-UA" sz="1200" b="1" kern="1200" dirty="0" smtClean="0"/>
            <a:t>розвитку»</a:t>
          </a:r>
          <a:endParaRPr lang="uk-UA" sz="1200" b="1" kern="1200" dirty="0"/>
        </a:p>
      </dsp:txBody>
      <dsp:txXfrm>
        <a:off x="3746532" y="5591832"/>
        <a:ext cx="1024740" cy="1024740"/>
      </dsp:txXfrm>
    </dsp:sp>
    <dsp:sp modelId="{173A8FAE-D5F0-4388-99AF-65322C17C934}">
      <dsp:nvSpPr>
        <dsp:cNvPr id="0" name=""/>
        <dsp:cNvSpPr/>
      </dsp:nvSpPr>
      <dsp:spPr>
        <a:xfrm rot="9000000">
          <a:off x="3377327" y="4278817"/>
          <a:ext cx="950842" cy="25071"/>
        </a:xfrm>
        <a:custGeom>
          <a:avLst/>
          <a:gdLst/>
          <a:ahLst/>
          <a:cxnLst/>
          <a:rect l="0" t="0" r="0" b="0"/>
          <a:pathLst>
            <a:path>
              <a:moveTo>
                <a:pt x="0" y="12535"/>
              </a:moveTo>
              <a:lnTo>
                <a:pt x="950842" y="125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uk-UA" sz="500" b="1" kern="1200"/>
        </a:p>
      </dsp:txBody>
      <dsp:txXfrm rot="10800000">
        <a:off x="3828977" y="4267582"/>
        <a:ext cx="47542" cy="47542"/>
      </dsp:txXfrm>
    </dsp:sp>
    <dsp:sp modelId="{9BBDA013-4E73-4427-9818-571E3B06456A}">
      <dsp:nvSpPr>
        <dsp:cNvPr id="0" name=""/>
        <dsp:cNvSpPr/>
      </dsp:nvSpPr>
      <dsp:spPr>
        <a:xfrm>
          <a:off x="2088897" y="4166763"/>
          <a:ext cx="1449202" cy="144920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Участь у конкурсі «Вчитель року»</a:t>
          </a:r>
          <a:endParaRPr lang="uk-UA" sz="1200" b="1" kern="1200" dirty="0"/>
        </a:p>
      </dsp:txBody>
      <dsp:txXfrm>
        <a:off x="2301128" y="4378994"/>
        <a:ext cx="1024740" cy="1024740"/>
      </dsp:txXfrm>
    </dsp:sp>
    <dsp:sp modelId="{486C64BF-5CDF-4096-AE9D-647C56C587CE}">
      <dsp:nvSpPr>
        <dsp:cNvPr id="0" name=""/>
        <dsp:cNvSpPr/>
      </dsp:nvSpPr>
      <dsp:spPr>
        <a:xfrm rot="11400000">
          <a:off x="3194291" y="3205380"/>
          <a:ext cx="678408" cy="25071"/>
        </a:xfrm>
        <a:custGeom>
          <a:avLst/>
          <a:gdLst/>
          <a:ahLst/>
          <a:cxnLst/>
          <a:rect l="0" t="0" r="0" b="0"/>
          <a:pathLst>
            <a:path>
              <a:moveTo>
                <a:pt x="0" y="12535"/>
              </a:moveTo>
              <a:lnTo>
                <a:pt x="678408" y="125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uk-UA" sz="500" b="1" kern="1200"/>
        </a:p>
      </dsp:txBody>
      <dsp:txXfrm rot="10800000">
        <a:off x="3516535" y="3200955"/>
        <a:ext cx="33920" cy="33920"/>
      </dsp:txXfrm>
    </dsp:sp>
    <dsp:sp modelId="{E7E6BAC6-5A1F-4EB3-A162-01AEF28A1391}">
      <dsp:nvSpPr>
        <dsp:cNvPr id="0" name=""/>
        <dsp:cNvSpPr/>
      </dsp:nvSpPr>
      <dsp:spPr>
        <a:xfrm>
          <a:off x="1761250" y="2308586"/>
          <a:ext cx="1449202" cy="144920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Власна педагогічна скарбничка</a:t>
          </a:r>
          <a:endParaRPr lang="uk-UA" sz="1200" b="1" kern="1200" dirty="0"/>
        </a:p>
      </dsp:txBody>
      <dsp:txXfrm>
        <a:off x="1973481" y="2520817"/>
        <a:ext cx="1024740" cy="1024740"/>
      </dsp:txXfrm>
    </dsp:sp>
    <dsp:sp modelId="{4CDCD16E-0AF5-435E-8F16-34DC54FE110E}">
      <dsp:nvSpPr>
        <dsp:cNvPr id="0" name=""/>
        <dsp:cNvSpPr/>
      </dsp:nvSpPr>
      <dsp:spPr>
        <a:xfrm rot="13800000">
          <a:off x="3686949" y="2387922"/>
          <a:ext cx="1165065" cy="25071"/>
        </a:xfrm>
        <a:custGeom>
          <a:avLst/>
          <a:gdLst/>
          <a:ahLst/>
          <a:cxnLst/>
          <a:rect l="0" t="0" r="0" b="0"/>
          <a:pathLst>
            <a:path>
              <a:moveTo>
                <a:pt x="0" y="12535"/>
              </a:moveTo>
              <a:lnTo>
                <a:pt x="1165065" y="125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uk-UA" sz="500" b="1" kern="1200"/>
        </a:p>
      </dsp:txBody>
      <dsp:txXfrm rot="10800000">
        <a:off x="4240355" y="2371331"/>
        <a:ext cx="58253" cy="58253"/>
      </dsp:txXfrm>
    </dsp:sp>
    <dsp:sp modelId="{E0338499-5DF1-4A58-A971-57B17B6EAC19}">
      <dsp:nvSpPr>
        <dsp:cNvPr id="0" name=""/>
        <dsp:cNvSpPr/>
      </dsp:nvSpPr>
      <dsp:spPr>
        <a:xfrm>
          <a:off x="2704671" y="674533"/>
          <a:ext cx="1449202" cy="144920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Учать у роботі творчої ініціативної групи педагогів</a:t>
          </a:r>
          <a:endParaRPr lang="uk-UA" sz="1200" b="1" kern="1200" dirty="0"/>
        </a:p>
      </dsp:txBody>
      <dsp:txXfrm>
        <a:off x="2916902" y="886764"/>
        <a:ext cx="1024740" cy="1024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ACDAC84-2405-439A-8301-5B85501732F1}" type="datetimeFigureOut">
              <a:rPr lang="uk-UA"/>
              <a:pPr>
                <a:defRPr/>
              </a:pPr>
              <a:t>09.02.2021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D634D88-AF19-45CA-872E-BA7BC4F3D80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593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4E84-1639-4234-A282-30660E8F53D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24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5D6AA-7A38-44B4-9AD9-E7344839D42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53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8" name="Прямокут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9" name="Блок-схема: проце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кут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кут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 сполучна ліні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 сполучна ліні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 сполучна ліні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 сполучна ліні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кут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1572AC06-4E53-4EAF-94ED-EB2305E82885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1572AC06-4E53-4EAF-94ED-EB2305E82885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кут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кут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 сполучна ліні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 сполучна ліні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 сполучна ліні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 сполучна ліні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кут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 сполучна ліні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1572AC06-4E53-4EAF-94ED-EB2305E82885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2AC06-4E53-4EAF-94ED-EB2305E82885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9" name="Місце для вмісту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2AC06-4E53-4EAF-94ED-EB2305E82885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2" name="Місце для тексту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4" name="Місце для тексту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6" name="Місце для дати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1572AC06-4E53-4EAF-94ED-EB2305E82885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2AC06-4E53-4EAF-94ED-EB2305E82885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C1D8-396F-48FC-8786-241FD6B2EFD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8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 сполучна ліні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Місце для вмісту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1572AC06-4E53-4EAF-94ED-EB2305E82885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23" name="Місце для нижнього колонтитула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кут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 сполучна ліні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 сполучна ліні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Місце для дати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18" name="Місце для номера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1572AC06-4E53-4EAF-94ED-EB2305E82885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2AC06-4E53-4EAF-94ED-EB2305E82885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2AC06-4E53-4EAF-94ED-EB2305E82885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2" name="Пі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20" name="Місце для нижнього колонтитула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10" name="Місце для номера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0" name="Прямокут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68 w 2123"/>
                <a:gd name="T1" fmla="*/ 834 h 1696"/>
                <a:gd name="T2" fmla="*/ 532 w 2123"/>
                <a:gd name="T3" fmla="*/ 547 h 1696"/>
                <a:gd name="T4" fmla="*/ 658 w 2123"/>
                <a:gd name="T5" fmla="*/ 317 h 1696"/>
                <a:gd name="T6" fmla="*/ 907 w 2123"/>
                <a:gd name="T7" fmla="*/ 470 h 1696"/>
                <a:gd name="T8" fmla="*/ 1190 w 2123"/>
                <a:gd name="T9" fmla="*/ 695 h 1696"/>
                <a:gd name="T10" fmla="*/ 1451 w 2123"/>
                <a:gd name="T11" fmla="*/ 887 h 1696"/>
                <a:gd name="T12" fmla="*/ 1764 w 2123"/>
                <a:gd name="T13" fmla="*/ 1088 h 1696"/>
                <a:gd name="T14" fmla="*/ 1843 w 2123"/>
                <a:gd name="T15" fmla="*/ 1130 h 1696"/>
                <a:gd name="T16" fmla="*/ 1799 w 2123"/>
                <a:gd name="T17" fmla="*/ 1084 h 1696"/>
                <a:gd name="T18" fmla="*/ 1383 w 2123"/>
                <a:gd name="T19" fmla="*/ 801 h 1696"/>
                <a:gd name="T20" fmla="*/ 1064 w 2123"/>
                <a:gd name="T21" fmla="*/ 547 h 1696"/>
                <a:gd name="T22" fmla="*/ 707 w 2123"/>
                <a:gd name="T23" fmla="*/ 263 h 1696"/>
                <a:gd name="T24" fmla="*/ 979 w 2123"/>
                <a:gd name="T25" fmla="*/ 249 h 1696"/>
                <a:gd name="T26" fmla="*/ 1258 w 2123"/>
                <a:gd name="T27" fmla="*/ 254 h 1696"/>
                <a:gd name="T28" fmla="*/ 1582 w 2123"/>
                <a:gd name="T29" fmla="*/ 215 h 1696"/>
                <a:gd name="T30" fmla="*/ 2079 w 2123"/>
                <a:gd name="T31" fmla="*/ 157 h 1696"/>
                <a:gd name="T32" fmla="*/ 2031 w 2123"/>
                <a:gd name="T33" fmla="*/ 139 h 1696"/>
                <a:gd name="T34" fmla="*/ 1511 w 2123"/>
                <a:gd name="T35" fmla="*/ 206 h 1696"/>
                <a:gd name="T36" fmla="*/ 1184 w 2123"/>
                <a:gd name="T37" fmla="*/ 220 h 1696"/>
                <a:gd name="T38" fmla="*/ 743 w 2123"/>
                <a:gd name="T39" fmla="*/ 206 h 1696"/>
                <a:gd name="T40" fmla="*/ 803 w 2123"/>
                <a:gd name="T41" fmla="*/ 182 h 1696"/>
                <a:gd name="T42" fmla="*/ 1118 w 2123"/>
                <a:gd name="T43" fmla="*/ 0 h 1696"/>
                <a:gd name="T44" fmla="*/ 1064 w 2123"/>
                <a:gd name="T45" fmla="*/ 24 h 1696"/>
                <a:gd name="T46" fmla="*/ 990 w 2123"/>
                <a:gd name="T47" fmla="*/ 67 h 1696"/>
                <a:gd name="T48" fmla="*/ 839 w 2123"/>
                <a:gd name="T49" fmla="*/ 153 h 1696"/>
                <a:gd name="T50" fmla="*/ 658 w 2123"/>
                <a:gd name="T51" fmla="*/ 225 h 1696"/>
                <a:gd name="T52" fmla="*/ 622 w 2123"/>
                <a:gd name="T53" fmla="*/ 288 h 1696"/>
                <a:gd name="T54" fmla="*/ 297 w 2123"/>
                <a:gd name="T55" fmla="*/ 470 h 1696"/>
                <a:gd name="T56" fmla="*/ 0 w 2123"/>
                <a:gd name="T57" fmla="*/ 581 h 1696"/>
                <a:gd name="T58" fmla="*/ 0 w 2123"/>
                <a:gd name="T59" fmla="*/ 585 h 1696"/>
                <a:gd name="T60" fmla="*/ 0 w 2123"/>
                <a:gd name="T61" fmla="*/ 614 h 1696"/>
                <a:gd name="T62" fmla="*/ 291 w 2123"/>
                <a:gd name="T63" fmla="*/ 508 h 1696"/>
                <a:gd name="T64" fmla="*/ 580 w 2123"/>
                <a:gd name="T65" fmla="*/ 345 h 1696"/>
                <a:gd name="T66" fmla="*/ 496 w 2123"/>
                <a:gd name="T67" fmla="*/ 537 h 1696"/>
                <a:gd name="T68" fmla="*/ 514 w 2123"/>
                <a:gd name="T69" fmla="*/ 796 h 1696"/>
                <a:gd name="T70" fmla="*/ 452 w 2123"/>
                <a:gd name="T71" fmla="*/ 934 h 1696"/>
                <a:gd name="T72" fmla="*/ 321 w 2123"/>
                <a:gd name="T73" fmla="*/ 1184 h 1696"/>
                <a:gd name="T74" fmla="*/ 315 w 2123"/>
                <a:gd name="T75" fmla="*/ 1357 h 1696"/>
                <a:gd name="T76" fmla="*/ 321 w 2123"/>
                <a:gd name="T77" fmla="*/ 1357 h 1696"/>
                <a:gd name="T78" fmla="*/ 339 w 2123"/>
                <a:gd name="T79" fmla="*/ 1242 h 1696"/>
                <a:gd name="T80" fmla="*/ 568 w 2123"/>
                <a:gd name="T81" fmla="*/ 834 h 1696"/>
                <a:gd name="T82" fmla="*/ 568 w 2123"/>
                <a:gd name="T83" fmla="*/ 834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7 w 969"/>
                <a:gd name="T1" fmla="*/ 1198 h 1192"/>
                <a:gd name="T2" fmla="*/ 498 w 969"/>
                <a:gd name="T3" fmla="*/ 1204 h 1192"/>
                <a:gd name="T4" fmla="*/ 588 w 969"/>
                <a:gd name="T5" fmla="*/ 1162 h 1192"/>
                <a:gd name="T6" fmla="*/ 825 w 969"/>
                <a:gd name="T7" fmla="*/ 1097 h 1192"/>
                <a:gd name="T8" fmla="*/ 949 w 969"/>
                <a:gd name="T9" fmla="*/ 1067 h 1192"/>
                <a:gd name="T10" fmla="*/ 771 w 969"/>
                <a:gd name="T11" fmla="*/ 998 h 1192"/>
                <a:gd name="T12" fmla="*/ 564 w 969"/>
                <a:gd name="T13" fmla="*/ 961 h 1192"/>
                <a:gd name="T14" fmla="*/ 201 w 969"/>
                <a:gd name="T15" fmla="*/ 979 h 1192"/>
                <a:gd name="T16" fmla="*/ 303 w 969"/>
                <a:gd name="T17" fmla="*/ 901 h 1192"/>
                <a:gd name="T18" fmla="*/ 504 w 969"/>
                <a:gd name="T19" fmla="*/ 811 h 1192"/>
                <a:gd name="T20" fmla="*/ 706 w 969"/>
                <a:gd name="T21" fmla="*/ 679 h 1192"/>
                <a:gd name="T22" fmla="*/ 712 w 969"/>
                <a:gd name="T23" fmla="*/ 679 h 1192"/>
                <a:gd name="T24" fmla="*/ 724 w 969"/>
                <a:gd name="T25" fmla="*/ 673 h 1192"/>
                <a:gd name="T26" fmla="*/ 765 w 969"/>
                <a:gd name="T27" fmla="*/ 655 h 1192"/>
                <a:gd name="T28" fmla="*/ 789 w 969"/>
                <a:gd name="T29" fmla="*/ 649 h 1192"/>
                <a:gd name="T30" fmla="*/ 801 w 969"/>
                <a:gd name="T31" fmla="*/ 637 h 1192"/>
                <a:gd name="T32" fmla="*/ 807 w 969"/>
                <a:gd name="T33" fmla="*/ 625 h 1192"/>
                <a:gd name="T34" fmla="*/ 801 w 969"/>
                <a:gd name="T35" fmla="*/ 619 h 1192"/>
                <a:gd name="T36" fmla="*/ 795 w 969"/>
                <a:gd name="T37" fmla="*/ 607 h 1192"/>
                <a:gd name="T38" fmla="*/ 795 w 969"/>
                <a:gd name="T39" fmla="*/ 579 h 1192"/>
                <a:gd name="T40" fmla="*/ 807 w 969"/>
                <a:gd name="T41" fmla="*/ 549 h 1192"/>
                <a:gd name="T42" fmla="*/ 819 w 969"/>
                <a:gd name="T43" fmla="*/ 519 h 1192"/>
                <a:gd name="T44" fmla="*/ 837 w 969"/>
                <a:gd name="T45" fmla="*/ 489 h 1192"/>
                <a:gd name="T46" fmla="*/ 849 w 969"/>
                <a:gd name="T47" fmla="*/ 459 h 1192"/>
                <a:gd name="T48" fmla="*/ 857 w 969"/>
                <a:gd name="T49" fmla="*/ 441 h 1192"/>
                <a:gd name="T50" fmla="*/ 865 w 969"/>
                <a:gd name="T51" fmla="*/ 435 h 1192"/>
                <a:gd name="T52" fmla="*/ 865 w 969"/>
                <a:gd name="T53" fmla="*/ 351 h 1192"/>
                <a:gd name="T54" fmla="*/ 865 w 969"/>
                <a:gd name="T55" fmla="*/ 345 h 1192"/>
                <a:gd name="T56" fmla="*/ 871 w 969"/>
                <a:gd name="T57" fmla="*/ 339 h 1192"/>
                <a:gd name="T58" fmla="*/ 889 w 969"/>
                <a:gd name="T59" fmla="*/ 309 h 1192"/>
                <a:gd name="T60" fmla="*/ 901 w 969"/>
                <a:gd name="T61" fmla="*/ 273 h 1192"/>
                <a:gd name="T62" fmla="*/ 913 w 969"/>
                <a:gd name="T63" fmla="*/ 243 h 1192"/>
                <a:gd name="T64" fmla="*/ 919 w 969"/>
                <a:gd name="T65" fmla="*/ 231 h 1192"/>
                <a:gd name="T66" fmla="*/ 925 w 969"/>
                <a:gd name="T67" fmla="*/ 219 h 1192"/>
                <a:gd name="T68" fmla="*/ 943 w 969"/>
                <a:gd name="T69" fmla="*/ 173 h 1192"/>
                <a:gd name="T70" fmla="*/ 961 w 969"/>
                <a:gd name="T71" fmla="*/ 137 h 1192"/>
                <a:gd name="T72" fmla="*/ 967 w 969"/>
                <a:gd name="T73" fmla="*/ 125 h 1192"/>
                <a:gd name="T74" fmla="*/ 967 w 969"/>
                <a:gd name="T75" fmla="*/ 119 h 1192"/>
                <a:gd name="T76" fmla="*/ 985 w 969"/>
                <a:gd name="T77" fmla="*/ 0 h 1192"/>
                <a:gd name="T78" fmla="*/ 961 w 969"/>
                <a:gd name="T79" fmla="*/ 47 h 1192"/>
                <a:gd name="T80" fmla="*/ 795 w 969"/>
                <a:gd name="T81" fmla="*/ 113 h 1192"/>
                <a:gd name="T82" fmla="*/ 718 w 969"/>
                <a:gd name="T83" fmla="*/ 161 h 1192"/>
                <a:gd name="T84" fmla="*/ 468 w 969"/>
                <a:gd name="T85" fmla="*/ 237 h 1192"/>
                <a:gd name="T86" fmla="*/ 285 w 969"/>
                <a:gd name="T87" fmla="*/ 291 h 1192"/>
                <a:gd name="T88" fmla="*/ 177 w 969"/>
                <a:gd name="T89" fmla="*/ 297 h 1192"/>
                <a:gd name="T90" fmla="*/ 12 w 969"/>
                <a:gd name="T91" fmla="*/ 489 h 1192"/>
                <a:gd name="T92" fmla="*/ 0 w 969"/>
                <a:gd name="T93" fmla="*/ 513 h 1192"/>
                <a:gd name="T94" fmla="*/ 0 w 969"/>
                <a:gd name="T95" fmla="*/ 1198 h 1192"/>
                <a:gd name="T96" fmla="*/ 96 w 969"/>
                <a:gd name="T97" fmla="*/ 1192 h 1192"/>
                <a:gd name="T98" fmla="*/ 327 w 969"/>
                <a:gd name="T99" fmla="*/ 1198 h 1192"/>
                <a:gd name="T100" fmla="*/ 327 w 969"/>
                <a:gd name="T101" fmla="*/ 1198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50 w 2176"/>
                <a:gd name="T1" fmla="*/ 775 h 1505"/>
                <a:gd name="T2" fmla="*/ 1210 w 2176"/>
                <a:gd name="T3" fmla="*/ 1243 h 1505"/>
                <a:gd name="T4" fmla="*/ 972 w 2176"/>
                <a:gd name="T5" fmla="*/ 1201 h 1505"/>
                <a:gd name="T6" fmla="*/ 735 w 2176"/>
                <a:gd name="T7" fmla="*/ 1135 h 1505"/>
                <a:gd name="T8" fmla="*/ 450 w 2176"/>
                <a:gd name="T9" fmla="*/ 1117 h 1505"/>
                <a:gd name="T10" fmla="*/ 0 w 2176"/>
                <a:gd name="T11" fmla="*/ 1087 h 1505"/>
                <a:gd name="T12" fmla="*/ 30 w 2176"/>
                <a:gd name="T13" fmla="*/ 1123 h 1505"/>
                <a:gd name="T14" fmla="*/ 504 w 2176"/>
                <a:gd name="T15" fmla="*/ 1141 h 1505"/>
                <a:gd name="T16" fmla="*/ 789 w 2176"/>
                <a:gd name="T17" fmla="*/ 1195 h 1505"/>
                <a:gd name="T18" fmla="*/ 1150 w 2176"/>
                <a:gd name="T19" fmla="*/ 1313 h 1505"/>
                <a:gd name="T20" fmla="*/ 1086 w 2176"/>
                <a:gd name="T21" fmla="*/ 1331 h 1505"/>
                <a:gd name="T22" fmla="*/ 723 w 2176"/>
                <a:gd name="T23" fmla="*/ 1517 h 1505"/>
                <a:gd name="T24" fmla="*/ 777 w 2176"/>
                <a:gd name="T25" fmla="*/ 1493 h 1505"/>
                <a:gd name="T26" fmla="*/ 877 w 2176"/>
                <a:gd name="T27" fmla="*/ 1451 h 1505"/>
                <a:gd name="T28" fmla="*/ 1038 w 2176"/>
                <a:gd name="T29" fmla="*/ 1367 h 1505"/>
                <a:gd name="T30" fmla="*/ 1234 w 2176"/>
                <a:gd name="T31" fmla="*/ 1307 h 1505"/>
                <a:gd name="T32" fmla="*/ 1287 w 2176"/>
                <a:gd name="T33" fmla="*/ 1231 h 1505"/>
                <a:gd name="T34" fmla="*/ 1660 w 2176"/>
                <a:gd name="T35" fmla="*/ 1051 h 1505"/>
                <a:gd name="T36" fmla="*/ 1963 w 2176"/>
                <a:gd name="T37" fmla="*/ 961 h 1505"/>
                <a:gd name="T38" fmla="*/ 2212 w 2176"/>
                <a:gd name="T39" fmla="*/ 829 h 1505"/>
                <a:gd name="T40" fmla="*/ 1993 w 2176"/>
                <a:gd name="T41" fmla="*/ 919 h 1505"/>
                <a:gd name="T42" fmla="*/ 1684 w 2176"/>
                <a:gd name="T43" fmla="*/ 997 h 1505"/>
                <a:gd name="T44" fmla="*/ 1363 w 2176"/>
                <a:gd name="T45" fmla="*/ 1159 h 1505"/>
                <a:gd name="T46" fmla="*/ 1525 w 2176"/>
                <a:gd name="T47" fmla="*/ 913 h 1505"/>
                <a:gd name="T48" fmla="*/ 1648 w 2176"/>
                <a:gd name="T49" fmla="*/ 549 h 1505"/>
                <a:gd name="T50" fmla="*/ 1768 w 2176"/>
                <a:gd name="T51" fmla="*/ 376 h 1505"/>
                <a:gd name="T52" fmla="*/ 2011 w 2176"/>
                <a:gd name="T53" fmla="*/ 60 h 1505"/>
                <a:gd name="T54" fmla="*/ 2035 w 2176"/>
                <a:gd name="T55" fmla="*/ 0 h 1505"/>
                <a:gd name="T56" fmla="*/ 2005 w 2176"/>
                <a:gd name="T57" fmla="*/ 0 h 1505"/>
                <a:gd name="T58" fmla="*/ 1624 w 2176"/>
                <a:gd name="T59" fmla="*/ 484 h 1505"/>
                <a:gd name="T60" fmla="*/ 1501 w 2176"/>
                <a:gd name="T61" fmla="*/ 895 h 1505"/>
                <a:gd name="T62" fmla="*/ 1275 w 2176"/>
                <a:gd name="T63" fmla="*/ 1183 h 1505"/>
                <a:gd name="T64" fmla="*/ 1150 w 2176"/>
                <a:gd name="T65" fmla="*/ 913 h 1505"/>
                <a:gd name="T66" fmla="*/ 1026 w 2176"/>
                <a:gd name="T67" fmla="*/ 544 h 1505"/>
                <a:gd name="T68" fmla="*/ 901 w 2176"/>
                <a:gd name="T69" fmla="*/ 222 h 1505"/>
                <a:gd name="T70" fmla="*/ 801 w 2176"/>
                <a:gd name="T71" fmla="*/ 0 h 1505"/>
                <a:gd name="T72" fmla="*/ 765 w 2176"/>
                <a:gd name="T73" fmla="*/ 0 h 1505"/>
                <a:gd name="T74" fmla="*/ 919 w 2176"/>
                <a:gd name="T75" fmla="*/ 358 h 1505"/>
                <a:gd name="T76" fmla="*/ 1050 w 2176"/>
                <a:gd name="T77" fmla="*/ 775 h 1505"/>
                <a:gd name="T78" fmla="*/ 1050 w 2176"/>
                <a:gd name="T79" fmla="*/ 775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5 w 813"/>
                <a:gd name="T1" fmla="*/ 568 h 804"/>
                <a:gd name="T2" fmla="*/ 333 w 813"/>
                <a:gd name="T3" fmla="*/ 442 h 804"/>
                <a:gd name="T4" fmla="*/ 654 w 813"/>
                <a:gd name="T5" fmla="*/ 220 h 804"/>
                <a:gd name="T6" fmla="*/ 825 w 813"/>
                <a:gd name="T7" fmla="*/ 0 h 804"/>
                <a:gd name="T8" fmla="*/ 687 w 813"/>
                <a:gd name="T9" fmla="*/ 150 h 804"/>
                <a:gd name="T10" fmla="*/ 148 w 813"/>
                <a:gd name="T11" fmla="*/ 508 h 804"/>
                <a:gd name="T12" fmla="*/ 0 w 813"/>
                <a:gd name="T13" fmla="*/ 740 h 804"/>
                <a:gd name="T14" fmla="*/ 0 w 813"/>
                <a:gd name="T15" fmla="*/ 812 h 804"/>
                <a:gd name="T16" fmla="*/ 165 w 813"/>
                <a:gd name="T17" fmla="*/ 568 h 804"/>
                <a:gd name="T18" fmla="*/ 165 w 813"/>
                <a:gd name="T19" fmla="*/ 568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8 w 759"/>
                <a:gd name="T1" fmla="*/ 66 h 107"/>
                <a:gd name="T2" fmla="*/ 771 w 759"/>
                <a:gd name="T3" fmla="*/ 0 h 107"/>
                <a:gd name="T4" fmla="*/ 504 w 759"/>
                <a:gd name="T5" fmla="*/ 36 h 107"/>
                <a:gd name="T6" fmla="*/ 142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8 w 759"/>
                <a:gd name="T15" fmla="*/ 66 h 107"/>
                <a:gd name="T16" fmla="*/ 468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11 w 3169"/>
                <a:gd name="T1" fmla="*/ 243 h 743"/>
                <a:gd name="T2" fmla="*/ 1762 w 3169"/>
                <a:gd name="T3" fmla="*/ 237 h 743"/>
                <a:gd name="T4" fmla="*/ 2123 w 3169"/>
                <a:gd name="T5" fmla="*/ 255 h 743"/>
                <a:gd name="T6" fmla="*/ 2545 w 3169"/>
                <a:gd name="T7" fmla="*/ 237 h 743"/>
                <a:gd name="T8" fmla="*/ 3221 w 3169"/>
                <a:gd name="T9" fmla="*/ 208 h 743"/>
                <a:gd name="T10" fmla="*/ 3167 w 3169"/>
                <a:gd name="T11" fmla="*/ 190 h 743"/>
                <a:gd name="T12" fmla="*/ 2462 w 3169"/>
                <a:gd name="T13" fmla="*/ 225 h 743"/>
                <a:gd name="T14" fmla="*/ 2035 w 3169"/>
                <a:gd name="T15" fmla="*/ 225 h 743"/>
                <a:gd name="T16" fmla="*/ 1483 w 3169"/>
                <a:gd name="T17" fmla="*/ 190 h 743"/>
                <a:gd name="T18" fmla="*/ 1567 w 3169"/>
                <a:gd name="T19" fmla="*/ 168 h 743"/>
                <a:gd name="T20" fmla="*/ 2071 w 3169"/>
                <a:gd name="T21" fmla="*/ 0 h 743"/>
                <a:gd name="T22" fmla="*/ 1993 w 3169"/>
                <a:gd name="T23" fmla="*/ 24 h 743"/>
                <a:gd name="T24" fmla="*/ 1868 w 3169"/>
                <a:gd name="T25" fmla="*/ 66 h 743"/>
                <a:gd name="T26" fmla="*/ 1630 w 3169"/>
                <a:gd name="T27" fmla="*/ 138 h 743"/>
                <a:gd name="T28" fmla="*/ 1362 w 3169"/>
                <a:gd name="T29" fmla="*/ 202 h 743"/>
                <a:gd name="T30" fmla="*/ 1288 w 3169"/>
                <a:gd name="T31" fmla="*/ 255 h 743"/>
                <a:gd name="T32" fmla="*/ 777 w 3169"/>
                <a:gd name="T33" fmla="*/ 417 h 743"/>
                <a:gd name="T34" fmla="*/ 339 w 3169"/>
                <a:gd name="T35" fmla="*/ 507 h 743"/>
                <a:gd name="T36" fmla="*/ 0 w 3169"/>
                <a:gd name="T37" fmla="*/ 625 h 743"/>
                <a:gd name="T38" fmla="*/ 303 w 3169"/>
                <a:gd name="T39" fmla="*/ 543 h 743"/>
                <a:gd name="T40" fmla="*/ 747 w 3169"/>
                <a:gd name="T41" fmla="*/ 453 h 743"/>
                <a:gd name="T42" fmla="*/ 1198 w 3169"/>
                <a:gd name="T43" fmla="*/ 315 h 743"/>
                <a:gd name="T44" fmla="*/ 997 w 3169"/>
                <a:gd name="T45" fmla="*/ 495 h 743"/>
                <a:gd name="T46" fmla="*/ 883 w 3169"/>
                <a:gd name="T47" fmla="*/ 751 h 743"/>
                <a:gd name="T48" fmla="*/ 877 w 3169"/>
                <a:gd name="T49" fmla="*/ 751 h 743"/>
                <a:gd name="T50" fmla="*/ 949 w 3169"/>
                <a:gd name="T51" fmla="*/ 751 h 743"/>
                <a:gd name="T52" fmla="*/ 1038 w 3169"/>
                <a:gd name="T53" fmla="*/ 501 h 743"/>
                <a:gd name="T54" fmla="*/ 1317 w 3169"/>
                <a:gd name="T55" fmla="*/ 285 h 743"/>
                <a:gd name="T56" fmla="*/ 1555 w 3169"/>
                <a:gd name="T57" fmla="*/ 453 h 743"/>
                <a:gd name="T58" fmla="*/ 1798 w 3169"/>
                <a:gd name="T59" fmla="*/ 685 h 743"/>
                <a:gd name="T60" fmla="*/ 1886 w 3169"/>
                <a:gd name="T61" fmla="*/ 751 h 743"/>
                <a:gd name="T62" fmla="*/ 1951 w 3169"/>
                <a:gd name="T63" fmla="*/ 751 h 743"/>
                <a:gd name="T64" fmla="*/ 1720 w 3169"/>
                <a:gd name="T65" fmla="*/ 531 h 743"/>
                <a:gd name="T66" fmla="*/ 1411 w 3169"/>
                <a:gd name="T67" fmla="*/ 243 h 743"/>
                <a:gd name="T68" fmla="*/ 1411 w 3169"/>
                <a:gd name="T69" fmla="*/ 243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74 w 2153"/>
                <a:gd name="T1" fmla="*/ 859 h 1930"/>
                <a:gd name="T2" fmla="*/ 1969 w 2153"/>
                <a:gd name="T3" fmla="*/ 1027 h 1930"/>
                <a:gd name="T4" fmla="*/ 2087 w 2153"/>
                <a:gd name="T5" fmla="*/ 1176 h 1930"/>
                <a:gd name="T6" fmla="*/ 2153 w 2153"/>
                <a:gd name="T7" fmla="*/ 1258 h 1930"/>
                <a:gd name="T8" fmla="*/ 2189 w 2153"/>
                <a:gd name="T9" fmla="*/ 1306 h 1930"/>
                <a:gd name="T10" fmla="*/ 1921 w 2153"/>
                <a:gd name="T11" fmla="*/ 985 h 1930"/>
                <a:gd name="T12" fmla="*/ 1892 w 2153"/>
                <a:gd name="T13" fmla="*/ 937 h 1930"/>
                <a:gd name="T14" fmla="*/ 1812 w 2153"/>
                <a:gd name="T15" fmla="*/ 1252 h 1930"/>
                <a:gd name="T16" fmla="*/ 1798 w 2153"/>
                <a:gd name="T17" fmla="*/ 1498 h 1930"/>
                <a:gd name="T18" fmla="*/ 1850 w 2153"/>
                <a:gd name="T19" fmla="*/ 1922 h 1930"/>
                <a:gd name="T20" fmla="*/ 1819 w 2153"/>
                <a:gd name="T21" fmla="*/ 1946 h 1930"/>
                <a:gd name="T22" fmla="*/ 1774 w 2153"/>
                <a:gd name="T23" fmla="*/ 1546 h 1930"/>
                <a:gd name="T24" fmla="*/ 1756 w 2153"/>
                <a:gd name="T25" fmla="*/ 1300 h 1930"/>
                <a:gd name="T26" fmla="*/ 1792 w 2153"/>
                <a:gd name="T27" fmla="*/ 1093 h 1930"/>
                <a:gd name="T28" fmla="*/ 1798 w 2153"/>
                <a:gd name="T29" fmla="*/ 883 h 1930"/>
                <a:gd name="T30" fmla="*/ 1288 w 2153"/>
                <a:gd name="T31" fmla="*/ 1015 h 1930"/>
                <a:gd name="T32" fmla="*/ 837 w 2153"/>
                <a:gd name="T33" fmla="*/ 1140 h 1930"/>
                <a:gd name="T34" fmla="*/ 327 w 2153"/>
                <a:gd name="T35" fmla="*/ 1324 h 1930"/>
                <a:gd name="T36" fmla="*/ 18 w 2153"/>
                <a:gd name="T37" fmla="*/ 1432 h 1930"/>
                <a:gd name="T38" fmla="*/ 315 w 2153"/>
                <a:gd name="T39" fmla="*/ 1294 h 1930"/>
                <a:gd name="T40" fmla="*/ 694 w 2153"/>
                <a:gd name="T41" fmla="*/ 1152 h 1930"/>
                <a:gd name="T42" fmla="*/ 1038 w 2153"/>
                <a:gd name="T43" fmla="*/ 1045 h 1930"/>
                <a:gd name="T44" fmla="*/ 1435 w 2153"/>
                <a:gd name="T45" fmla="*/ 937 h 1930"/>
                <a:gd name="T46" fmla="*/ 1720 w 2153"/>
                <a:gd name="T47" fmla="*/ 823 h 1930"/>
                <a:gd name="T48" fmla="*/ 1357 w 2153"/>
                <a:gd name="T49" fmla="*/ 627 h 1930"/>
                <a:gd name="T50" fmla="*/ 877 w 2153"/>
                <a:gd name="T51" fmla="*/ 519 h 1930"/>
                <a:gd name="T52" fmla="*/ 231 w 2153"/>
                <a:gd name="T53" fmla="*/ 161 h 1930"/>
                <a:gd name="T54" fmla="*/ 0 w 2153"/>
                <a:gd name="T55" fmla="*/ 83 h 1930"/>
                <a:gd name="T56" fmla="*/ 333 w 2153"/>
                <a:gd name="T57" fmla="*/ 179 h 1930"/>
                <a:gd name="T58" fmla="*/ 724 w 2153"/>
                <a:gd name="T59" fmla="*/ 387 h 1930"/>
                <a:gd name="T60" fmla="*/ 949 w 2153"/>
                <a:gd name="T61" fmla="*/ 495 h 1930"/>
                <a:gd name="T62" fmla="*/ 1375 w 2153"/>
                <a:gd name="T63" fmla="*/ 597 h 1930"/>
                <a:gd name="T64" fmla="*/ 1678 w 2153"/>
                <a:gd name="T65" fmla="*/ 751 h 1930"/>
                <a:gd name="T66" fmla="*/ 1447 w 2153"/>
                <a:gd name="T67" fmla="*/ 465 h 1930"/>
                <a:gd name="T68" fmla="*/ 1306 w 2153"/>
                <a:gd name="T69" fmla="*/ 191 h 1930"/>
                <a:gd name="T70" fmla="*/ 1174 w 2153"/>
                <a:gd name="T71" fmla="*/ 0 h 1930"/>
                <a:gd name="T72" fmla="*/ 1363 w 2153"/>
                <a:gd name="T73" fmla="*/ 215 h 1930"/>
                <a:gd name="T74" fmla="*/ 1513 w 2153"/>
                <a:gd name="T75" fmla="*/ 489 h 1930"/>
                <a:gd name="T76" fmla="*/ 1774 w 2153"/>
                <a:gd name="T77" fmla="*/ 811 h 1930"/>
                <a:gd name="T78" fmla="*/ 1874 w 2153"/>
                <a:gd name="T79" fmla="*/ 859 h 1930"/>
                <a:gd name="T80" fmla="*/ 1874 w 2153"/>
                <a:gd name="T81" fmla="*/ 859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4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ru-RU" noProof="0" smtClean="0"/>
              <a:t>Зразок заголовка</a:t>
            </a:r>
          </a:p>
        </p:txBody>
      </p:sp>
      <p:sp>
        <p:nvSpPr>
          <p:cNvPr id="1947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Зразок підзаголовка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52EBA-65AE-44D5-A455-3EA46181D45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3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6" name="Прямокут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8" name="Прямокут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9" name="Блок-схема: проце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2F4E-7E38-4CE6-B4AA-AB4947FB457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4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85FFF1-FDDA-495A-BE70-3F6BF5A0F055}" type="slidenum">
              <a:rPr lang="ru-RU" altLang="en-US" smtClean="0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7C8A6-15DB-40E1-A3EB-BCC52D95352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1AC84-3F6E-47FA-8A8D-47CB3C26A4D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9C336-965A-4815-9FBD-9924FCEE5D6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2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EF210-4A7F-4BFF-A485-65EF50396C5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8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52692-E844-491A-9981-F6DF0EACE28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A6EBB-E71A-49FA-BDC5-8EDE136ECBD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64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2E53F-D15D-4DA4-8595-604979EF687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85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13508-0030-4CD8-B05C-8FC310B449A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5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2C622-A771-4B65-9A27-AE6E777377C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49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728BE-2675-4CFF-92E7-38E37CB704C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64AA4-3B72-4D55-ABB6-EBE7C80A81A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6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308 h 2182"/>
                <a:gd name="T4" fmla="*/ 6381 w 4897"/>
                <a:gd name="T5" fmla="*/ 1308 h 2182"/>
                <a:gd name="T6" fmla="*/ 6381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348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Зразок заголовка</a:t>
            </a:r>
          </a:p>
        </p:txBody>
      </p:sp>
      <p:sp>
        <p:nvSpPr>
          <p:cNvPr id="3482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Зразок підзаголовка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923D5-945B-4DED-BD4C-ECA25C04416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9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540C2-4BD3-4951-AE94-59DC5703E9A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90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538BF-EE9F-44F3-B611-A17669E2FFA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4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D25D0-47A8-4A65-9FDF-D487AE3DCF8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9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5F9B7-9E97-42AA-B3F3-B0B9CD99C09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76453-87DA-405A-899A-7B345298744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3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E48FB-8BC5-4789-9BAF-37909954625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9BEED-DAD7-4AF6-8E54-B6C5B5E3AFF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5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FAD73-C95B-45A7-B56E-74964CD249A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4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6A25A-6577-4609-B949-122B511D708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28301-1FB0-47B5-A3E1-6D00B85E526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CEF3E-8236-429A-A654-8CFD0024669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1905000"/>
            <a:ext cx="8007350" cy="4191000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0F31A-89F6-4A3B-93D7-7E75600E2B9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44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9 w 185"/>
                <a:gd name="T1" fmla="*/ 0 h 120"/>
                <a:gd name="T2" fmla="*/ 189 w 185"/>
                <a:gd name="T3" fmla="*/ 6 h 120"/>
                <a:gd name="T4" fmla="*/ 189 w 185"/>
                <a:gd name="T5" fmla="*/ 18 h 120"/>
                <a:gd name="T6" fmla="*/ 189 w 185"/>
                <a:gd name="T7" fmla="*/ 36 h 120"/>
                <a:gd name="T8" fmla="*/ 183 w 185"/>
                <a:gd name="T9" fmla="*/ 54 h 120"/>
                <a:gd name="T10" fmla="*/ 165 w 185"/>
                <a:gd name="T11" fmla="*/ 72 h 120"/>
                <a:gd name="T12" fmla="*/ 141 w 185"/>
                <a:gd name="T13" fmla="*/ 96 h 120"/>
                <a:gd name="T14" fmla="*/ 105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9 w 185"/>
                <a:gd name="T29" fmla="*/ 0 h 120"/>
                <a:gd name="T30" fmla="*/ 189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41 w 526"/>
                <a:gd name="T17" fmla="*/ 179 h 275"/>
                <a:gd name="T18" fmla="*/ 213 w 526"/>
                <a:gd name="T19" fmla="*/ 143 h 275"/>
                <a:gd name="T20" fmla="*/ 255 w 526"/>
                <a:gd name="T21" fmla="*/ 120 h 275"/>
                <a:gd name="T22" fmla="*/ 303 w 526"/>
                <a:gd name="T23" fmla="*/ 96 h 275"/>
                <a:gd name="T24" fmla="*/ 401 w 526"/>
                <a:gd name="T25" fmla="*/ 48 h 275"/>
                <a:gd name="T26" fmla="*/ 450 w 526"/>
                <a:gd name="T27" fmla="*/ 30 h 275"/>
                <a:gd name="T28" fmla="*/ 486 w 526"/>
                <a:gd name="T29" fmla="*/ 12 h 275"/>
                <a:gd name="T30" fmla="*/ 510 w 526"/>
                <a:gd name="T31" fmla="*/ 6 h 275"/>
                <a:gd name="T32" fmla="*/ 528 w 526"/>
                <a:gd name="T33" fmla="*/ 0 h 275"/>
                <a:gd name="T34" fmla="*/ 534 w 526"/>
                <a:gd name="T35" fmla="*/ 0 h 275"/>
                <a:gd name="T36" fmla="*/ 528 w 526"/>
                <a:gd name="T37" fmla="*/ 6 h 275"/>
                <a:gd name="T38" fmla="*/ 516 w 526"/>
                <a:gd name="T39" fmla="*/ 12 h 275"/>
                <a:gd name="T40" fmla="*/ 492 w 526"/>
                <a:gd name="T41" fmla="*/ 24 h 275"/>
                <a:gd name="T42" fmla="*/ 468 w 526"/>
                <a:gd name="T43" fmla="*/ 42 h 275"/>
                <a:gd name="T44" fmla="*/ 444 w 526"/>
                <a:gd name="T45" fmla="*/ 54 h 275"/>
                <a:gd name="T46" fmla="*/ 401 w 526"/>
                <a:gd name="T47" fmla="*/ 78 h 275"/>
                <a:gd name="T48" fmla="*/ 344 w 526"/>
                <a:gd name="T49" fmla="*/ 108 h 275"/>
                <a:gd name="T50" fmla="*/ 279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4 w 718"/>
                <a:gd name="T17" fmla="*/ 228 h 306"/>
                <a:gd name="T18" fmla="*/ 130 w 718"/>
                <a:gd name="T19" fmla="*/ 228 h 306"/>
                <a:gd name="T20" fmla="*/ 148 w 718"/>
                <a:gd name="T21" fmla="*/ 222 h 306"/>
                <a:gd name="T22" fmla="*/ 172 w 718"/>
                <a:gd name="T23" fmla="*/ 216 h 306"/>
                <a:gd name="T24" fmla="*/ 202 w 718"/>
                <a:gd name="T25" fmla="*/ 204 h 306"/>
                <a:gd name="T26" fmla="*/ 279 w 718"/>
                <a:gd name="T27" fmla="*/ 180 h 306"/>
                <a:gd name="T28" fmla="*/ 379 w 718"/>
                <a:gd name="T29" fmla="*/ 156 h 306"/>
                <a:gd name="T30" fmla="*/ 469 w 718"/>
                <a:gd name="T31" fmla="*/ 126 h 306"/>
                <a:gd name="T32" fmla="*/ 552 w 718"/>
                <a:gd name="T33" fmla="*/ 102 h 306"/>
                <a:gd name="T34" fmla="*/ 582 w 718"/>
                <a:gd name="T35" fmla="*/ 90 h 306"/>
                <a:gd name="T36" fmla="*/ 616 w 718"/>
                <a:gd name="T37" fmla="*/ 84 h 306"/>
                <a:gd name="T38" fmla="*/ 634 w 718"/>
                <a:gd name="T39" fmla="*/ 78 h 306"/>
                <a:gd name="T40" fmla="*/ 640 w 718"/>
                <a:gd name="T41" fmla="*/ 72 h 306"/>
                <a:gd name="T42" fmla="*/ 646 w 718"/>
                <a:gd name="T43" fmla="*/ 66 h 306"/>
                <a:gd name="T44" fmla="*/ 664 w 718"/>
                <a:gd name="T45" fmla="*/ 60 h 306"/>
                <a:gd name="T46" fmla="*/ 706 w 718"/>
                <a:gd name="T47" fmla="*/ 30 h 306"/>
                <a:gd name="T48" fmla="*/ 724 w 718"/>
                <a:gd name="T49" fmla="*/ 18 h 306"/>
                <a:gd name="T50" fmla="*/ 730 w 718"/>
                <a:gd name="T51" fmla="*/ 6 h 306"/>
                <a:gd name="T52" fmla="*/ 724 w 718"/>
                <a:gd name="T53" fmla="*/ 0 h 306"/>
                <a:gd name="T54" fmla="*/ 700 w 718"/>
                <a:gd name="T55" fmla="*/ 0 h 306"/>
                <a:gd name="T56" fmla="*/ 640 w 718"/>
                <a:gd name="T57" fmla="*/ 0 h 306"/>
                <a:gd name="T58" fmla="*/ 588 w 718"/>
                <a:gd name="T59" fmla="*/ 0 h 306"/>
                <a:gd name="T60" fmla="*/ 552 w 718"/>
                <a:gd name="T61" fmla="*/ 0 h 306"/>
                <a:gd name="T62" fmla="*/ 522 w 718"/>
                <a:gd name="T63" fmla="*/ 18 h 306"/>
                <a:gd name="T64" fmla="*/ 493 w 718"/>
                <a:gd name="T65" fmla="*/ 42 h 306"/>
                <a:gd name="T66" fmla="*/ 475 w 718"/>
                <a:gd name="T67" fmla="*/ 54 h 306"/>
                <a:gd name="T68" fmla="*/ 457 w 718"/>
                <a:gd name="T69" fmla="*/ 60 h 306"/>
                <a:gd name="T70" fmla="*/ 433 w 718"/>
                <a:gd name="T71" fmla="*/ 60 h 306"/>
                <a:gd name="T72" fmla="*/ 397 w 718"/>
                <a:gd name="T73" fmla="*/ 66 h 306"/>
                <a:gd name="T74" fmla="*/ 351 w 718"/>
                <a:gd name="T75" fmla="*/ 84 h 306"/>
                <a:gd name="T76" fmla="*/ 315 w 718"/>
                <a:gd name="T77" fmla="*/ 108 h 306"/>
                <a:gd name="T78" fmla="*/ 291 w 718"/>
                <a:gd name="T79" fmla="*/ 126 h 306"/>
                <a:gd name="T80" fmla="*/ 279 w 718"/>
                <a:gd name="T81" fmla="*/ 132 h 306"/>
                <a:gd name="T82" fmla="*/ 261 w 718"/>
                <a:gd name="T83" fmla="*/ 138 h 306"/>
                <a:gd name="T84" fmla="*/ 225 w 718"/>
                <a:gd name="T85" fmla="*/ 138 h 306"/>
                <a:gd name="T86" fmla="*/ 190 w 718"/>
                <a:gd name="T87" fmla="*/ 138 h 306"/>
                <a:gd name="T88" fmla="*/ 184 w 718"/>
                <a:gd name="T89" fmla="*/ 138 h 306"/>
                <a:gd name="T90" fmla="*/ 178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61 w 2392"/>
                <a:gd name="T1" fmla="*/ 54 h 881"/>
                <a:gd name="T2" fmla="*/ 2217 w 2392"/>
                <a:gd name="T3" fmla="*/ 54 h 881"/>
                <a:gd name="T4" fmla="*/ 2175 w 2392"/>
                <a:gd name="T5" fmla="*/ 66 h 881"/>
                <a:gd name="T6" fmla="*/ 2049 w 2392"/>
                <a:gd name="T7" fmla="*/ 101 h 881"/>
                <a:gd name="T8" fmla="*/ 1984 w 2392"/>
                <a:gd name="T9" fmla="*/ 119 h 881"/>
                <a:gd name="T10" fmla="*/ 1884 w 2392"/>
                <a:gd name="T11" fmla="*/ 167 h 881"/>
                <a:gd name="T12" fmla="*/ 1860 w 2392"/>
                <a:gd name="T13" fmla="*/ 245 h 881"/>
                <a:gd name="T14" fmla="*/ 1866 w 2392"/>
                <a:gd name="T15" fmla="*/ 305 h 881"/>
                <a:gd name="T16" fmla="*/ 1782 w 2392"/>
                <a:gd name="T17" fmla="*/ 317 h 881"/>
                <a:gd name="T18" fmla="*/ 1617 w 2392"/>
                <a:gd name="T19" fmla="*/ 263 h 881"/>
                <a:gd name="T20" fmla="*/ 1527 w 2392"/>
                <a:gd name="T21" fmla="*/ 257 h 881"/>
                <a:gd name="T22" fmla="*/ 1419 w 2392"/>
                <a:gd name="T23" fmla="*/ 311 h 881"/>
                <a:gd name="T24" fmla="*/ 1351 w 2392"/>
                <a:gd name="T25" fmla="*/ 353 h 881"/>
                <a:gd name="T26" fmla="*/ 1326 w 2392"/>
                <a:gd name="T27" fmla="*/ 359 h 881"/>
                <a:gd name="T28" fmla="*/ 1230 w 2392"/>
                <a:gd name="T29" fmla="*/ 371 h 881"/>
                <a:gd name="T30" fmla="*/ 1176 w 2392"/>
                <a:gd name="T31" fmla="*/ 365 h 881"/>
                <a:gd name="T32" fmla="*/ 1069 w 2392"/>
                <a:gd name="T33" fmla="*/ 371 h 881"/>
                <a:gd name="T34" fmla="*/ 969 w 2392"/>
                <a:gd name="T35" fmla="*/ 383 h 881"/>
                <a:gd name="T36" fmla="*/ 933 w 2392"/>
                <a:gd name="T37" fmla="*/ 401 h 881"/>
                <a:gd name="T38" fmla="*/ 831 w 2392"/>
                <a:gd name="T39" fmla="*/ 419 h 881"/>
                <a:gd name="T40" fmla="*/ 790 w 2392"/>
                <a:gd name="T41" fmla="*/ 419 h 881"/>
                <a:gd name="T42" fmla="*/ 672 w 2392"/>
                <a:gd name="T43" fmla="*/ 437 h 881"/>
                <a:gd name="T44" fmla="*/ 606 w 2392"/>
                <a:gd name="T45" fmla="*/ 473 h 881"/>
                <a:gd name="T46" fmla="*/ 511 w 2392"/>
                <a:gd name="T47" fmla="*/ 467 h 881"/>
                <a:gd name="T48" fmla="*/ 435 w 2392"/>
                <a:gd name="T49" fmla="*/ 491 h 881"/>
                <a:gd name="T50" fmla="*/ 417 w 2392"/>
                <a:gd name="T51" fmla="*/ 539 h 881"/>
                <a:gd name="T52" fmla="*/ 351 w 2392"/>
                <a:gd name="T53" fmla="*/ 569 h 881"/>
                <a:gd name="T54" fmla="*/ 226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7 w 2392"/>
                <a:gd name="T65" fmla="*/ 653 h 881"/>
                <a:gd name="T66" fmla="*/ 481 w 2392"/>
                <a:gd name="T67" fmla="*/ 569 h 881"/>
                <a:gd name="T68" fmla="*/ 576 w 2392"/>
                <a:gd name="T69" fmla="*/ 521 h 881"/>
                <a:gd name="T70" fmla="*/ 654 w 2392"/>
                <a:gd name="T71" fmla="*/ 515 h 881"/>
                <a:gd name="T72" fmla="*/ 885 w 2392"/>
                <a:gd name="T73" fmla="*/ 461 h 881"/>
                <a:gd name="T74" fmla="*/ 1164 w 2392"/>
                <a:gd name="T75" fmla="*/ 425 h 881"/>
                <a:gd name="T76" fmla="*/ 1308 w 2392"/>
                <a:gd name="T77" fmla="*/ 461 h 881"/>
                <a:gd name="T78" fmla="*/ 1437 w 2392"/>
                <a:gd name="T79" fmla="*/ 533 h 881"/>
                <a:gd name="T80" fmla="*/ 1455 w 2392"/>
                <a:gd name="T81" fmla="*/ 617 h 881"/>
                <a:gd name="T82" fmla="*/ 1396 w 2392"/>
                <a:gd name="T83" fmla="*/ 653 h 881"/>
                <a:gd name="T84" fmla="*/ 1242 w 2392"/>
                <a:gd name="T85" fmla="*/ 701 h 881"/>
                <a:gd name="T86" fmla="*/ 1128 w 2392"/>
                <a:gd name="T87" fmla="*/ 755 h 881"/>
                <a:gd name="T88" fmla="*/ 1081 w 2392"/>
                <a:gd name="T89" fmla="*/ 809 h 881"/>
                <a:gd name="T90" fmla="*/ 1093 w 2392"/>
                <a:gd name="T91" fmla="*/ 869 h 881"/>
                <a:gd name="T92" fmla="*/ 1122 w 2392"/>
                <a:gd name="T93" fmla="*/ 881 h 881"/>
                <a:gd name="T94" fmla="*/ 1224 w 2392"/>
                <a:gd name="T95" fmla="*/ 869 h 881"/>
                <a:gd name="T96" fmla="*/ 1408 w 2392"/>
                <a:gd name="T97" fmla="*/ 857 h 881"/>
                <a:gd name="T98" fmla="*/ 1461 w 2392"/>
                <a:gd name="T99" fmla="*/ 851 h 881"/>
                <a:gd name="T100" fmla="*/ 1503 w 2392"/>
                <a:gd name="T101" fmla="*/ 833 h 881"/>
                <a:gd name="T102" fmla="*/ 1699 w 2392"/>
                <a:gd name="T103" fmla="*/ 743 h 881"/>
                <a:gd name="T104" fmla="*/ 1830 w 2392"/>
                <a:gd name="T105" fmla="*/ 689 h 881"/>
                <a:gd name="T106" fmla="*/ 1908 w 2392"/>
                <a:gd name="T107" fmla="*/ 581 h 881"/>
                <a:gd name="T108" fmla="*/ 2067 w 2392"/>
                <a:gd name="T109" fmla="*/ 389 h 881"/>
                <a:gd name="T110" fmla="*/ 2235 w 2392"/>
                <a:gd name="T111" fmla="*/ 269 h 881"/>
                <a:gd name="T112" fmla="*/ 2281 w 2392"/>
                <a:gd name="T113" fmla="*/ 239 h 881"/>
                <a:gd name="T114" fmla="*/ 2424 w 2392"/>
                <a:gd name="T115" fmla="*/ 0 h 881"/>
                <a:gd name="T116" fmla="*/ 2334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90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Зразок заголовка</a:t>
            </a:r>
          </a:p>
        </p:txBody>
      </p:sp>
      <p:sp>
        <p:nvSpPr>
          <p:cNvPr id="3790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Зразок підзаголовка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B361-B278-4154-BF88-F2AABAFC412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D295A-FE5D-4E2B-BB53-E1E06B78394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8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300CC-A21E-4C48-9670-44EB435E6C3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1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5CF6E-CE23-44BE-ADF4-C5E32F457BF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1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9A13F-B43E-4D9A-9427-7F016ED0F10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42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793DA-9C87-4B52-B17B-EAC8249E655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4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151F9-70DD-459E-9BC5-6BF587861B3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7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5CD05-9FF8-4955-95AA-811174EFBE4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2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7B59-76F3-49C8-BA92-252C9A167F7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4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A1E03-365A-4A38-AAC6-0D94331D98F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9153E-E6AA-4D6F-9873-48F383C718A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86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4ED5E-7126-4546-AEE8-5E2005A0E32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9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Зразок заголовка</a:t>
            </a:r>
          </a:p>
        </p:txBody>
      </p:sp>
      <p:sp>
        <p:nvSpPr>
          <p:cNvPr id="5837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Зразок підзаголовка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DB3B-73AF-4991-BA79-FBBC1C055C3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7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1F1A-998B-475C-A7BE-C3224CF6152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73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42547-2C2B-4F7A-B6B8-C846E3EB746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1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C64C1-1795-48C5-99A4-719F4AE2E13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0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EA088-E6D9-4B69-977C-3BA65916B8B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7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9B476-CAA1-4134-B4E0-E65E2FF333D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6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A50C4-E913-495F-8987-4F657DA3A6C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5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BF1FE-BEBC-4FE0-B2E8-8B87FB7A905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DCC6E-CDB4-4841-B0F6-6AF60482ACF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4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19B1D-181C-4F10-8C01-F64FE42EE76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F937A-C4B2-4F51-AADB-8FDC578BAB7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1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CDD10-E063-4E90-8B14-2993A7A1BBE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23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51200 w 794"/>
                <a:gd name="T1" fmla="*/ 14380 h 414"/>
                <a:gd name="T2" fmla="*/ 45788 w 794"/>
                <a:gd name="T3" fmla="*/ 11580 h 414"/>
                <a:gd name="T4" fmla="*/ 35864 w 794"/>
                <a:gd name="T5" fmla="*/ 7652 h 414"/>
                <a:gd name="T6" fmla="*/ 4577 w 794"/>
                <a:gd name="T7" fmla="*/ 0 h 414"/>
                <a:gd name="T8" fmla="*/ 1476 w 794"/>
                <a:gd name="T9" fmla="*/ 725 h 414"/>
                <a:gd name="T10" fmla="*/ 0 w 794"/>
                <a:gd name="T11" fmla="*/ 3024 h 414"/>
                <a:gd name="T12" fmla="*/ 1799 w 794"/>
                <a:gd name="T13" fmla="*/ 5648 h 414"/>
                <a:gd name="T14" fmla="*/ 36754 w 794"/>
                <a:gd name="T15" fmla="*/ 14899 h 414"/>
                <a:gd name="T16" fmla="*/ 44413 w 794"/>
                <a:gd name="T17" fmla="*/ 14307 h 414"/>
                <a:gd name="T18" fmla="*/ 50605 w 794"/>
                <a:gd name="T19" fmla="*/ 15073 h 414"/>
                <a:gd name="T20" fmla="*/ 51200 w 794"/>
                <a:gd name="T21" fmla="*/ 14380 h 414"/>
                <a:gd name="T22" fmla="*/ 51200 w 794"/>
                <a:gd name="T23" fmla="*/ 1438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549 w 1586"/>
                <a:gd name="T1" fmla="*/ 0 h 821"/>
                <a:gd name="T2" fmla="*/ 5333 w 1586"/>
                <a:gd name="T3" fmla="*/ 1175 h 821"/>
                <a:gd name="T4" fmla="*/ 5722 w 1586"/>
                <a:gd name="T5" fmla="*/ 1444 h 821"/>
                <a:gd name="T6" fmla="*/ 6356 w 1586"/>
                <a:gd name="T7" fmla="*/ 1792 h 821"/>
                <a:gd name="T8" fmla="*/ 6272 w 1586"/>
                <a:gd name="T9" fmla="*/ 1858 h 821"/>
                <a:gd name="T10" fmla="*/ 5409 w 1586"/>
                <a:gd name="T11" fmla="*/ 1781 h 821"/>
                <a:gd name="T12" fmla="*/ 4588 w 1586"/>
                <a:gd name="T13" fmla="*/ 1835 h 821"/>
                <a:gd name="T14" fmla="*/ 166 w 1586"/>
                <a:gd name="T15" fmla="*/ 676 h 821"/>
                <a:gd name="T16" fmla="*/ 0 w 1586"/>
                <a:gd name="T17" fmla="*/ 340 h 821"/>
                <a:gd name="T18" fmla="*/ 184 w 1586"/>
                <a:gd name="T19" fmla="*/ 72 h 821"/>
                <a:gd name="T20" fmla="*/ 549 w 1586"/>
                <a:gd name="T21" fmla="*/ 0 h 821"/>
                <a:gd name="T22" fmla="*/ 549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744 h 747"/>
                <a:gd name="T2" fmla="*/ 3732 w 1049"/>
                <a:gd name="T3" fmla="*/ 1711 h 747"/>
                <a:gd name="T4" fmla="*/ 3802 w 1049"/>
                <a:gd name="T5" fmla="*/ 1223 h 747"/>
                <a:gd name="T6" fmla="*/ 4247 w 1049"/>
                <a:gd name="T7" fmla="*/ 967 h 747"/>
                <a:gd name="T8" fmla="*/ 316 w 1049"/>
                <a:gd name="T9" fmla="*/ 0 h 747"/>
                <a:gd name="T10" fmla="*/ 0 w 1049"/>
                <a:gd name="T11" fmla="*/ 290 h 747"/>
                <a:gd name="T12" fmla="*/ 0 w 1049"/>
                <a:gd name="T13" fmla="*/ 744 h 747"/>
                <a:gd name="T14" fmla="*/ 0 w 1049"/>
                <a:gd name="T15" fmla="*/ 744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438 w 150"/>
                  <a:gd name="T1" fmla="*/ 0 h 173"/>
                  <a:gd name="T2" fmla="*/ 161 w 150"/>
                  <a:gd name="T3" fmla="*/ 155 h 173"/>
                  <a:gd name="T4" fmla="*/ 0 w 150"/>
                  <a:gd name="T5" fmla="*/ 406 h 173"/>
                  <a:gd name="T6" fmla="*/ 319 w 150"/>
                  <a:gd name="T7" fmla="*/ 375 h 173"/>
                  <a:gd name="T8" fmla="*/ 411 w 150"/>
                  <a:gd name="T9" fmla="*/ 198 h 173"/>
                  <a:gd name="T10" fmla="*/ 599 w 150"/>
                  <a:gd name="T11" fmla="*/ 63 h 173"/>
                  <a:gd name="T12" fmla="*/ 438 w 150"/>
                  <a:gd name="T13" fmla="*/ 0 h 173"/>
                  <a:gd name="T14" fmla="*/ 438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628 w 1684"/>
                  <a:gd name="T1" fmla="*/ 0 h 880"/>
                  <a:gd name="T2" fmla="*/ 254 w 1684"/>
                  <a:gd name="T3" fmla="*/ 119 h 880"/>
                  <a:gd name="T4" fmla="*/ 0 w 1684"/>
                  <a:gd name="T5" fmla="*/ 474 h 880"/>
                  <a:gd name="T6" fmla="*/ 271 w 1684"/>
                  <a:gd name="T7" fmla="*/ 817 h 880"/>
                  <a:gd name="T8" fmla="*/ 4763 w 1684"/>
                  <a:gd name="T9" fmla="*/ 1974 h 880"/>
                  <a:gd name="T10" fmla="*/ 5731 w 1684"/>
                  <a:gd name="T11" fmla="*/ 1902 h 880"/>
                  <a:gd name="T12" fmla="*/ 6515 w 1684"/>
                  <a:gd name="T13" fmla="*/ 2004 h 880"/>
                  <a:gd name="T14" fmla="*/ 6787 w 1684"/>
                  <a:gd name="T15" fmla="*/ 1841 h 880"/>
                  <a:gd name="T16" fmla="*/ 6053 w 1684"/>
                  <a:gd name="T17" fmla="*/ 1512 h 880"/>
                  <a:gd name="T18" fmla="*/ 5754 w 1684"/>
                  <a:gd name="T19" fmla="*/ 1167 h 880"/>
                  <a:gd name="T20" fmla="*/ 5519 w 1684"/>
                  <a:gd name="T21" fmla="*/ 1200 h 880"/>
                  <a:gd name="T22" fmla="*/ 5799 w 1684"/>
                  <a:gd name="T23" fmla="*/ 1512 h 880"/>
                  <a:gd name="T24" fmla="*/ 6360 w 1684"/>
                  <a:gd name="T25" fmla="*/ 1844 h 880"/>
                  <a:gd name="T26" fmla="*/ 5696 w 1684"/>
                  <a:gd name="T27" fmla="*/ 1792 h 880"/>
                  <a:gd name="T28" fmla="*/ 4912 w 1684"/>
                  <a:gd name="T29" fmla="*/ 1852 h 880"/>
                  <a:gd name="T30" fmla="*/ 5057 w 1684"/>
                  <a:gd name="T31" fmla="*/ 1479 h 880"/>
                  <a:gd name="T32" fmla="*/ 5393 w 1684"/>
                  <a:gd name="T33" fmla="*/ 1225 h 880"/>
                  <a:gd name="T34" fmla="*/ 5000 w 1684"/>
                  <a:gd name="T35" fmla="*/ 1257 h 880"/>
                  <a:gd name="T36" fmla="*/ 4695 w 1684"/>
                  <a:gd name="T37" fmla="*/ 1499 h 880"/>
                  <a:gd name="T38" fmla="*/ 4591 w 1684"/>
                  <a:gd name="T39" fmla="*/ 1802 h 880"/>
                  <a:gd name="T40" fmla="*/ 432 w 1684"/>
                  <a:gd name="T41" fmla="*/ 706 h 880"/>
                  <a:gd name="T42" fmla="*/ 322 w 1684"/>
                  <a:gd name="T43" fmla="*/ 489 h 880"/>
                  <a:gd name="T44" fmla="*/ 415 w 1684"/>
                  <a:gd name="T45" fmla="*/ 217 h 880"/>
                  <a:gd name="T46" fmla="*/ 873 w 1684"/>
                  <a:gd name="T47" fmla="*/ 0 h 880"/>
                  <a:gd name="T48" fmla="*/ 628 w 1684"/>
                  <a:gd name="T49" fmla="*/ 0 h 880"/>
                  <a:gd name="T50" fmla="*/ 628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404 w 1190"/>
                  <a:gd name="T1" fmla="*/ 0 h 500"/>
                  <a:gd name="T2" fmla="*/ 4796 w 1190"/>
                  <a:gd name="T3" fmla="*/ 1114 h 500"/>
                  <a:gd name="T4" fmla="*/ 4334 w 1190"/>
                  <a:gd name="T5" fmla="*/ 1137 h 500"/>
                  <a:gd name="T6" fmla="*/ 0 w 1190"/>
                  <a:gd name="T7" fmla="*/ 61 h 500"/>
                  <a:gd name="T8" fmla="*/ 404 w 1190"/>
                  <a:gd name="T9" fmla="*/ 0 h 500"/>
                  <a:gd name="T10" fmla="*/ 404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471 w 160"/>
                  <a:gd name="T1" fmla="*/ 0 h 335"/>
                  <a:gd name="T2" fmla="*/ 77 w 160"/>
                  <a:gd name="T3" fmla="*/ 239 h 335"/>
                  <a:gd name="T4" fmla="*/ 0 w 160"/>
                  <a:gd name="T5" fmla="*/ 515 h 335"/>
                  <a:gd name="T6" fmla="*/ 135 w 160"/>
                  <a:gd name="T7" fmla="*/ 704 h 335"/>
                  <a:gd name="T8" fmla="*/ 380 w 160"/>
                  <a:gd name="T9" fmla="*/ 751 h 335"/>
                  <a:gd name="T10" fmla="*/ 308 w 160"/>
                  <a:gd name="T11" fmla="*/ 344 h 335"/>
                  <a:gd name="T12" fmla="*/ 648 w 160"/>
                  <a:gd name="T13" fmla="*/ 39 h 335"/>
                  <a:gd name="T14" fmla="*/ 471 w 160"/>
                  <a:gd name="T15" fmla="*/ 0 h 335"/>
                  <a:gd name="T16" fmla="*/ 471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57 w 489"/>
                  <a:gd name="T1" fmla="*/ 79 h 296"/>
                  <a:gd name="T2" fmla="*/ 637 w 489"/>
                  <a:gd name="T3" fmla="*/ 151 h 296"/>
                  <a:gd name="T4" fmla="*/ 1292 w 489"/>
                  <a:gd name="T5" fmla="*/ 314 h 296"/>
                  <a:gd name="T6" fmla="*/ 1755 w 489"/>
                  <a:gd name="T7" fmla="*/ 557 h 296"/>
                  <a:gd name="T8" fmla="*/ 1300 w 489"/>
                  <a:gd name="T9" fmla="*/ 526 h 296"/>
                  <a:gd name="T10" fmla="*/ 553 w 489"/>
                  <a:gd name="T11" fmla="*/ 334 h 296"/>
                  <a:gd name="T12" fmla="*/ 199 w 489"/>
                  <a:gd name="T13" fmla="*/ 183 h 296"/>
                  <a:gd name="T14" fmla="*/ 425 w 489"/>
                  <a:gd name="T15" fmla="*/ 373 h 296"/>
                  <a:gd name="T16" fmla="*/ 1084 w 489"/>
                  <a:gd name="T17" fmla="*/ 617 h 296"/>
                  <a:gd name="T18" fmla="*/ 1857 w 489"/>
                  <a:gd name="T19" fmla="*/ 678 h 296"/>
                  <a:gd name="T20" fmla="*/ 1949 w 489"/>
                  <a:gd name="T21" fmla="*/ 512 h 296"/>
                  <a:gd name="T22" fmla="*/ 1571 w 489"/>
                  <a:gd name="T23" fmla="*/ 275 h 296"/>
                  <a:gd name="T24" fmla="*/ 677 w 489"/>
                  <a:gd name="T25" fmla="*/ 39 h 296"/>
                  <a:gd name="T26" fmla="*/ 0 w 489"/>
                  <a:gd name="T27" fmla="*/ 0 h 296"/>
                  <a:gd name="T28" fmla="*/ 57 w 489"/>
                  <a:gd name="T29" fmla="*/ 79 h 296"/>
                  <a:gd name="T30" fmla="*/ 57 w 489"/>
                  <a:gd name="T31" fmla="*/ 7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13 w 794"/>
                <a:gd name="T1" fmla="*/ 99 h 414"/>
                <a:gd name="T2" fmla="*/ 280 w 794"/>
                <a:gd name="T3" fmla="*/ 80 h 414"/>
                <a:gd name="T4" fmla="*/ 219 w 794"/>
                <a:gd name="T5" fmla="*/ 52 h 414"/>
                <a:gd name="T6" fmla="*/ 28 w 794"/>
                <a:gd name="T7" fmla="*/ 0 h 414"/>
                <a:gd name="T8" fmla="*/ 9 w 794"/>
                <a:gd name="T9" fmla="*/ 5 h 414"/>
                <a:gd name="T10" fmla="*/ 0 w 794"/>
                <a:gd name="T11" fmla="*/ 21 h 414"/>
                <a:gd name="T12" fmla="*/ 10 w 794"/>
                <a:gd name="T13" fmla="*/ 39 h 414"/>
                <a:gd name="T14" fmla="*/ 225 w 794"/>
                <a:gd name="T15" fmla="*/ 103 h 414"/>
                <a:gd name="T16" fmla="*/ 272 w 794"/>
                <a:gd name="T17" fmla="*/ 98 h 414"/>
                <a:gd name="T18" fmla="*/ 310 w 794"/>
                <a:gd name="T19" fmla="*/ 104 h 414"/>
                <a:gd name="T20" fmla="*/ 313 w 794"/>
                <a:gd name="T21" fmla="*/ 99 h 414"/>
                <a:gd name="T22" fmla="*/ 313 w 794"/>
                <a:gd name="T23" fmla="*/ 99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3 w 1586"/>
                <a:gd name="T1" fmla="*/ 0 h 821"/>
                <a:gd name="T2" fmla="*/ 32 w 1586"/>
                <a:gd name="T3" fmla="*/ 8 h 821"/>
                <a:gd name="T4" fmla="*/ 35 w 1586"/>
                <a:gd name="T5" fmla="*/ 10 h 821"/>
                <a:gd name="T6" fmla="*/ 39 w 1586"/>
                <a:gd name="T7" fmla="*/ 12 h 821"/>
                <a:gd name="T8" fmla="*/ 38 w 1586"/>
                <a:gd name="T9" fmla="*/ 13 h 821"/>
                <a:gd name="T10" fmla="*/ 33 w 1586"/>
                <a:gd name="T11" fmla="*/ 12 h 821"/>
                <a:gd name="T12" fmla="*/ 28 w 1586"/>
                <a:gd name="T13" fmla="*/ 13 h 821"/>
                <a:gd name="T14" fmla="*/ 1 w 1586"/>
                <a:gd name="T15" fmla="*/ 5 h 821"/>
                <a:gd name="T16" fmla="*/ 0 w 1586"/>
                <a:gd name="T17" fmla="*/ 2 h 821"/>
                <a:gd name="T18" fmla="*/ 1 w 1586"/>
                <a:gd name="T19" fmla="*/ 0 h 821"/>
                <a:gd name="T20" fmla="*/ 3 w 1586"/>
                <a:gd name="T21" fmla="*/ 0 h 821"/>
                <a:gd name="T22" fmla="*/ 3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5 h 747"/>
                <a:gd name="T2" fmla="*/ 23 w 1049"/>
                <a:gd name="T3" fmla="*/ 12 h 747"/>
                <a:gd name="T4" fmla="*/ 23 w 1049"/>
                <a:gd name="T5" fmla="*/ 9 h 747"/>
                <a:gd name="T6" fmla="*/ 26 w 1049"/>
                <a:gd name="T7" fmla="*/ 7 h 747"/>
                <a:gd name="T8" fmla="*/ 2 w 1049"/>
                <a:gd name="T9" fmla="*/ 0 h 747"/>
                <a:gd name="T10" fmla="*/ 0 w 1049"/>
                <a:gd name="T11" fmla="*/ 2 h 747"/>
                <a:gd name="T12" fmla="*/ 0 w 1049"/>
                <a:gd name="T13" fmla="*/ 5 h 747"/>
                <a:gd name="T14" fmla="*/ 0 w 1049"/>
                <a:gd name="T15" fmla="*/ 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3 w 150"/>
                  <a:gd name="T1" fmla="*/ 0 h 173"/>
                  <a:gd name="T2" fmla="*/ 1 w 150"/>
                  <a:gd name="T3" fmla="*/ 1 h 173"/>
                  <a:gd name="T4" fmla="*/ 0 w 150"/>
                  <a:gd name="T5" fmla="*/ 3 h 173"/>
                  <a:gd name="T6" fmla="*/ 2 w 150"/>
                  <a:gd name="T7" fmla="*/ 2 h 173"/>
                  <a:gd name="T8" fmla="*/ 2 w 150"/>
                  <a:gd name="T9" fmla="*/ 1 h 173"/>
                  <a:gd name="T10" fmla="*/ 4 w 150"/>
                  <a:gd name="T11" fmla="*/ 0 h 173"/>
                  <a:gd name="T12" fmla="*/ 3 w 150"/>
                  <a:gd name="T13" fmla="*/ 0 h 173"/>
                  <a:gd name="T14" fmla="*/ 3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4 w 1684"/>
                  <a:gd name="T1" fmla="*/ 0 h 880"/>
                  <a:gd name="T2" fmla="*/ 2 w 1684"/>
                  <a:gd name="T3" fmla="*/ 1 h 880"/>
                  <a:gd name="T4" fmla="*/ 0 w 1684"/>
                  <a:gd name="T5" fmla="*/ 3 h 880"/>
                  <a:gd name="T6" fmla="*/ 2 w 1684"/>
                  <a:gd name="T7" fmla="*/ 6 h 880"/>
                  <a:gd name="T8" fmla="*/ 29 w 1684"/>
                  <a:gd name="T9" fmla="*/ 13 h 880"/>
                  <a:gd name="T10" fmla="*/ 35 w 1684"/>
                  <a:gd name="T11" fmla="*/ 13 h 880"/>
                  <a:gd name="T12" fmla="*/ 40 w 1684"/>
                  <a:gd name="T13" fmla="*/ 14 h 880"/>
                  <a:gd name="T14" fmla="*/ 42 w 1684"/>
                  <a:gd name="T15" fmla="*/ 13 h 880"/>
                  <a:gd name="T16" fmla="*/ 37 w 1684"/>
                  <a:gd name="T17" fmla="*/ 10 h 880"/>
                  <a:gd name="T18" fmla="*/ 35 w 1684"/>
                  <a:gd name="T19" fmla="*/ 8 h 880"/>
                  <a:gd name="T20" fmla="*/ 34 w 1684"/>
                  <a:gd name="T21" fmla="*/ 8 h 880"/>
                  <a:gd name="T22" fmla="*/ 36 w 1684"/>
                  <a:gd name="T23" fmla="*/ 10 h 880"/>
                  <a:gd name="T24" fmla="*/ 39 w 1684"/>
                  <a:gd name="T25" fmla="*/ 13 h 880"/>
                  <a:gd name="T26" fmla="*/ 35 w 1684"/>
                  <a:gd name="T27" fmla="*/ 12 h 880"/>
                  <a:gd name="T28" fmla="*/ 30 w 1684"/>
                  <a:gd name="T29" fmla="*/ 13 h 880"/>
                  <a:gd name="T30" fmla="*/ 31 w 1684"/>
                  <a:gd name="T31" fmla="*/ 10 h 880"/>
                  <a:gd name="T32" fmla="*/ 33 w 1684"/>
                  <a:gd name="T33" fmla="*/ 8 h 880"/>
                  <a:gd name="T34" fmla="*/ 30 w 1684"/>
                  <a:gd name="T35" fmla="*/ 8 h 880"/>
                  <a:gd name="T36" fmla="*/ 29 w 1684"/>
                  <a:gd name="T37" fmla="*/ 10 h 880"/>
                  <a:gd name="T38" fmla="*/ 28 w 1684"/>
                  <a:gd name="T39" fmla="*/ 12 h 880"/>
                  <a:gd name="T40" fmla="*/ 3 w 1684"/>
                  <a:gd name="T41" fmla="*/ 5 h 880"/>
                  <a:gd name="T42" fmla="*/ 2 w 1684"/>
                  <a:gd name="T43" fmla="*/ 4 h 880"/>
                  <a:gd name="T44" fmla="*/ 2 w 1684"/>
                  <a:gd name="T45" fmla="*/ 1 h 880"/>
                  <a:gd name="T46" fmla="*/ 5 w 1684"/>
                  <a:gd name="T47" fmla="*/ 0 h 880"/>
                  <a:gd name="T48" fmla="*/ 4 w 1684"/>
                  <a:gd name="T49" fmla="*/ 0 h 880"/>
                  <a:gd name="T50" fmla="*/ 4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2 w 1190"/>
                  <a:gd name="T1" fmla="*/ 0 h 500"/>
                  <a:gd name="T2" fmla="*/ 29 w 1190"/>
                  <a:gd name="T3" fmla="*/ 7 h 500"/>
                  <a:gd name="T4" fmla="*/ 27 w 1190"/>
                  <a:gd name="T5" fmla="*/ 8 h 500"/>
                  <a:gd name="T6" fmla="*/ 0 w 1190"/>
                  <a:gd name="T7" fmla="*/ 0 h 500"/>
                  <a:gd name="T8" fmla="*/ 2 w 1190"/>
                  <a:gd name="T9" fmla="*/ 0 h 500"/>
                  <a:gd name="T10" fmla="*/ 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3 w 160"/>
                  <a:gd name="T1" fmla="*/ 0 h 335"/>
                  <a:gd name="T2" fmla="*/ 0 w 160"/>
                  <a:gd name="T3" fmla="*/ 2 h 335"/>
                  <a:gd name="T4" fmla="*/ 0 w 160"/>
                  <a:gd name="T5" fmla="*/ 4 h 335"/>
                  <a:gd name="T6" fmla="*/ 1 w 160"/>
                  <a:gd name="T7" fmla="*/ 5 h 335"/>
                  <a:gd name="T8" fmla="*/ 2 w 160"/>
                  <a:gd name="T9" fmla="*/ 5 h 335"/>
                  <a:gd name="T10" fmla="*/ 2 w 160"/>
                  <a:gd name="T11" fmla="*/ 2 h 335"/>
                  <a:gd name="T12" fmla="*/ 4 w 160"/>
                  <a:gd name="T13" fmla="*/ 0 h 335"/>
                  <a:gd name="T14" fmla="*/ 3 w 160"/>
                  <a:gd name="T15" fmla="*/ 0 h 335"/>
                  <a:gd name="T16" fmla="*/ 3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4 w 489"/>
                  <a:gd name="T3" fmla="*/ 1 h 296"/>
                  <a:gd name="T4" fmla="*/ 8 w 489"/>
                  <a:gd name="T5" fmla="*/ 2 h 296"/>
                  <a:gd name="T6" fmla="*/ 11 w 489"/>
                  <a:gd name="T7" fmla="*/ 4 h 296"/>
                  <a:gd name="T8" fmla="*/ 8 w 489"/>
                  <a:gd name="T9" fmla="*/ 4 h 296"/>
                  <a:gd name="T10" fmla="*/ 4 w 489"/>
                  <a:gd name="T11" fmla="*/ 2 h 296"/>
                  <a:gd name="T12" fmla="*/ 1 w 489"/>
                  <a:gd name="T13" fmla="*/ 1 h 296"/>
                  <a:gd name="T14" fmla="*/ 3 w 489"/>
                  <a:gd name="T15" fmla="*/ 2 h 296"/>
                  <a:gd name="T16" fmla="*/ 7 w 489"/>
                  <a:gd name="T17" fmla="*/ 4 h 296"/>
                  <a:gd name="T18" fmla="*/ 11 w 489"/>
                  <a:gd name="T19" fmla="*/ 5 h 296"/>
                  <a:gd name="T20" fmla="*/ 12 w 489"/>
                  <a:gd name="T21" fmla="*/ 4 h 296"/>
                  <a:gd name="T22" fmla="*/ 9 w 489"/>
                  <a:gd name="T23" fmla="*/ 2 h 296"/>
                  <a:gd name="T24" fmla="*/ 4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Зразок заголовка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Зразок підзаголовка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4F23E-BFCA-4B26-8F8E-C46BA8B4001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16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357CE-438A-46B5-A751-E6F06C08EF0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17CDA-5DBF-4BA7-87F5-3D3F3A0E401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0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AEFFF-3E9A-4749-B3E4-6CEA5803095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30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7C0F0-8418-42BC-B4EF-60E8CAC1DC5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5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B4577-A136-4D40-9C16-F7344BA5985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8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702C4-4E6B-43A8-91E0-29984C76242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7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C63D8-6642-46DB-B585-7DF187D8909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6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21BC8-4BA8-4FF2-A2F0-E895365E4DC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CCF68-51C4-4F99-A43D-10F368C1E0E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70C0A-FE99-46BB-BDF9-E2C81A9FB35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05123-45C3-4678-B300-6DD9C0EB702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7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1763D-D07A-4A8F-AF12-4859847185C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55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43A53-1250-4E57-93E5-61C53143224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7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04 w 2780"/>
                <a:gd name="T1" fmla="*/ 18 h 953"/>
                <a:gd name="T2" fmla="*/ 2714 w 2780"/>
                <a:gd name="T3" fmla="*/ 24 h 953"/>
                <a:gd name="T4" fmla="*/ 2647 w 2780"/>
                <a:gd name="T5" fmla="*/ 102 h 953"/>
                <a:gd name="T6" fmla="*/ 2543 w 2780"/>
                <a:gd name="T7" fmla="*/ 156 h 953"/>
                <a:gd name="T8" fmla="*/ 2537 w 2780"/>
                <a:gd name="T9" fmla="*/ 222 h 953"/>
                <a:gd name="T10" fmla="*/ 2519 w 2780"/>
                <a:gd name="T11" fmla="*/ 246 h 953"/>
                <a:gd name="T12" fmla="*/ 2501 w 2780"/>
                <a:gd name="T13" fmla="*/ 252 h 953"/>
                <a:gd name="T14" fmla="*/ 2429 w 2780"/>
                <a:gd name="T15" fmla="*/ 210 h 953"/>
                <a:gd name="T16" fmla="*/ 2288 w 2780"/>
                <a:gd name="T17" fmla="*/ 192 h 953"/>
                <a:gd name="T18" fmla="*/ 2264 w 2780"/>
                <a:gd name="T19" fmla="*/ 186 h 953"/>
                <a:gd name="T20" fmla="*/ 2246 w 2780"/>
                <a:gd name="T21" fmla="*/ 192 h 953"/>
                <a:gd name="T22" fmla="*/ 2174 w 2780"/>
                <a:gd name="T23" fmla="*/ 228 h 953"/>
                <a:gd name="T24" fmla="*/ 2138 w 2780"/>
                <a:gd name="T25" fmla="*/ 240 h 953"/>
                <a:gd name="T26" fmla="*/ 2114 w 2780"/>
                <a:gd name="T27" fmla="*/ 246 h 953"/>
                <a:gd name="T28" fmla="*/ 2102 w 2780"/>
                <a:gd name="T29" fmla="*/ 258 h 953"/>
                <a:gd name="T30" fmla="*/ 2102 w 2780"/>
                <a:gd name="T31" fmla="*/ 276 h 953"/>
                <a:gd name="T32" fmla="*/ 2079 w 2780"/>
                <a:gd name="T33" fmla="*/ 300 h 953"/>
                <a:gd name="T34" fmla="*/ 2061 w 2780"/>
                <a:gd name="T35" fmla="*/ 312 h 953"/>
                <a:gd name="T36" fmla="*/ 2049 w 2780"/>
                <a:gd name="T37" fmla="*/ 324 h 953"/>
                <a:gd name="T38" fmla="*/ 2037 w 2780"/>
                <a:gd name="T39" fmla="*/ 336 h 953"/>
                <a:gd name="T40" fmla="*/ 2003 w 2780"/>
                <a:gd name="T41" fmla="*/ 342 h 953"/>
                <a:gd name="T42" fmla="*/ 1937 w 2780"/>
                <a:gd name="T43" fmla="*/ 336 h 953"/>
                <a:gd name="T44" fmla="*/ 1901 w 2780"/>
                <a:gd name="T45" fmla="*/ 330 h 953"/>
                <a:gd name="T46" fmla="*/ 1889 w 2780"/>
                <a:gd name="T47" fmla="*/ 342 h 953"/>
                <a:gd name="T48" fmla="*/ 1877 w 2780"/>
                <a:gd name="T49" fmla="*/ 354 h 953"/>
                <a:gd name="T50" fmla="*/ 1847 w 2780"/>
                <a:gd name="T51" fmla="*/ 360 h 953"/>
                <a:gd name="T52" fmla="*/ 1788 w 2780"/>
                <a:gd name="T53" fmla="*/ 342 h 953"/>
                <a:gd name="T54" fmla="*/ 1764 w 2780"/>
                <a:gd name="T55" fmla="*/ 342 h 953"/>
                <a:gd name="T56" fmla="*/ 1740 w 2780"/>
                <a:gd name="T57" fmla="*/ 354 h 953"/>
                <a:gd name="T58" fmla="*/ 1676 w 2780"/>
                <a:gd name="T59" fmla="*/ 425 h 953"/>
                <a:gd name="T60" fmla="*/ 1634 w 2780"/>
                <a:gd name="T61" fmla="*/ 569 h 953"/>
                <a:gd name="T62" fmla="*/ 1634 w 2780"/>
                <a:gd name="T63" fmla="*/ 593 h 953"/>
                <a:gd name="T64" fmla="*/ 1640 w 2780"/>
                <a:gd name="T65" fmla="*/ 641 h 953"/>
                <a:gd name="T66" fmla="*/ 1658 w 2780"/>
                <a:gd name="T67" fmla="*/ 659 h 953"/>
                <a:gd name="T68" fmla="*/ 1652 w 2780"/>
                <a:gd name="T69" fmla="*/ 671 h 953"/>
                <a:gd name="T70" fmla="*/ 1640 w 2780"/>
                <a:gd name="T71" fmla="*/ 683 h 953"/>
                <a:gd name="T72" fmla="*/ 1562 w 2780"/>
                <a:gd name="T73" fmla="*/ 689 h 953"/>
                <a:gd name="T74" fmla="*/ 1485 w 2780"/>
                <a:gd name="T75" fmla="*/ 629 h 953"/>
                <a:gd name="T76" fmla="*/ 1349 w 2780"/>
                <a:gd name="T77" fmla="*/ 587 h 953"/>
                <a:gd name="T78" fmla="*/ 1200 w 2780"/>
                <a:gd name="T79" fmla="*/ 671 h 953"/>
                <a:gd name="T80" fmla="*/ 1028 w 2780"/>
                <a:gd name="T81" fmla="*/ 731 h 953"/>
                <a:gd name="T82" fmla="*/ 825 w 2780"/>
                <a:gd name="T83" fmla="*/ 743 h 953"/>
                <a:gd name="T84" fmla="*/ 636 w 2780"/>
                <a:gd name="T85" fmla="*/ 701 h 953"/>
                <a:gd name="T86" fmla="*/ 576 w 2780"/>
                <a:gd name="T87" fmla="*/ 695 h 953"/>
                <a:gd name="T88" fmla="*/ 564 w 2780"/>
                <a:gd name="T89" fmla="*/ 701 h 953"/>
                <a:gd name="T90" fmla="*/ 528 w 2780"/>
                <a:gd name="T91" fmla="*/ 731 h 953"/>
                <a:gd name="T92" fmla="*/ 440 w 2780"/>
                <a:gd name="T93" fmla="*/ 809 h 953"/>
                <a:gd name="T94" fmla="*/ 410 w 2780"/>
                <a:gd name="T95" fmla="*/ 821 h 953"/>
                <a:gd name="T96" fmla="*/ 386 w 2780"/>
                <a:gd name="T97" fmla="*/ 821 h 953"/>
                <a:gd name="T98" fmla="*/ 339 w 2780"/>
                <a:gd name="T99" fmla="*/ 827 h 953"/>
                <a:gd name="T100" fmla="*/ 213 w 2780"/>
                <a:gd name="T101" fmla="*/ 851 h 953"/>
                <a:gd name="T102" fmla="*/ 177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16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8091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ru-RU" noProof="0" smtClean="0"/>
              <a:t>Зразок заголовка</a:t>
            </a:r>
          </a:p>
        </p:txBody>
      </p:sp>
      <p:sp>
        <p:nvSpPr>
          <p:cNvPr id="8091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Зразок підзаголовка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70EE-8759-41A3-B8BB-03BA5AAA08C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4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20F9D-F834-4C71-8859-9260D5FE9B0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0307C-AFF9-47EA-A071-F5D9DF3E62B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4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70B35-F635-4A00-9724-AC5287FE2A8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6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7D43C-F27C-445C-97B7-15EC0788959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7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C751D-F808-4705-823D-C25853C1B9B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66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F5278-C5C3-487C-AC7F-228E38D75FA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6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705FE-F3E3-42B6-A2BD-DAA83309223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5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0A314-0783-4BF5-BDD8-6960511E915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1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9BFAD-17DD-46C0-8237-B9F0F20A026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0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F6C0-D08A-401C-AE50-B629528F62E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0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4395B-FFB8-4B6C-BAEE-EEE55BEA6A5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99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ru-RU" altLang="en-US" noProof="0" smtClean="0"/>
              <a:t>Зразок заголовка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ru-RU" altLang="en-US" noProof="0" smtClean="0"/>
              <a:t>Зразок підзаголовка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1DA70-10A9-4B14-89C9-EFD3457D252C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3824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54733-DDC0-4ABF-81F3-337AC4050093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157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E9AAE-1207-49E8-8543-06AC3B2D5FEF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239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BDC57-09B2-4A6C-80E2-139C5FB7C72E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36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BBF17-24D8-4DAE-81CC-969B38FF5CC6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252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7DBB1-6973-43F7-BD8F-84626648F2C4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832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1A492-5035-4F99-90DF-58E1E7B0CCC0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096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B414-4CB9-4A66-ADCB-48E61446460F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8485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60DE5-FCDF-4E4A-B0F4-65AC447E98C8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861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7C4C-6546-43C0-88D0-2EFD9AA8BBD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33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CD1A0-0DE8-463C-9964-32EA42B0B0BC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5564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D59F4-45D3-4001-85E7-98550C24C340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529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2" name="Пі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0" name="Місце для нижнього колонтитула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Місце для номера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0" name="Прямокут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6" name="Прямокут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2F424DE-AE95-4BC2-ACD0-7EB346A0990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екторна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ільце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кут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Місце для заголовка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Місце для тексту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24" name="Місце для дати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5" name="Прямокут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843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4105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68 w 2123"/>
                <a:gd name="T1" fmla="*/ 834 h 1696"/>
                <a:gd name="T2" fmla="*/ 532 w 2123"/>
                <a:gd name="T3" fmla="*/ 547 h 1696"/>
                <a:gd name="T4" fmla="*/ 658 w 2123"/>
                <a:gd name="T5" fmla="*/ 317 h 1696"/>
                <a:gd name="T6" fmla="*/ 907 w 2123"/>
                <a:gd name="T7" fmla="*/ 470 h 1696"/>
                <a:gd name="T8" fmla="*/ 1190 w 2123"/>
                <a:gd name="T9" fmla="*/ 695 h 1696"/>
                <a:gd name="T10" fmla="*/ 1451 w 2123"/>
                <a:gd name="T11" fmla="*/ 887 h 1696"/>
                <a:gd name="T12" fmla="*/ 1764 w 2123"/>
                <a:gd name="T13" fmla="*/ 1088 h 1696"/>
                <a:gd name="T14" fmla="*/ 1843 w 2123"/>
                <a:gd name="T15" fmla="*/ 1130 h 1696"/>
                <a:gd name="T16" fmla="*/ 1799 w 2123"/>
                <a:gd name="T17" fmla="*/ 1084 h 1696"/>
                <a:gd name="T18" fmla="*/ 1383 w 2123"/>
                <a:gd name="T19" fmla="*/ 801 h 1696"/>
                <a:gd name="T20" fmla="*/ 1064 w 2123"/>
                <a:gd name="T21" fmla="*/ 547 h 1696"/>
                <a:gd name="T22" fmla="*/ 707 w 2123"/>
                <a:gd name="T23" fmla="*/ 263 h 1696"/>
                <a:gd name="T24" fmla="*/ 979 w 2123"/>
                <a:gd name="T25" fmla="*/ 249 h 1696"/>
                <a:gd name="T26" fmla="*/ 1258 w 2123"/>
                <a:gd name="T27" fmla="*/ 254 h 1696"/>
                <a:gd name="T28" fmla="*/ 1582 w 2123"/>
                <a:gd name="T29" fmla="*/ 215 h 1696"/>
                <a:gd name="T30" fmla="*/ 2079 w 2123"/>
                <a:gd name="T31" fmla="*/ 157 h 1696"/>
                <a:gd name="T32" fmla="*/ 2031 w 2123"/>
                <a:gd name="T33" fmla="*/ 139 h 1696"/>
                <a:gd name="T34" fmla="*/ 1511 w 2123"/>
                <a:gd name="T35" fmla="*/ 206 h 1696"/>
                <a:gd name="T36" fmla="*/ 1184 w 2123"/>
                <a:gd name="T37" fmla="*/ 220 h 1696"/>
                <a:gd name="T38" fmla="*/ 743 w 2123"/>
                <a:gd name="T39" fmla="*/ 206 h 1696"/>
                <a:gd name="T40" fmla="*/ 803 w 2123"/>
                <a:gd name="T41" fmla="*/ 182 h 1696"/>
                <a:gd name="T42" fmla="*/ 1118 w 2123"/>
                <a:gd name="T43" fmla="*/ 0 h 1696"/>
                <a:gd name="T44" fmla="*/ 1064 w 2123"/>
                <a:gd name="T45" fmla="*/ 24 h 1696"/>
                <a:gd name="T46" fmla="*/ 990 w 2123"/>
                <a:gd name="T47" fmla="*/ 67 h 1696"/>
                <a:gd name="T48" fmla="*/ 839 w 2123"/>
                <a:gd name="T49" fmla="*/ 153 h 1696"/>
                <a:gd name="T50" fmla="*/ 658 w 2123"/>
                <a:gd name="T51" fmla="*/ 225 h 1696"/>
                <a:gd name="T52" fmla="*/ 622 w 2123"/>
                <a:gd name="T53" fmla="*/ 288 h 1696"/>
                <a:gd name="T54" fmla="*/ 297 w 2123"/>
                <a:gd name="T55" fmla="*/ 470 h 1696"/>
                <a:gd name="T56" fmla="*/ 0 w 2123"/>
                <a:gd name="T57" fmla="*/ 581 h 1696"/>
                <a:gd name="T58" fmla="*/ 0 w 2123"/>
                <a:gd name="T59" fmla="*/ 585 h 1696"/>
                <a:gd name="T60" fmla="*/ 0 w 2123"/>
                <a:gd name="T61" fmla="*/ 614 h 1696"/>
                <a:gd name="T62" fmla="*/ 291 w 2123"/>
                <a:gd name="T63" fmla="*/ 508 h 1696"/>
                <a:gd name="T64" fmla="*/ 580 w 2123"/>
                <a:gd name="T65" fmla="*/ 345 h 1696"/>
                <a:gd name="T66" fmla="*/ 496 w 2123"/>
                <a:gd name="T67" fmla="*/ 537 h 1696"/>
                <a:gd name="T68" fmla="*/ 514 w 2123"/>
                <a:gd name="T69" fmla="*/ 796 h 1696"/>
                <a:gd name="T70" fmla="*/ 452 w 2123"/>
                <a:gd name="T71" fmla="*/ 934 h 1696"/>
                <a:gd name="T72" fmla="*/ 321 w 2123"/>
                <a:gd name="T73" fmla="*/ 1184 h 1696"/>
                <a:gd name="T74" fmla="*/ 315 w 2123"/>
                <a:gd name="T75" fmla="*/ 1357 h 1696"/>
                <a:gd name="T76" fmla="*/ 321 w 2123"/>
                <a:gd name="T77" fmla="*/ 1357 h 1696"/>
                <a:gd name="T78" fmla="*/ 339 w 2123"/>
                <a:gd name="T79" fmla="*/ 1242 h 1696"/>
                <a:gd name="T80" fmla="*/ 568 w 2123"/>
                <a:gd name="T81" fmla="*/ 834 h 1696"/>
                <a:gd name="T82" fmla="*/ 568 w 2123"/>
                <a:gd name="T83" fmla="*/ 834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06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07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7 w 969"/>
                <a:gd name="T1" fmla="*/ 1198 h 1192"/>
                <a:gd name="T2" fmla="*/ 498 w 969"/>
                <a:gd name="T3" fmla="*/ 1204 h 1192"/>
                <a:gd name="T4" fmla="*/ 588 w 969"/>
                <a:gd name="T5" fmla="*/ 1162 h 1192"/>
                <a:gd name="T6" fmla="*/ 825 w 969"/>
                <a:gd name="T7" fmla="*/ 1097 h 1192"/>
                <a:gd name="T8" fmla="*/ 949 w 969"/>
                <a:gd name="T9" fmla="*/ 1067 h 1192"/>
                <a:gd name="T10" fmla="*/ 771 w 969"/>
                <a:gd name="T11" fmla="*/ 998 h 1192"/>
                <a:gd name="T12" fmla="*/ 564 w 969"/>
                <a:gd name="T13" fmla="*/ 961 h 1192"/>
                <a:gd name="T14" fmla="*/ 201 w 969"/>
                <a:gd name="T15" fmla="*/ 979 h 1192"/>
                <a:gd name="T16" fmla="*/ 303 w 969"/>
                <a:gd name="T17" fmla="*/ 901 h 1192"/>
                <a:gd name="T18" fmla="*/ 504 w 969"/>
                <a:gd name="T19" fmla="*/ 811 h 1192"/>
                <a:gd name="T20" fmla="*/ 706 w 969"/>
                <a:gd name="T21" fmla="*/ 679 h 1192"/>
                <a:gd name="T22" fmla="*/ 712 w 969"/>
                <a:gd name="T23" fmla="*/ 679 h 1192"/>
                <a:gd name="T24" fmla="*/ 724 w 969"/>
                <a:gd name="T25" fmla="*/ 673 h 1192"/>
                <a:gd name="T26" fmla="*/ 765 w 969"/>
                <a:gd name="T27" fmla="*/ 655 h 1192"/>
                <a:gd name="T28" fmla="*/ 789 w 969"/>
                <a:gd name="T29" fmla="*/ 649 h 1192"/>
                <a:gd name="T30" fmla="*/ 801 w 969"/>
                <a:gd name="T31" fmla="*/ 637 h 1192"/>
                <a:gd name="T32" fmla="*/ 807 w 969"/>
                <a:gd name="T33" fmla="*/ 625 h 1192"/>
                <a:gd name="T34" fmla="*/ 801 w 969"/>
                <a:gd name="T35" fmla="*/ 619 h 1192"/>
                <a:gd name="T36" fmla="*/ 795 w 969"/>
                <a:gd name="T37" fmla="*/ 607 h 1192"/>
                <a:gd name="T38" fmla="*/ 795 w 969"/>
                <a:gd name="T39" fmla="*/ 579 h 1192"/>
                <a:gd name="T40" fmla="*/ 807 w 969"/>
                <a:gd name="T41" fmla="*/ 549 h 1192"/>
                <a:gd name="T42" fmla="*/ 819 w 969"/>
                <a:gd name="T43" fmla="*/ 519 h 1192"/>
                <a:gd name="T44" fmla="*/ 837 w 969"/>
                <a:gd name="T45" fmla="*/ 489 h 1192"/>
                <a:gd name="T46" fmla="*/ 849 w 969"/>
                <a:gd name="T47" fmla="*/ 459 h 1192"/>
                <a:gd name="T48" fmla="*/ 857 w 969"/>
                <a:gd name="T49" fmla="*/ 441 h 1192"/>
                <a:gd name="T50" fmla="*/ 865 w 969"/>
                <a:gd name="T51" fmla="*/ 435 h 1192"/>
                <a:gd name="T52" fmla="*/ 865 w 969"/>
                <a:gd name="T53" fmla="*/ 351 h 1192"/>
                <a:gd name="T54" fmla="*/ 865 w 969"/>
                <a:gd name="T55" fmla="*/ 345 h 1192"/>
                <a:gd name="T56" fmla="*/ 871 w 969"/>
                <a:gd name="T57" fmla="*/ 339 h 1192"/>
                <a:gd name="T58" fmla="*/ 889 w 969"/>
                <a:gd name="T59" fmla="*/ 309 h 1192"/>
                <a:gd name="T60" fmla="*/ 901 w 969"/>
                <a:gd name="T61" fmla="*/ 273 h 1192"/>
                <a:gd name="T62" fmla="*/ 913 w 969"/>
                <a:gd name="T63" fmla="*/ 243 h 1192"/>
                <a:gd name="T64" fmla="*/ 919 w 969"/>
                <a:gd name="T65" fmla="*/ 231 h 1192"/>
                <a:gd name="T66" fmla="*/ 925 w 969"/>
                <a:gd name="T67" fmla="*/ 219 h 1192"/>
                <a:gd name="T68" fmla="*/ 943 w 969"/>
                <a:gd name="T69" fmla="*/ 173 h 1192"/>
                <a:gd name="T70" fmla="*/ 961 w 969"/>
                <a:gd name="T71" fmla="*/ 137 h 1192"/>
                <a:gd name="T72" fmla="*/ 967 w 969"/>
                <a:gd name="T73" fmla="*/ 125 h 1192"/>
                <a:gd name="T74" fmla="*/ 967 w 969"/>
                <a:gd name="T75" fmla="*/ 119 h 1192"/>
                <a:gd name="T76" fmla="*/ 985 w 969"/>
                <a:gd name="T77" fmla="*/ 0 h 1192"/>
                <a:gd name="T78" fmla="*/ 961 w 969"/>
                <a:gd name="T79" fmla="*/ 47 h 1192"/>
                <a:gd name="T80" fmla="*/ 795 w 969"/>
                <a:gd name="T81" fmla="*/ 113 h 1192"/>
                <a:gd name="T82" fmla="*/ 718 w 969"/>
                <a:gd name="T83" fmla="*/ 161 h 1192"/>
                <a:gd name="T84" fmla="*/ 468 w 969"/>
                <a:gd name="T85" fmla="*/ 237 h 1192"/>
                <a:gd name="T86" fmla="*/ 285 w 969"/>
                <a:gd name="T87" fmla="*/ 291 h 1192"/>
                <a:gd name="T88" fmla="*/ 177 w 969"/>
                <a:gd name="T89" fmla="*/ 297 h 1192"/>
                <a:gd name="T90" fmla="*/ 12 w 969"/>
                <a:gd name="T91" fmla="*/ 489 h 1192"/>
                <a:gd name="T92" fmla="*/ 0 w 969"/>
                <a:gd name="T93" fmla="*/ 513 h 1192"/>
                <a:gd name="T94" fmla="*/ 0 w 969"/>
                <a:gd name="T95" fmla="*/ 1198 h 1192"/>
                <a:gd name="T96" fmla="*/ 96 w 969"/>
                <a:gd name="T97" fmla="*/ 1192 h 1192"/>
                <a:gd name="T98" fmla="*/ 327 w 969"/>
                <a:gd name="T99" fmla="*/ 1198 h 1192"/>
                <a:gd name="T100" fmla="*/ 327 w 969"/>
                <a:gd name="T101" fmla="*/ 1198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08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09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50 w 2176"/>
                <a:gd name="T1" fmla="*/ 775 h 1505"/>
                <a:gd name="T2" fmla="*/ 1210 w 2176"/>
                <a:gd name="T3" fmla="*/ 1243 h 1505"/>
                <a:gd name="T4" fmla="*/ 972 w 2176"/>
                <a:gd name="T5" fmla="*/ 1201 h 1505"/>
                <a:gd name="T6" fmla="*/ 735 w 2176"/>
                <a:gd name="T7" fmla="*/ 1135 h 1505"/>
                <a:gd name="T8" fmla="*/ 450 w 2176"/>
                <a:gd name="T9" fmla="*/ 1117 h 1505"/>
                <a:gd name="T10" fmla="*/ 0 w 2176"/>
                <a:gd name="T11" fmla="*/ 1087 h 1505"/>
                <a:gd name="T12" fmla="*/ 30 w 2176"/>
                <a:gd name="T13" fmla="*/ 1123 h 1505"/>
                <a:gd name="T14" fmla="*/ 504 w 2176"/>
                <a:gd name="T15" fmla="*/ 1141 h 1505"/>
                <a:gd name="T16" fmla="*/ 789 w 2176"/>
                <a:gd name="T17" fmla="*/ 1195 h 1505"/>
                <a:gd name="T18" fmla="*/ 1150 w 2176"/>
                <a:gd name="T19" fmla="*/ 1313 h 1505"/>
                <a:gd name="T20" fmla="*/ 1086 w 2176"/>
                <a:gd name="T21" fmla="*/ 1331 h 1505"/>
                <a:gd name="T22" fmla="*/ 723 w 2176"/>
                <a:gd name="T23" fmla="*/ 1517 h 1505"/>
                <a:gd name="T24" fmla="*/ 777 w 2176"/>
                <a:gd name="T25" fmla="*/ 1493 h 1505"/>
                <a:gd name="T26" fmla="*/ 877 w 2176"/>
                <a:gd name="T27" fmla="*/ 1451 h 1505"/>
                <a:gd name="T28" fmla="*/ 1038 w 2176"/>
                <a:gd name="T29" fmla="*/ 1367 h 1505"/>
                <a:gd name="T30" fmla="*/ 1234 w 2176"/>
                <a:gd name="T31" fmla="*/ 1307 h 1505"/>
                <a:gd name="T32" fmla="*/ 1287 w 2176"/>
                <a:gd name="T33" fmla="*/ 1231 h 1505"/>
                <a:gd name="T34" fmla="*/ 1660 w 2176"/>
                <a:gd name="T35" fmla="*/ 1051 h 1505"/>
                <a:gd name="T36" fmla="*/ 1963 w 2176"/>
                <a:gd name="T37" fmla="*/ 961 h 1505"/>
                <a:gd name="T38" fmla="*/ 2212 w 2176"/>
                <a:gd name="T39" fmla="*/ 829 h 1505"/>
                <a:gd name="T40" fmla="*/ 1993 w 2176"/>
                <a:gd name="T41" fmla="*/ 919 h 1505"/>
                <a:gd name="T42" fmla="*/ 1684 w 2176"/>
                <a:gd name="T43" fmla="*/ 997 h 1505"/>
                <a:gd name="T44" fmla="*/ 1363 w 2176"/>
                <a:gd name="T45" fmla="*/ 1159 h 1505"/>
                <a:gd name="T46" fmla="*/ 1525 w 2176"/>
                <a:gd name="T47" fmla="*/ 913 h 1505"/>
                <a:gd name="T48" fmla="*/ 1648 w 2176"/>
                <a:gd name="T49" fmla="*/ 549 h 1505"/>
                <a:gd name="T50" fmla="*/ 1768 w 2176"/>
                <a:gd name="T51" fmla="*/ 376 h 1505"/>
                <a:gd name="T52" fmla="*/ 2011 w 2176"/>
                <a:gd name="T53" fmla="*/ 60 h 1505"/>
                <a:gd name="T54" fmla="*/ 2035 w 2176"/>
                <a:gd name="T55" fmla="*/ 0 h 1505"/>
                <a:gd name="T56" fmla="*/ 2005 w 2176"/>
                <a:gd name="T57" fmla="*/ 0 h 1505"/>
                <a:gd name="T58" fmla="*/ 1624 w 2176"/>
                <a:gd name="T59" fmla="*/ 484 h 1505"/>
                <a:gd name="T60" fmla="*/ 1501 w 2176"/>
                <a:gd name="T61" fmla="*/ 895 h 1505"/>
                <a:gd name="T62" fmla="*/ 1275 w 2176"/>
                <a:gd name="T63" fmla="*/ 1183 h 1505"/>
                <a:gd name="T64" fmla="*/ 1150 w 2176"/>
                <a:gd name="T65" fmla="*/ 913 h 1505"/>
                <a:gd name="T66" fmla="*/ 1026 w 2176"/>
                <a:gd name="T67" fmla="*/ 544 h 1505"/>
                <a:gd name="T68" fmla="*/ 901 w 2176"/>
                <a:gd name="T69" fmla="*/ 222 h 1505"/>
                <a:gd name="T70" fmla="*/ 801 w 2176"/>
                <a:gd name="T71" fmla="*/ 0 h 1505"/>
                <a:gd name="T72" fmla="*/ 765 w 2176"/>
                <a:gd name="T73" fmla="*/ 0 h 1505"/>
                <a:gd name="T74" fmla="*/ 919 w 2176"/>
                <a:gd name="T75" fmla="*/ 358 h 1505"/>
                <a:gd name="T76" fmla="*/ 1050 w 2176"/>
                <a:gd name="T77" fmla="*/ 775 h 1505"/>
                <a:gd name="T78" fmla="*/ 1050 w 2176"/>
                <a:gd name="T79" fmla="*/ 775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0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5 w 813"/>
                <a:gd name="T1" fmla="*/ 568 h 804"/>
                <a:gd name="T2" fmla="*/ 333 w 813"/>
                <a:gd name="T3" fmla="*/ 442 h 804"/>
                <a:gd name="T4" fmla="*/ 654 w 813"/>
                <a:gd name="T5" fmla="*/ 220 h 804"/>
                <a:gd name="T6" fmla="*/ 825 w 813"/>
                <a:gd name="T7" fmla="*/ 0 h 804"/>
                <a:gd name="T8" fmla="*/ 687 w 813"/>
                <a:gd name="T9" fmla="*/ 150 h 804"/>
                <a:gd name="T10" fmla="*/ 148 w 813"/>
                <a:gd name="T11" fmla="*/ 508 h 804"/>
                <a:gd name="T12" fmla="*/ 0 w 813"/>
                <a:gd name="T13" fmla="*/ 740 h 804"/>
                <a:gd name="T14" fmla="*/ 0 w 813"/>
                <a:gd name="T15" fmla="*/ 812 h 804"/>
                <a:gd name="T16" fmla="*/ 165 w 813"/>
                <a:gd name="T17" fmla="*/ 568 h 804"/>
                <a:gd name="T18" fmla="*/ 165 w 813"/>
                <a:gd name="T19" fmla="*/ 568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1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8 w 759"/>
                <a:gd name="T1" fmla="*/ 66 h 107"/>
                <a:gd name="T2" fmla="*/ 771 w 759"/>
                <a:gd name="T3" fmla="*/ 0 h 107"/>
                <a:gd name="T4" fmla="*/ 504 w 759"/>
                <a:gd name="T5" fmla="*/ 36 h 107"/>
                <a:gd name="T6" fmla="*/ 142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8 w 759"/>
                <a:gd name="T15" fmla="*/ 66 h 107"/>
                <a:gd name="T16" fmla="*/ 468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2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11 w 3169"/>
                <a:gd name="T1" fmla="*/ 243 h 743"/>
                <a:gd name="T2" fmla="*/ 1762 w 3169"/>
                <a:gd name="T3" fmla="*/ 237 h 743"/>
                <a:gd name="T4" fmla="*/ 2123 w 3169"/>
                <a:gd name="T5" fmla="*/ 255 h 743"/>
                <a:gd name="T6" fmla="*/ 2545 w 3169"/>
                <a:gd name="T7" fmla="*/ 237 h 743"/>
                <a:gd name="T8" fmla="*/ 3221 w 3169"/>
                <a:gd name="T9" fmla="*/ 208 h 743"/>
                <a:gd name="T10" fmla="*/ 3167 w 3169"/>
                <a:gd name="T11" fmla="*/ 190 h 743"/>
                <a:gd name="T12" fmla="*/ 2462 w 3169"/>
                <a:gd name="T13" fmla="*/ 225 h 743"/>
                <a:gd name="T14" fmla="*/ 2035 w 3169"/>
                <a:gd name="T15" fmla="*/ 225 h 743"/>
                <a:gd name="T16" fmla="*/ 1483 w 3169"/>
                <a:gd name="T17" fmla="*/ 190 h 743"/>
                <a:gd name="T18" fmla="*/ 1567 w 3169"/>
                <a:gd name="T19" fmla="*/ 168 h 743"/>
                <a:gd name="T20" fmla="*/ 2071 w 3169"/>
                <a:gd name="T21" fmla="*/ 0 h 743"/>
                <a:gd name="T22" fmla="*/ 1993 w 3169"/>
                <a:gd name="T23" fmla="*/ 24 h 743"/>
                <a:gd name="T24" fmla="*/ 1868 w 3169"/>
                <a:gd name="T25" fmla="*/ 66 h 743"/>
                <a:gd name="T26" fmla="*/ 1630 w 3169"/>
                <a:gd name="T27" fmla="*/ 138 h 743"/>
                <a:gd name="T28" fmla="*/ 1362 w 3169"/>
                <a:gd name="T29" fmla="*/ 202 h 743"/>
                <a:gd name="T30" fmla="*/ 1288 w 3169"/>
                <a:gd name="T31" fmla="*/ 255 h 743"/>
                <a:gd name="T32" fmla="*/ 777 w 3169"/>
                <a:gd name="T33" fmla="*/ 417 h 743"/>
                <a:gd name="T34" fmla="*/ 339 w 3169"/>
                <a:gd name="T35" fmla="*/ 507 h 743"/>
                <a:gd name="T36" fmla="*/ 0 w 3169"/>
                <a:gd name="T37" fmla="*/ 625 h 743"/>
                <a:gd name="T38" fmla="*/ 303 w 3169"/>
                <a:gd name="T39" fmla="*/ 543 h 743"/>
                <a:gd name="T40" fmla="*/ 747 w 3169"/>
                <a:gd name="T41" fmla="*/ 453 h 743"/>
                <a:gd name="T42" fmla="*/ 1198 w 3169"/>
                <a:gd name="T43" fmla="*/ 315 h 743"/>
                <a:gd name="T44" fmla="*/ 997 w 3169"/>
                <a:gd name="T45" fmla="*/ 495 h 743"/>
                <a:gd name="T46" fmla="*/ 883 w 3169"/>
                <a:gd name="T47" fmla="*/ 751 h 743"/>
                <a:gd name="T48" fmla="*/ 877 w 3169"/>
                <a:gd name="T49" fmla="*/ 751 h 743"/>
                <a:gd name="T50" fmla="*/ 949 w 3169"/>
                <a:gd name="T51" fmla="*/ 751 h 743"/>
                <a:gd name="T52" fmla="*/ 1038 w 3169"/>
                <a:gd name="T53" fmla="*/ 501 h 743"/>
                <a:gd name="T54" fmla="*/ 1317 w 3169"/>
                <a:gd name="T55" fmla="*/ 285 h 743"/>
                <a:gd name="T56" fmla="*/ 1555 w 3169"/>
                <a:gd name="T57" fmla="*/ 453 h 743"/>
                <a:gd name="T58" fmla="*/ 1798 w 3169"/>
                <a:gd name="T59" fmla="*/ 685 h 743"/>
                <a:gd name="T60" fmla="*/ 1886 w 3169"/>
                <a:gd name="T61" fmla="*/ 751 h 743"/>
                <a:gd name="T62" fmla="*/ 1951 w 3169"/>
                <a:gd name="T63" fmla="*/ 751 h 743"/>
                <a:gd name="T64" fmla="*/ 1720 w 3169"/>
                <a:gd name="T65" fmla="*/ 531 h 743"/>
                <a:gd name="T66" fmla="*/ 1411 w 3169"/>
                <a:gd name="T67" fmla="*/ 243 h 743"/>
                <a:gd name="T68" fmla="*/ 1411 w 3169"/>
                <a:gd name="T69" fmla="*/ 243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3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4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844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844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844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4118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9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5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4121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74 w 2153"/>
                <a:gd name="T1" fmla="*/ 859 h 1930"/>
                <a:gd name="T2" fmla="*/ 1969 w 2153"/>
                <a:gd name="T3" fmla="*/ 1027 h 1930"/>
                <a:gd name="T4" fmla="*/ 2087 w 2153"/>
                <a:gd name="T5" fmla="*/ 1176 h 1930"/>
                <a:gd name="T6" fmla="*/ 2153 w 2153"/>
                <a:gd name="T7" fmla="*/ 1258 h 1930"/>
                <a:gd name="T8" fmla="*/ 2189 w 2153"/>
                <a:gd name="T9" fmla="*/ 1306 h 1930"/>
                <a:gd name="T10" fmla="*/ 1921 w 2153"/>
                <a:gd name="T11" fmla="*/ 985 h 1930"/>
                <a:gd name="T12" fmla="*/ 1892 w 2153"/>
                <a:gd name="T13" fmla="*/ 937 h 1930"/>
                <a:gd name="T14" fmla="*/ 1812 w 2153"/>
                <a:gd name="T15" fmla="*/ 1252 h 1930"/>
                <a:gd name="T16" fmla="*/ 1798 w 2153"/>
                <a:gd name="T17" fmla="*/ 1498 h 1930"/>
                <a:gd name="T18" fmla="*/ 1850 w 2153"/>
                <a:gd name="T19" fmla="*/ 1922 h 1930"/>
                <a:gd name="T20" fmla="*/ 1819 w 2153"/>
                <a:gd name="T21" fmla="*/ 1946 h 1930"/>
                <a:gd name="T22" fmla="*/ 1774 w 2153"/>
                <a:gd name="T23" fmla="*/ 1546 h 1930"/>
                <a:gd name="T24" fmla="*/ 1756 w 2153"/>
                <a:gd name="T25" fmla="*/ 1300 h 1930"/>
                <a:gd name="T26" fmla="*/ 1792 w 2153"/>
                <a:gd name="T27" fmla="*/ 1093 h 1930"/>
                <a:gd name="T28" fmla="*/ 1798 w 2153"/>
                <a:gd name="T29" fmla="*/ 883 h 1930"/>
                <a:gd name="T30" fmla="*/ 1288 w 2153"/>
                <a:gd name="T31" fmla="*/ 1015 h 1930"/>
                <a:gd name="T32" fmla="*/ 837 w 2153"/>
                <a:gd name="T33" fmla="*/ 1140 h 1930"/>
                <a:gd name="T34" fmla="*/ 327 w 2153"/>
                <a:gd name="T35" fmla="*/ 1324 h 1930"/>
                <a:gd name="T36" fmla="*/ 18 w 2153"/>
                <a:gd name="T37" fmla="*/ 1432 h 1930"/>
                <a:gd name="T38" fmla="*/ 315 w 2153"/>
                <a:gd name="T39" fmla="*/ 1294 h 1930"/>
                <a:gd name="T40" fmla="*/ 694 w 2153"/>
                <a:gd name="T41" fmla="*/ 1152 h 1930"/>
                <a:gd name="T42" fmla="*/ 1038 w 2153"/>
                <a:gd name="T43" fmla="*/ 1045 h 1930"/>
                <a:gd name="T44" fmla="*/ 1435 w 2153"/>
                <a:gd name="T45" fmla="*/ 937 h 1930"/>
                <a:gd name="T46" fmla="*/ 1720 w 2153"/>
                <a:gd name="T47" fmla="*/ 823 h 1930"/>
                <a:gd name="T48" fmla="*/ 1357 w 2153"/>
                <a:gd name="T49" fmla="*/ 627 h 1930"/>
                <a:gd name="T50" fmla="*/ 877 w 2153"/>
                <a:gd name="T51" fmla="*/ 519 h 1930"/>
                <a:gd name="T52" fmla="*/ 231 w 2153"/>
                <a:gd name="T53" fmla="*/ 161 h 1930"/>
                <a:gd name="T54" fmla="*/ 0 w 2153"/>
                <a:gd name="T55" fmla="*/ 83 h 1930"/>
                <a:gd name="T56" fmla="*/ 333 w 2153"/>
                <a:gd name="T57" fmla="*/ 179 h 1930"/>
                <a:gd name="T58" fmla="*/ 724 w 2153"/>
                <a:gd name="T59" fmla="*/ 387 h 1930"/>
                <a:gd name="T60" fmla="*/ 949 w 2153"/>
                <a:gd name="T61" fmla="*/ 495 h 1930"/>
                <a:gd name="T62" fmla="*/ 1375 w 2153"/>
                <a:gd name="T63" fmla="*/ 597 h 1930"/>
                <a:gd name="T64" fmla="*/ 1678 w 2153"/>
                <a:gd name="T65" fmla="*/ 751 h 1930"/>
                <a:gd name="T66" fmla="*/ 1447 w 2153"/>
                <a:gd name="T67" fmla="*/ 465 h 1930"/>
                <a:gd name="T68" fmla="*/ 1306 w 2153"/>
                <a:gd name="T69" fmla="*/ 191 h 1930"/>
                <a:gd name="T70" fmla="*/ 1174 w 2153"/>
                <a:gd name="T71" fmla="*/ 0 h 1930"/>
                <a:gd name="T72" fmla="*/ 1363 w 2153"/>
                <a:gd name="T73" fmla="*/ 215 h 1930"/>
                <a:gd name="T74" fmla="*/ 1513 w 2153"/>
                <a:gd name="T75" fmla="*/ 489 h 1930"/>
                <a:gd name="T76" fmla="*/ 1774 w 2153"/>
                <a:gd name="T77" fmla="*/ 811 h 1930"/>
                <a:gd name="T78" fmla="*/ 1874 w 2153"/>
                <a:gd name="T79" fmla="*/ 859 h 1930"/>
                <a:gd name="T80" fmla="*/ 1874 w 2153"/>
                <a:gd name="T81" fmla="*/ 859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45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заголовка</a:t>
            </a:r>
          </a:p>
        </p:txBody>
      </p:sp>
      <p:sp>
        <p:nvSpPr>
          <p:cNvPr id="1845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</a:p>
        </p:txBody>
      </p:sp>
      <p:sp>
        <p:nvSpPr>
          <p:cNvPr id="1845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5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5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57049EB-E0CE-4407-B247-F1CDC64BC9A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25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615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382 h 2182"/>
                <a:gd name="T4" fmla="*/ 6381 w 4897"/>
                <a:gd name="T5" fmla="*/ 382 h 2182"/>
                <a:gd name="T6" fmla="*/ 6381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5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5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357 h 2182"/>
                <a:gd name="T4" fmla="*/ 6381 w 4897"/>
                <a:gd name="T5" fmla="*/ 357 h 2182"/>
                <a:gd name="T6" fmla="*/ 6381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79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3379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3380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3380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3380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338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8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8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2733E13-9142-41AB-9DF1-C9AB05F3B31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3380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заголовка</a:t>
            </a:r>
          </a:p>
        </p:txBody>
      </p:sp>
      <p:sp>
        <p:nvSpPr>
          <p:cNvPr id="3380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27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3686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177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78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180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9 w 185"/>
                <a:gd name="T1" fmla="*/ 0 h 120"/>
                <a:gd name="T2" fmla="*/ 189 w 185"/>
                <a:gd name="T3" fmla="*/ 6 h 120"/>
                <a:gd name="T4" fmla="*/ 189 w 185"/>
                <a:gd name="T5" fmla="*/ 18 h 120"/>
                <a:gd name="T6" fmla="*/ 189 w 185"/>
                <a:gd name="T7" fmla="*/ 36 h 120"/>
                <a:gd name="T8" fmla="*/ 183 w 185"/>
                <a:gd name="T9" fmla="*/ 54 h 120"/>
                <a:gd name="T10" fmla="*/ 165 w 185"/>
                <a:gd name="T11" fmla="*/ 72 h 120"/>
                <a:gd name="T12" fmla="*/ 141 w 185"/>
                <a:gd name="T13" fmla="*/ 96 h 120"/>
                <a:gd name="T14" fmla="*/ 105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9 w 185"/>
                <a:gd name="T29" fmla="*/ 0 h 120"/>
                <a:gd name="T30" fmla="*/ 189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1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2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41 w 526"/>
                <a:gd name="T17" fmla="*/ 179 h 275"/>
                <a:gd name="T18" fmla="*/ 213 w 526"/>
                <a:gd name="T19" fmla="*/ 143 h 275"/>
                <a:gd name="T20" fmla="*/ 255 w 526"/>
                <a:gd name="T21" fmla="*/ 120 h 275"/>
                <a:gd name="T22" fmla="*/ 303 w 526"/>
                <a:gd name="T23" fmla="*/ 96 h 275"/>
                <a:gd name="T24" fmla="*/ 401 w 526"/>
                <a:gd name="T25" fmla="*/ 48 h 275"/>
                <a:gd name="T26" fmla="*/ 450 w 526"/>
                <a:gd name="T27" fmla="*/ 30 h 275"/>
                <a:gd name="T28" fmla="*/ 486 w 526"/>
                <a:gd name="T29" fmla="*/ 12 h 275"/>
                <a:gd name="T30" fmla="*/ 510 w 526"/>
                <a:gd name="T31" fmla="*/ 6 h 275"/>
                <a:gd name="T32" fmla="*/ 528 w 526"/>
                <a:gd name="T33" fmla="*/ 0 h 275"/>
                <a:gd name="T34" fmla="*/ 534 w 526"/>
                <a:gd name="T35" fmla="*/ 0 h 275"/>
                <a:gd name="T36" fmla="*/ 528 w 526"/>
                <a:gd name="T37" fmla="*/ 6 h 275"/>
                <a:gd name="T38" fmla="*/ 516 w 526"/>
                <a:gd name="T39" fmla="*/ 12 h 275"/>
                <a:gd name="T40" fmla="*/ 492 w 526"/>
                <a:gd name="T41" fmla="*/ 24 h 275"/>
                <a:gd name="T42" fmla="*/ 468 w 526"/>
                <a:gd name="T43" fmla="*/ 42 h 275"/>
                <a:gd name="T44" fmla="*/ 444 w 526"/>
                <a:gd name="T45" fmla="*/ 54 h 275"/>
                <a:gd name="T46" fmla="*/ 401 w 526"/>
                <a:gd name="T47" fmla="*/ 78 h 275"/>
                <a:gd name="T48" fmla="*/ 344 w 526"/>
                <a:gd name="T49" fmla="*/ 108 h 275"/>
                <a:gd name="T50" fmla="*/ 279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3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4 w 718"/>
                <a:gd name="T17" fmla="*/ 228 h 306"/>
                <a:gd name="T18" fmla="*/ 130 w 718"/>
                <a:gd name="T19" fmla="*/ 228 h 306"/>
                <a:gd name="T20" fmla="*/ 148 w 718"/>
                <a:gd name="T21" fmla="*/ 222 h 306"/>
                <a:gd name="T22" fmla="*/ 172 w 718"/>
                <a:gd name="T23" fmla="*/ 216 h 306"/>
                <a:gd name="T24" fmla="*/ 202 w 718"/>
                <a:gd name="T25" fmla="*/ 204 h 306"/>
                <a:gd name="T26" fmla="*/ 279 w 718"/>
                <a:gd name="T27" fmla="*/ 180 h 306"/>
                <a:gd name="T28" fmla="*/ 379 w 718"/>
                <a:gd name="T29" fmla="*/ 156 h 306"/>
                <a:gd name="T30" fmla="*/ 469 w 718"/>
                <a:gd name="T31" fmla="*/ 126 h 306"/>
                <a:gd name="T32" fmla="*/ 552 w 718"/>
                <a:gd name="T33" fmla="*/ 102 h 306"/>
                <a:gd name="T34" fmla="*/ 582 w 718"/>
                <a:gd name="T35" fmla="*/ 90 h 306"/>
                <a:gd name="T36" fmla="*/ 616 w 718"/>
                <a:gd name="T37" fmla="*/ 84 h 306"/>
                <a:gd name="T38" fmla="*/ 634 w 718"/>
                <a:gd name="T39" fmla="*/ 78 h 306"/>
                <a:gd name="T40" fmla="*/ 640 w 718"/>
                <a:gd name="T41" fmla="*/ 72 h 306"/>
                <a:gd name="T42" fmla="*/ 646 w 718"/>
                <a:gd name="T43" fmla="*/ 66 h 306"/>
                <a:gd name="T44" fmla="*/ 664 w 718"/>
                <a:gd name="T45" fmla="*/ 60 h 306"/>
                <a:gd name="T46" fmla="*/ 706 w 718"/>
                <a:gd name="T47" fmla="*/ 30 h 306"/>
                <a:gd name="T48" fmla="*/ 724 w 718"/>
                <a:gd name="T49" fmla="*/ 18 h 306"/>
                <a:gd name="T50" fmla="*/ 730 w 718"/>
                <a:gd name="T51" fmla="*/ 6 h 306"/>
                <a:gd name="T52" fmla="*/ 724 w 718"/>
                <a:gd name="T53" fmla="*/ 0 h 306"/>
                <a:gd name="T54" fmla="*/ 700 w 718"/>
                <a:gd name="T55" fmla="*/ 0 h 306"/>
                <a:gd name="T56" fmla="*/ 640 w 718"/>
                <a:gd name="T57" fmla="*/ 0 h 306"/>
                <a:gd name="T58" fmla="*/ 588 w 718"/>
                <a:gd name="T59" fmla="*/ 0 h 306"/>
                <a:gd name="T60" fmla="*/ 552 w 718"/>
                <a:gd name="T61" fmla="*/ 0 h 306"/>
                <a:gd name="T62" fmla="*/ 522 w 718"/>
                <a:gd name="T63" fmla="*/ 18 h 306"/>
                <a:gd name="T64" fmla="*/ 493 w 718"/>
                <a:gd name="T65" fmla="*/ 42 h 306"/>
                <a:gd name="T66" fmla="*/ 475 w 718"/>
                <a:gd name="T67" fmla="*/ 54 h 306"/>
                <a:gd name="T68" fmla="*/ 457 w 718"/>
                <a:gd name="T69" fmla="*/ 60 h 306"/>
                <a:gd name="T70" fmla="*/ 433 w 718"/>
                <a:gd name="T71" fmla="*/ 60 h 306"/>
                <a:gd name="T72" fmla="*/ 397 w 718"/>
                <a:gd name="T73" fmla="*/ 66 h 306"/>
                <a:gd name="T74" fmla="*/ 351 w 718"/>
                <a:gd name="T75" fmla="*/ 84 h 306"/>
                <a:gd name="T76" fmla="*/ 315 w 718"/>
                <a:gd name="T77" fmla="*/ 108 h 306"/>
                <a:gd name="T78" fmla="*/ 291 w 718"/>
                <a:gd name="T79" fmla="*/ 126 h 306"/>
                <a:gd name="T80" fmla="*/ 279 w 718"/>
                <a:gd name="T81" fmla="*/ 132 h 306"/>
                <a:gd name="T82" fmla="*/ 261 w 718"/>
                <a:gd name="T83" fmla="*/ 138 h 306"/>
                <a:gd name="T84" fmla="*/ 225 w 718"/>
                <a:gd name="T85" fmla="*/ 138 h 306"/>
                <a:gd name="T86" fmla="*/ 190 w 718"/>
                <a:gd name="T87" fmla="*/ 138 h 306"/>
                <a:gd name="T88" fmla="*/ 184 w 718"/>
                <a:gd name="T89" fmla="*/ 138 h 306"/>
                <a:gd name="T90" fmla="*/ 178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4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61 w 2392"/>
                <a:gd name="T1" fmla="*/ 54 h 881"/>
                <a:gd name="T2" fmla="*/ 2217 w 2392"/>
                <a:gd name="T3" fmla="*/ 54 h 881"/>
                <a:gd name="T4" fmla="*/ 2175 w 2392"/>
                <a:gd name="T5" fmla="*/ 66 h 881"/>
                <a:gd name="T6" fmla="*/ 2049 w 2392"/>
                <a:gd name="T7" fmla="*/ 101 h 881"/>
                <a:gd name="T8" fmla="*/ 1984 w 2392"/>
                <a:gd name="T9" fmla="*/ 119 h 881"/>
                <a:gd name="T10" fmla="*/ 1884 w 2392"/>
                <a:gd name="T11" fmla="*/ 167 h 881"/>
                <a:gd name="T12" fmla="*/ 1860 w 2392"/>
                <a:gd name="T13" fmla="*/ 245 h 881"/>
                <a:gd name="T14" fmla="*/ 1866 w 2392"/>
                <a:gd name="T15" fmla="*/ 305 h 881"/>
                <a:gd name="T16" fmla="*/ 1782 w 2392"/>
                <a:gd name="T17" fmla="*/ 317 h 881"/>
                <a:gd name="T18" fmla="*/ 1617 w 2392"/>
                <a:gd name="T19" fmla="*/ 263 h 881"/>
                <a:gd name="T20" fmla="*/ 1527 w 2392"/>
                <a:gd name="T21" fmla="*/ 257 h 881"/>
                <a:gd name="T22" fmla="*/ 1419 w 2392"/>
                <a:gd name="T23" fmla="*/ 311 h 881"/>
                <a:gd name="T24" fmla="*/ 1351 w 2392"/>
                <a:gd name="T25" fmla="*/ 353 h 881"/>
                <a:gd name="T26" fmla="*/ 1326 w 2392"/>
                <a:gd name="T27" fmla="*/ 359 h 881"/>
                <a:gd name="T28" fmla="*/ 1230 w 2392"/>
                <a:gd name="T29" fmla="*/ 371 h 881"/>
                <a:gd name="T30" fmla="*/ 1176 w 2392"/>
                <a:gd name="T31" fmla="*/ 365 h 881"/>
                <a:gd name="T32" fmla="*/ 1069 w 2392"/>
                <a:gd name="T33" fmla="*/ 371 h 881"/>
                <a:gd name="T34" fmla="*/ 969 w 2392"/>
                <a:gd name="T35" fmla="*/ 383 h 881"/>
                <a:gd name="T36" fmla="*/ 933 w 2392"/>
                <a:gd name="T37" fmla="*/ 401 h 881"/>
                <a:gd name="T38" fmla="*/ 831 w 2392"/>
                <a:gd name="T39" fmla="*/ 419 h 881"/>
                <a:gd name="T40" fmla="*/ 790 w 2392"/>
                <a:gd name="T41" fmla="*/ 419 h 881"/>
                <a:gd name="T42" fmla="*/ 672 w 2392"/>
                <a:gd name="T43" fmla="*/ 437 h 881"/>
                <a:gd name="T44" fmla="*/ 606 w 2392"/>
                <a:gd name="T45" fmla="*/ 473 h 881"/>
                <a:gd name="T46" fmla="*/ 511 w 2392"/>
                <a:gd name="T47" fmla="*/ 467 h 881"/>
                <a:gd name="T48" fmla="*/ 435 w 2392"/>
                <a:gd name="T49" fmla="*/ 491 h 881"/>
                <a:gd name="T50" fmla="*/ 417 w 2392"/>
                <a:gd name="T51" fmla="*/ 539 h 881"/>
                <a:gd name="T52" fmla="*/ 351 w 2392"/>
                <a:gd name="T53" fmla="*/ 569 h 881"/>
                <a:gd name="T54" fmla="*/ 226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7 w 2392"/>
                <a:gd name="T65" fmla="*/ 653 h 881"/>
                <a:gd name="T66" fmla="*/ 481 w 2392"/>
                <a:gd name="T67" fmla="*/ 569 h 881"/>
                <a:gd name="T68" fmla="*/ 576 w 2392"/>
                <a:gd name="T69" fmla="*/ 521 h 881"/>
                <a:gd name="T70" fmla="*/ 654 w 2392"/>
                <a:gd name="T71" fmla="*/ 515 h 881"/>
                <a:gd name="T72" fmla="*/ 885 w 2392"/>
                <a:gd name="T73" fmla="*/ 461 h 881"/>
                <a:gd name="T74" fmla="*/ 1164 w 2392"/>
                <a:gd name="T75" fmla="*/ 425 h 881"/>
                <a:gd name="T76" fmla="*/ 1308 w 2392"/>
                <a:gd name="T77" fmla="*/ 461 h 881"/>
                <a:gd name="T78" fmla="*/ 1437 w 2392"/>
                <a:gd name="T79" fmla="*/ 533 h 881"/>
                <a:gd name="T80" fmla="*/ 1455 w 2392"/>
                <a:gd name="T81" fmla="*/ 617 h 881"/>
                <a:gd name="T82" fmla="*/ 1396 w 2392"/>
                <a:gd name="T83" fmla="*/ 653 h 881"/>
                <a:gd name="T84" fmla="*/ 1242 w 2392"/>
                <a:gd name="T85" fmla="*/ 701 h 881"/>
                <a:gd name="T86" fmla="*/ 1128 w 2392"/>
                <a:gd name="T87" fmla="*/ 755 h 881"/>
                <a:gd name="T88" fmla="*/ 1081 w 2392"/>
                <a:gd name="T89" fmla="*/ 809 h 881"/>
                <a:gd name="T90" fmla="*/ 1093 w 2392"/>
                <a:gd name="T91" fmla="*/ 869 h 881"/>
                <a:gd name="T92" fmla="*/ 1122 w 2392"/>
                <a:gd name="T93" fmla="*/ 881 h 881"/>
                <a:gd name="T94" fmla="*/ 1224 w 2392"/>
                <a:gd name="T95" fmla="*/ 869 h 881"/>
                <a:gd name="T96" fmla="*/ 1408 w 2392"/>
                <a:gd name="T97" fmla="*/ 857 h 881"/>
                <a:gd name="T98" fmla="*/ 1461 w 2392"/>
                <a:gd name="T99" fmla="*/ 851 h 881"/>
                <a:gd name="T100" fmla="*/ 1503 w 2392"/>
                <a:gd name="T101" fmla="*/ 833 h 881"/>
                <a:gd name="T102" fmla="*/ 1699 w 2392"/>
                <a:gd name="T103" fmla="*/ 743 h 881"/>
                <a:gd name="T104" fmla="*/ 1830 w 2392"/>
                <a:gd name="T105" fmla="*/ 689 h 881"/>
                <a:gd name="T106" fmla="*/ 1908 w 2392"/>
                <a:gd name="T107" fmla="*/ 581 h 881"/>
                <a:gd name="T108" fmla="*/ 2067 w 2392"/>
                <a:gd name="T109" fmla="*/ 389 h 881"/>
                <a:gd name="T110" fmla="*/ 2235 w 2392"/>
                <a:gd name="T111" fmla="*/ 269 h 881"/>
                <a:gd name="T112" fmla="*/ 2281 w 2392"/>
                <a:gd name="T113" fmla="*/ 239 h 881"/>
                <a:gd name="T114" fmla="*/ 2424 w 2392"/>
                <a:gd name="T115" fmla="*/ 0 h 881"/>
                <a:gd name="T116" fmla="*/ 2334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186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7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3687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3688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190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8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заголовка</a:t>
            </a:r>
          </a:p>
        </p:txBody>
      </p:sp>
      <p:sp>
        <p:nvSpPr>
          <p:cNvPr id="3688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8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8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47BC9E14-D966-461D-8C21-C37EA5E55FF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3688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28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заголовка</a:t>
            </a:r>
          </a:p>
        </p:txBody>
      </p:sp>
      <p:sp>
        <p:nvSpPr>
          <p:cNvPr id="5734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ABABB68-2F6D-4837-9389-616ABDA4EAE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заголовка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27F67C4-9D44-43C6-90DB-08324D161FB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0250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26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00 w 2177"/>
                <a:gd name="T1" fmla="*/ 79 h 1298"/>
                <a:gd name="T2" fmla="*/ 89 w 2177"/>
                <a:gd name="T3" fmla="*/ 70 h 1298"/>
                <a:gd name="T4" fmla="*/ 84 w 2177"/>
                <a:gd name="T5" fmla="*/ 30 h 1298"/>
                <a:gd name="T6" fmla="*/ 134 w 2177"/>
                <a:gd name="T7" fmla="*/ 21 h 1298"/>
                <a:gd name="T8" fmla="*/ 137 w 2177"/>
                <a:gd name="T9" fmla="*/ 13 h 1298"/>
                <a:gd name="T10" fmla="*/ 132 w 2177"/>
                <a:gd name="T11" fmla="*/ 7 h 1298"/>
                <a:gd name="T12" fmla="*/ 80 w 2177"/>
                <a:gd name="T13" fmla="*/ 14 h 1298"/>
                <a:gd name="T14" fmla="*/ 77 w 2177"/>
                <a:gd name="T15" fmla="*/ 2 h 1298"/>
                <a:gd name="T16" fmla="*/ 68 w 2177"/>
                <a:gd name="T17" fmla="*/ 0 h 1298"/>
                <a:gd name="T18" fmla="*/ 60 w 2177"/>
                <a:gd name="T19" fmla="*/ 2 h 1298"/>
                <a:gd name="T20" fmla="*/ 56 w 2177"/>
                <a:gd name="T21" fmla="*/ 7 h 1298"/>
                <a:gd name="T22" fmla="*/ 59 w 2177"/>
                <a:gd name="T23" fmla="*/ 18 h 1298"/>
                <a:gd name="T24" fmla="*/ 42 w 2177"/>
                <a:gd name="T25" fmla="*/ 28 h 1298"/>
                <a:gd name="T26" fmla="*/ 62 w 2177"/>
                <a:gd name="T27" fmla="*/ 30 h 1298"/>
                <a:gd name="T28" fmla="*/ 70 w 2177"/>
                <a:gd name="T29" fmla="*/ 56 h 1298"/>
                <a:gd name="T30" fmla="*/ 9 w 2177"/>
                <a:gd name="T31" fmla="*/ 30 h 1298"/>
                <a:gd name="T32" fmla="*/ 3 w 2177"/>
                <a:gd name="T33" fmla="*/ 32 h 1298"/>
                <a:gd name="T34" fmla="*/ 0 w 2177"/>
                <a:gd name="T35" fmla="*/ 40 h 1298"/>
                <a:gd name="T36" fmla="*/ 4 w 2177"/>
                <a:gd name="T37" fmla="*/ 49 h 1298"/>
                <a:gd name="T38" fmla="*/ 72 w 2177"/>
                <a:gd name="T39" fmla="*/ 81 h 1298"/>
                <a:gd name="T40" fmla="*/ 87 w 2177"/>
                <a:gd name="T41" fmla="*/ 79 h 1298"/>
                <a:gd name="T42" fmla="*/ 99 w 2177"/>
                <a:gd name="T43" fmla="*/ 82 h 1298"/>
                <a:gd name="T44" fmla="*/ 100 w 2177"/>
                <a:gd name="T45" fmla="*/ 79 h 1298"/>
                <a:gd name="T46" fmla="*/ 100 w 2177"/>
                <a:gd name="T47" fmla="*/ 79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7 w 143"/>
                <a:gd name="T3" fmla="*/ 0 h 258"/>
                <a:gd name="T4" fmla="*/ 8 w 143"/>
                <a:gd name="T5" fmla="*/ 15 h 258"/>
                <a:gd name="T6" fmla="*/ 0 w 143"/>
                <a:gd name="T7" fmla="*/ 17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8 w 1586"/>
                <a:gd name="T1" fmla="*/ 0 h 821"/>
                <a:gd name="T2" fmla="*/ 83 w 1586"/>
                <a:gd name="T3" fmla="*/ 32 h 821"/>
                <a:gd name="T4" fmla="*/ 89 w 1586"/>
                <a:gd name="T5" fmla="*/ 39 h 821"/>
                <a:gd name="T6" fmla="*/ 99 w 1586"/>
                <a:gd name="T7" fmla="*/ 49 h 821"/>
                <a:gd name="T8" fmla="*/ 97 w 1586"/>
                <a:gd name="T9" fmla="*/ 51 h 821"/>
                <a:gd name="T10" fmla="*/ 84 w 1586"/>
                <a:gd name="T11" fmla="*/ 49 h 821"/>
                <a:gd name="T12" fmla="*/ 71 w 1586"/>
                <a:gd name="T13" fmla="*/ 50 h 821"/>
                <a:gd name="T14" fmla="*/ 2 w 1586"/>
                <a:gd name="T15" fmla="*/ 18 h 821"/>
                <a:gd name="T16" fmla="*/ 0 w 1586"/>
                <a:gd name="T17" fmla="*/ 9 h 821"/>
                <a:gd name="T18" fmla="*/ 2 w 1586"/>
                <a:gd name="T19" fmla="*/ 2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21 h 747"/>
                <a:gd name="T2" fmla="*/ 58 w 1049"/>
                <a:gd name="T3" fmla="*/ 47 h 747"/>
                <a:gd name="T4" fmla="*/ 59 w 1049"/>
                <a:gd name="T5" fmla="*/ 34 h 747"/>
                <a:gd name="T6" fmla="*/ 66 w 1049"/>
                <a:gd name="T7" fmla="*/ 27 h 747"/>
                <a:gd name="T8" fmla="*/ 5 w 1049"/>
                <a:gd name="T9" fmla="*/ 0 h 747"/>
                <a:gd name="T10" fmla="*/ 0 w 1049"/>
                <a:gd name="T11" fmla="*/ 8 h 747"/>
                <a:gd name="T12" fmla="*/ 0 w 1049"/>
                <a:gd name="T13" fmla="*/ 21 h 747"/>
                <a:gd name="T14" fmla="*/ 0 w 1049"/>
                <a:gd name="T15" fmla="*/ 2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 h 241"/>
                <a:gd name="T2" fmla="*/ 9 w 272"/>
                <a:gd name="T3" fmla="*/ 0 h 241"/>
                <a:gd name="T4" fmla="*/ 15 w 272"/>
                <a:gd name="T5" fmla="*/ 3 h 241"/>
                <a:gd name="T6" fmla="*/ 16 w 272"/>
                <a:gd name="T7" fmla="*/ 9 h 241"/>
                <a:gd name="T8" fmla="*/ 10 w 272"/>
                <a:gd name="T9" fmla="*/ 10 h 241"/>
                <a:gd name="T10" fmla="*/ 2 w 272"/>
                <a:gd name="T11" fmla="*/ 16 h 241"/>
                <a:gd name="T12" fmla="*/ 0 w 272"/>
                <a:gd name="T13" fmla="*/ 2 h 241"/>
                <a:gd name="T14" fmla="*/ 0 w 272"/>
                <a:gd name="T15" fmla="*/ 2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0 w 152"/>
                <a:gd name="T1" fmla="*/ 1 h 224"/>
                <a:gd name="T2" fmla="*/ 10 w 152"/>
                <a:gd name="T3" fmla="*/ 14 h 224"/>
                <a:gd name="T4" fmla="*/ 0 w 152"/>
                <a:gd name="T5" fmla="*/ 1 h 224"/>
                <a:gd name="T6" fmla="*/ 5 w 152"/>
                <a:gd name="T7" fmla="*/ 0 h 224"/>
                <a:gd name="T8" fmla="*/ 10 w 152"/>
                <a:gd name="T9" fmla="*/ 1 h 224"/>
                <a:gd name="T10" fmla="*/ 10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5 h 764"/>
                <a:gd name="T2" fmla="*/ 6 w 386"/>
                <a:gd name="T3" fmla="*/ 0 h 764"/>
                <a:gd name="T4" fmla="*/ 15 w 386"/>
                <a:gd name="T5" fmla="*/ 1 h 764"/>
                <a:gd name="T6" fmla="*/ 25 w 386"/>
                <a:gd name="T7" fmla="*/ 48 h 764"/>
                <a:gd name="T8" fmla="*/ 18 w 386"/>
                <a:gd name="T9" fmla="*/ 46 h 764"/>
                <a:gd name="T10" fmla="*/ 10 w 386"/>
                <a:gd name="T11" fmla="*/ 43 h 764"/>
                <a:gd name="T12" fmla="*/ 0 w 386"/>
                <a:gd name="T13" fmla="*/ 5 h 764"/>
                <a:gd name="T14" fmla="*/ 0 w 386"/>
                <a:gd name="T15" fmla="*/ 5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44 w 728"/>
                <a:gd name="T1" fmla="*/ 0 h 348"/>
                <a:gd name="T2" fmla="*/ 0 w 728"/>
                <a:gd name="T3" fmla="*/ 7 h 348"/>
                <a:gd name="T4" fmla="*/ 2 w 728"/>
                <a:gd name="T5" fmla="*/ 22 h 348"/>
                <a:gd name="T6" fmla="*/ 45 w 728"/>
                <a:gd name="T7" fmla="*/ 15 h 348"/>
                <a:gd name="T8" fmla="*/ 46 w 728"/>
                <a:gd name="T9" fmla="*/ 3 h 348"/>
                <a:gd name="T10" fmla="*/ 44 w 728"/>
                <a:gd name="T11" fmla="*/ 0 h 348"/>
                <a:gd name="T12" fmla="*/ 44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7 w 312"/>
                <a:gd name="T1" fmla="*/ 0 h 135"/>
                <a:gd name="T2" fmla="*/ 0 w 312"/>
                <a:gd name="T3" fmla="*/ 4 h 135"/>
                <a:gd name="T4" fmla="*/ 20 w 312"/>
                <a:gd name="T5" fmla="*/ 8 h 135"/>
                <a:gd name="T6" fmla="*/ 17 w 312"/>
                <a:gd name="T7" fmla="*/ 0 h 135"/>
                <a:gd name="T8" fmla="*/ 17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27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27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29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6 h 175"/>
                    <a:gd name="T2" fmla="*/ 8 w 313"/>
                    <a:gd name="T3" fmla="*/ 0 h 175"/>
                    <a:gd name="T4" fmla="*/ 14 w 313"/>
                    <a:gd name="T5" fmla="*/ 0 h 175"/>
                    <a:gd name="T6" fmla="*/ 19 w 313"/>
                    <a:gd name="T7" fmla="*/ 1 h 175"/>
                    <a:gd name="T8" fmla="*/ 20 w 313"/>
                    <a:gd name="T9" fmla="*/ 5 h 175"/>
                    <a:gd name="T10" fmla="*/ 11 w 313"/>
                    <a:gd name="T11" fmla="*/ 4 h 175"/>
                    <a:gd name="T12" fmla="*/ 5 w 313"/>
                    <a:gd name="T13" fmla="*/ 6 h 175"/>
                    <a:gd name="T14" fmla="*/ 1 w 313"/>
                    <a:gd name="T15" fmla="*/ 10 h 175"/>
                    <a:gd name="T16" fmla="*/ 0 w 313"/>
                    <a:gd name="T17" fmla="*/ 6 h 175"/>
                    <a:gd name="T18" fmla="*/ 0 w 313"/>
                    <a:gd name="T19" fmla="*/ 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9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3 h 266"/>
                    <a:gd name="T2" fmla="*/ 10 w 230"/>
                    <a:gd name="T3" fmla="*/ 17 h 266"/>
                    <a:gd name="T4" fmla="*/ 15 w 230"/>
                    <a:gd name="T5" fmla="*/ 16 h 266"/>
                    <a:gd name="T6" fmla="*/ 14 w 230"/>
                    <a:gd name="T7" fmla="*/ 2 h 266"/>
                    <a:gd name="T8" fmla="*/ 11 w 230"/>
                    <a:gd name="T9" fmla="*/ 0 h 266"/>
                    <a:gd name="T10" fmla="*/ 12 w 230"/>
                    <a:gd name="T11" fmla="*/ 13 h 266"/>
                    <a:gd name="T12" fmla="*/ 5 w 230"/>
                    <a:gd name="T13" fmla="*/ 1 h 266"/>
                    <a:gd name="T14" fmla="*/ 0 w 230"/>
                    <a:gd name="T15" fmla="*/ 3 h 266"/>
                    <a:gd name="T16" fmla="*/ 0 w 230"/>
                    <a:gd name="T17" fmla="*/ 3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9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2 h 234"/>
                    <a:gd name="T2" fmla="*/ 2 w 87"/>
                    <a:gd name="T3" fmla="*/ 6 h 234"/>
                    <a:gd name="T4" fmla="*/ 2 w 87"/>
                    <a:gd name="T5" fmla="*/ 10 h 234"/>
                    <a:gd name="T6" fmla="*/ 1 w 87"/>
                    <a:gd name="T7" fmla="*/ 15 h 234"/>
                    <a:gd name="T8" fmla="*/ 5 w 87"/>
                    <a:gd name="T9" fmla="*/ 14 h 234"/>
                    <a:gd name="T10" fmla="*/ 5 w 87"/>
                    <a:gd name="T11" fmla="*/ 8 h 234"/>
                    <a:gd name="T12" fmla="*/ 2 w 87"/>
                    <a:gd name="T13" fmla="*/ 0 h 234"/>
                    <a:gd name="T14" fmla="*/ 0 w 87"/>
                    <a:gd name="T15" fmla="*/ 2 h 234"/>
                    <a:gd name="T16" fmla="*/ 0 w 87"/>
                    <a:gd name="T17" fmla="*/ 2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27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7 w 1190"/>
                  <a:gd name="T1" fmla="*/ 0 h 500"/>
                  <a:gd name="T2" fmla="*/ 75 w 1190"/>
                  <a:gd name="T3" fmla="*/ 31 h 500"/>
                  <a:gd name="T4" fmla="*/ 68 w 1190"/>
                  <a:gd name="T5" fmla="*/ 32 h 500"/>
                  <a:gd name="T6" fmla="*/ 0 w 1190"/>
                  <a:gd name="T7" fmla="*/ 2 h 500"/>
                  <a:gd name="T8" fmla="*/ 7 w 1190"/>
                  <a:gd name="T9" fmla="*/ 0 h 500"/>
                  <a:gd name="T10" fmla="*/ 7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3 h 296"/>
                  <a:gd name="T2" fmla="*/ 10 w 489"/>
                  <a:gd name="T3" fmla="*/ 5 h 296"/>
                  <a:gd name="T4" fmla="*/ 20 w 489"/>
                  <a:gd name="T5" fmla="*/ 9 h 296"/>
                  <a:gd name="T6" fmla="*/ 27 w 489"/>
                  <a:gd name="T7" fmla="*/ 16 h 296"/>
                  <a:gd name="T8" fmla="*/ 20 w 489"/>
                  <a:gd name="T9" fmla="*/ 15 h 296"/>
                  <a:gd name="T10" fmla="*/ 8 w 489"/>
                  <a:gd name="T11" fmla="*/ 10 h 296"/>
                  <a:gd name="T12" fmla="*/ 3 w 489"/>
                  <a:gd name="T13" fmla="*/ 5 h 296"/>
                  <a:gd name="T14" fmla="*/ 6 w 489"/>
                  <a:gd name="T15" fmla="*/ 11 h 296"/>
                  <a:gd name="T16" fmla="*/ 17 w 489"/>
                  <a:gd name="T17" fmla="*/ 17 h 296"/>
                  <a:gd name="T18" fmla="*/ 29 w 489"/>
                  <a:gd name="T19" fmla="*/ 19 h 296"/>
                  <a:gd name="T20" fmla="*/ 30 w 489"/>
                  <a:gd name="T21" fmla="*/ 14 h 296"/>
                  <a:gd name="T22" fmla="*/ 24 w 489"/>
                  <a:gd name="T23" fmla="*/ 8 h 296"/>
                  <a:gd name="T24" fmla="*/ 10 w 489"/>
                  <a:gd name="T25" fmla="*/ 2 h 296"/>
                  <a:gd name="T26" fmla="*/ 0 w 489"/>
                  <a:gd name="T27" fmla="*/ 0 h 296"/>
                  <a:gd name="T28" fmla="*/ 0 w 489"/>
                  <a:gd name="T29" fmla="*/ 3 h 296"/>
                  <a:gd name="T30" fmla="*/ 0 w 489"/>
                  <a:gd name="T31" fmla="*/ 3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8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 w 213"/>
                  <a:gd name="T1" fmla="*/ 0 h 478"/>
                  <a:gd name="T2" fmla="*/ 6 w 213"/>
                  <a:gd name="T3" fmla="*/ 1 h 478"/>
                  <a:gd name="T4" fmla="*/ 5 w 213"/>
                  <a:gd name="T5" fmla="*/ 12 h 478"/>
                  <a:gd name="T6" fmla="*/ 7 w 213"/>
                  <a:gd name="T7" fmla="*/ 20 h 478"/>
                  <a:gd name="T8" fmla="*/ 14 w 213"/>
                  <a:gd name="T9" fmla="*/ 28 h 478"/>
                  <a:gd name="T10" fmla="*/ 7 w 213"/>
                  <a:gd name="T11" fmla="*/ 29 h 478"/>
                  <a:gd name="T12" fmla="*/ 2 w 213"/>
                  <a:gd name="T13" fmla="*/ 21 h 478"/>
                  <a:gd name="T14" fmla="*/ 0 w 213"/>
                  <a:gd name="T15" fmla="*/ 3 h 478"/>
                  <a:gd name="T16" fmla="*/ 2 w 213"/>
                  <a:gd name="T17" fmla="*/ 0 h 478"/>
                  <a:gd name="T18" fmla="*/ 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28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28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7 w 150"/>
                    <a:gd name="T1" fmla="*/ 0 h 173"/>
                    <a:gd name="T2" fmla="*/ 3 w 150"/>
                    <a:gd name="T3" fmla="*/ 5 h 173"/>
                    <a:gd name="T4" fmla="*/ 0 w 150"/>
                    <a:gd name="T5" fmla="*/ 11 h 173"/>
                    <a:gd name="T6" fmla="*/ 5 w 150"/>
                    <a:gd name="T7" fmla="*/ 10 h 173"/>
                    <a:gd name="T8" fmla="*/ 7 w 150"/>
                    <a:gd name="T9" fmla="*/ 6 h 173"/>
                    <a:gd name="T10" fmla="*/ 10 w 150"/>
                    <a:gd name="T11" fmla="*/ 2 h 173"/>
                    <a:gd name="T12" fmla="*/ 7 w 150"/>
                    <a:gd name="T13" fmla="*/ 0 h 173"/>
                    <a:gd name="T14" fmla="*/ 7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8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0 w 1684"/>
                    <a:gd name="T1" fmla="*/ 0 h 880"/>
                    <a:gd name="T2" fmla="*/ 4 w 1684"/>
                    <a:gd name="T3" fmla="*/ 4 h 880"/>
                    <a:gd name="T4" fmla="*/ 0 w 1684"/>
                    <a:gd name="T5" fmla="*/ 13 h 880"/>
                    <a:gd name="T6" fmla="*/ 5 w 1684"/>
                    <a:gd name="T7" fmla="*/ 23 h 880"/>
                    <a:gd name="T8" fmla="*/ 74 w 1684"/>
                    <a:gd name="T9" fmla="*/ 55 h 880"/>
                    <a:gd name="T10" fmla="*/ 89 w 1684"/>
                    <a:gd name="T11" fmla="*/ 53 h 880"/>
                    <a:gd name="T12" fmla="*/ 101 w 1684"/>
                    <a:gd name="T13" fmla="*/ 55 h 880"/>
                    <a:gd name="T14" fmla="*/ 106 w 1684"/>
                    <a:gd name="T15" fmla="*/ 51 h 880"/>
                    <a:gd name="T16" fmla="*/ 94 w 1684"/>
                    <a:gd name="T17" fmla="*/ 42 h 880"/>
                    <a:gd name="T18" fmla="*/ 90 w 1684"/>
                    <a:gd name="T19" fmla="*/ 32 h 880"/>
                    <a:gd name="T20" fmla="*/ 86 w 1684"/>
                    <a:gd name="T21" fmla="*/ 33 h 880"/>
                    <a:gd name="T22" fmla="*/ 90 w 1684"/>
                    <a:gd name="T23" fmla="*/ 42 h 880"/>
                    <a:gd name="T24" fmla="*/ 99 w 1684"/>
                    <a:gd name="T25" fmla="*/ 51 h 880"/>
                    <a:gd name="T26" fmla="*/ 89 w 1684"/>
                    <a:gd name="T27" fmla="*/ 50 h 880"/>
                    <a:gd name="T28" fmla="*/ 77 w 1684"/>
                    <a:gd name="T29" fmla="*/ 51 h 880"/>
                    <a:gd name="T30" fmla="*/ 79 w 1684"/>
                    <a:gd name="T31" fmla="*/ 41 h 880"/>
                    <a:gd name="T32" fmla="*/ 84 w 1684"/>
                    <a:gd name="T33" fmla="*/ 34 h 880"/>
                    <a:gd name="T34" fmla="*/ 78 w 1684"/>
                    <a:gd name="T35" fmla="*/ 35 h 880"/>
                    <a:gd name="T36" fmla="*/ 73 w 1684"/>
                    <a:gd name="T37" fmla="*/ 42 h 880"/>
                    <a:gd name="T38" fmla="*/ 72 w 1684"/>
                    <a:gd name="T39" fmla="*/ 50 h 880"/>
                    <a:gd name="T40" fmla="*/ 7 w 1684"/>
                    <a:gd name="T41" fmla="*/ 20 h 880"/>
                    <a:gd name="T42" fmla="*/ 5 w 1684"/>
                    <a:gd name="T43" fmla="*/ 14 h 880"/>
                    <a:gd name="T44" fmla="*/ 7 w 1684"/>
                    <a:gd name="T45" fmla="*/ 6 h 880"/>
                    <a:gd name="T46" fmla="*/ 14 w 1684"/>
                    <a:gd name="T47" fmla="*/ 0 h 880"/>
                    <a:gd name="T48" fmla="*/ 10 w 1684"/>
                    <a:gd name="T49" fmla="*/ 0 h 880"/>
                    <a:gd name="T50" fmla="*/ 1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8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8 w 160"/>
                    <a:gd name="T1" fmla="*/ 0 h 335"/>
                    <a:gd name="T2" fmla="*/ 2 w 160"/>
                    <a:gd name="T3" fmla="*/ 6 h 335"/>
                    <a:gd name="T4" fmla="*/ 0 w 160"/>
                    <a:gd name="T5" fmla="*/ 14 h 335"/>
                    <a:gd name="T6" fmla="*/ 3 w 160"/>
                    <a:gd name="T7" fmla="*/ 19 h 335"/>
                    <a:gd name="T8" fmla="*/ 6 w 160"/>
                    <a:gd name="T9" fmla="*/ 20 h 335"/>
                    <a:gd name="T10" fmla="*/ 5 w 160"/>
                    <a:gd name="T11" fmla="*/ 9 h 335"/>
                    <a:gd name="T12" fmla="*/ 10 w 160"/>
                    <a:gd name="T13" fmla="*/ 1 h 335"/>
                    <a:gd name="T14" fmla="*/ 8 w 160"/>
                    <a:gd name="T15" fmla="*/ 0 h 335"/>
                    <a:gd name="T16" fmla="*/ 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8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4 w 642"/>
                    <a:gd name="T1" fmla="*/ 56 h 1188"/>
                    <a:gd name="T2" fmla="*/ 0 w 642"/>
                    <a:gd name="T3" fmla="*/ 8 h 1188"/>
                    <a:gd name="T4" fmla="*/ 6 w 642"/>
                    <a:gd name="T5" fmla="*/ 3 h 1188"/>
                    <a:gd name="T6" fmla="*/ 17 w 642"/>
                    <a:gd name="T7" fmla="*/ 0 h 1188"/>
                    <a:gd name="T8" fmla="*/ 25 w 642"/>
                    <a:gd name="T9" fmla="*/ 4 h 1188"/>
                    <a:gd name="T10" fmla="*/ 41 w 642"/>
                    <a:gd name="T11" fmla="*/ 75 h 1188"/>
                    <a:gd name="T12" fmla="*/ 35 w 642"/>
                    <a:gd name="T13" fmla="*/ 69 h 1188"/>
                    <a:gd name="T14" fmla="*/ 23 w 642"/>
                    <a:gd name="T15" fmla="*/ 7 h 1188"/>
                    <a:gd name="T16" fmla="*/ 15 w 642"/>
                    <a:gd name="T17" fmla="*/ 4 h 1188"/>
                    <a:gd name="T18" fmla="*/ 8 w 642"/>
                    <a:gd name="T19" fmla="*/ 5 h 1188"/>
                    <a:gd name="T20" fmla="*/ 5 w 642"/>
                    <a:gd name="T21" fmla="*/ 9 h 1188"/>
                    <a:gd name="T22" fmla="*/ 20 w 642"/>
                    <a:gd name="T23" fmla="*/ 58 h 1188"/>
                    <a:gd name="T24" fmla="*/ 14 w 642"/>
                    <a:gd name="T25" fmla="*/ 56 h 1188"/>
                    <a:gd name="T26" fmla="*/ 14 w 642"/>
                    <a:gd name="T27" fmla="*/ 56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8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 h 504"/>
                    <a:gd name="T2" fmla="*/ 5 w 192"/>
                    <a:gd name="T3" fmla="*/ 13 h 504"/>
                    <a:gd name="T4" fmla="*/ 8 w 192"/>
                    <a:gd name="T5" fmla="*/ 20 h 504"/>
                    <a:gd name="T6" fmla="*/ 8 w 192"/>
                    <a:gd name="T7" fmla="*/ 32 h 504"/>
                    <a:gd name="T8" fmla="*/ 12 w 192"/>
                    <a:gd name="T9" fmla="*/ 32 h 504"/>
                    <a:gd name="T10" fmla="*/ 12 w 192"/>
                    <a:gd name="T11" fmla="*/ 23 h 504"/>
                    <a:gd name="T12" fmla="*/ 11 w 192"/>
                    <a:gd name="T13" fmla="*/ 13 h 504"/>
                    <a:gd name="T14" fmla="*/ 7 w 192"/>
                    <a:gd name="T15" fmla="*/ 4 h 504"/>
                    <a:gd name="T16" fmla="*/ 4 w 192"/>
                    <a:gd name="T17" fmla="*/ 0 h 504"/>
                    <a:gd name="T18" fmla="*/ 0 w 192"/>
                    <a:gd name="T19" fmla="*/ 2 h 504"/>
                    <a:gd name="T20" fmla="*/ 0 w 192"/>
                    <a:gd name="T21" fmla="*/ 2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8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9 w 390"/>
                    <a:gd name="T1" fmla="*/ 0 h 269"/>
                    <a:gd name="T2" fmla="*/ 17 w 390"/>
                    <a:gd name="T3" fmla="*/ 2 h 269"/>
                    <a:gd name="T4" fmla="*/ 16 w 390"/>
                    <a:gd name="T5" fmla="*/ 5 h 269"/>
                    <a:gd name="T6" fmla="*/ 0 w 390"/>
                    <a:gd name="T7" fmla="*/ 11 h 269"/>
                    <a:gd name="T8" fmla="*/ 0 w 390"/>
                    <a:gd name="T9" fmla="*/ 14 h 269"/>
                    <a:gd name="T10" fmla="*/ 18 w 390"/>
                    <a:gd name="T11" fmla="*/ 15 h 269"/>
                    <a:gd name="T12" fmla="*/ 20 w 390"/>
                    <a:gd name="T13" fmla="*/ 17 h 269"/>
                    <a:gd name="T14" fmla="*/ 25 w 390"/>
                    <a:gd name="T15" fmla="*/ 17 h 269"/>
                    <a:gd name="T16" fmla="*/ 24 w 390"/>
                    <a:gd name="T17" fmla="*/ 12 h 269"/>
                    <a:gd name="T18" fmla="*/ 8 w 390"/>
                    <a:gd name="T19" fmla="*/ 11 h 269"/>
                    <a:gd name="T20" fmla="*/ 21 w 390"/>
                    <a:gd name="T21" fmla="*/ 6 h 269"/>
                    <a:gd name="T22" fmla="*/ 19 w 390"/>
                    <a:gd name="T23" fmla="*/ 0 h 269"/>
                    <a:gd name="T24" fmla="*/ 1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8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9 h 424"/>
                    <a:gd name="T2" fmla="*/ 54 w 941"/>
                    <a:gd name="T3" fmla="*/ 0 h 424"/>
                    <a:gd name="T4" fmla="*/ 58 w 941"/>
                    <a:gd name="T5" fmla="*/ 5 h 424"/>
                    <a:gd name="T6" fmla="*/ 59 w 941"/>
                    <a:gd name="T7" fmla="*/ 12 h 424"/>
                    <a:gd name="T8" fmla="*/ 57 w 941"/>
                    <a:gd name="T9" fmla="*/ 18 h 424"/>
                    <a:gd name="T10" fmla="*/ 4 w 941"/>
                    <a:gd name="T11" fmla="*/ 27 h 424"/>
                    <a:gd name="T12" fmla="*/ 4 w 941"/>
                    <a:gd name="T13" fmla="*/ 24 h 424"/>
                    <a:gd name="T14" fmla="*/ 54 w 941"/>
                    <a:gd name="T15" fmla="*/ 16 h 424"/>
                    <a:gd name="T16" fmla="*/ 56 w 941"/>
                    <a:gd name="T17" fmla="*/ 10 h 424"/>
                    <a:gd name="T18" fmla="*/ 53 w 941"/>
                    <a:gd name="T19" fmla="*/ 4 h 424"/>
                    <a:gd name="T20" fmla="*/ 0 w 941"/>
                    <a:gd name="T21" fmla="*/ 12 h 424"/>
                    <a:gd name="T22" fmla="*/ 0 w 941"/>
                    <a:gd name="T23" fmla="*/ 9 h 424"/>
                    <a:gd name="T24" fmla="*/ 0 w 941"/>
                    <a:gd name="T25" fmla="*/ 9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8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7 h 173"/>
                    <a:gd name="T2" fmla="*/ 5 w 488"/>
                    <a:gd name="T3" fmla="*/ 10 h 173"/>
                    <a:gd name="T4" fmla="*/ 14 w 488"/>
                    <a:gd name="T5" fmla="*/ 10 h 173"/>
                    <a:gd name="T6" fmla="*/ 27 w 488"/>
                    <a:gd name="T7" fmla="*/ 7 h 173"/>
                    <a:gd name="T8" fmla="*/ 31 w 488"/>
                    <a:gd name="T9" fmla="*/ 2 h 173"/>
                    <a:gd name="T10" fmla="*/ 28 w 488"/>
                    <a:gd name="T11" fmla="*/ 0 h 173"/>
                    <a:gd name="T12" fmla="*/ 16 w 488"/>
                    <a:gd name="T13" fmla="*/ 0 h 173"/>
                    <a:gd name="T14" fmla="*/ 7 w 488"/>
                    <a:gd name="T15" fmla="*/ 0 h 173"/>
                    <a:gd name="T16" fmla="*/ 1 w 488"/>
                    <a:gd name="T17" fmla="*/ 4 h 173"/>
                    <a:gd name="T18" fmla="*/ 7 w 488"/>
                    <a:gd name="T19" fmla="*/ 5 h 173"/>
                    <a:gd name="T20" fmla="*/ 18 w 488"/>
                    <a:gd name="T21" fmla="*/ 3 h 173"/>
                    <a:gd name="T22" fmla="*/ 27 w 488"/>
                    <a:gd name="T23" fmla="*/ 3 h 173"/>
                    <a:gd name="T24" fmla="*/ 17 w 488"/>
                    <a:gd name="T25" fmla="*/ 6 h 173"/>
                    <a:gd name="T26" fmla="*/ 9 w 488"/>
                    <a:gd name="T27" fmla="*/ 7 h 173"/>
                    <a:gd name="T28" fmla="*/ 0 w 488"/>
                    <a:gd name="T29" fmla="*/ 7 h 173"/>
                    <a:gd name="T30" fmla="*/ 0 w 488"/>
                    <a:gd name="T31" fmla="*/ 7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0251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26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3 w 772"/>
                <a:gd name="T1" fmla="*/ 115 h 3266"/>
                <a:gd name="T2" fmla="*/ 2 w 772"/>
                <a:gd name="T3" fmla="*/ 107 h 3266"/>
                <a:gd name="T4" fmla="*/ 2 w 772"/>
                <a:gd name="T5" fmla="*/ 101 h 3266"/>
                <a:gd name="T6" fmla="*/ 2 w 772"/>
                <a:gd name="T7" fmla="*/ 93 h 3266"/>
                <a:gd name="T8" fmla="*/ 3 w 772"/>
                <a:gd name="T9" fmla="*/ 82 h 3266"/>
                <a:gd name="T10" fmla="*/ 3 w 772"/>
                <a:gd name="T11" fmla="*/ 76 h 3266"/>
                <a:gd name="T12" fmla="*/ 3 w 772"/>
                <a:gd name="T13" fmla="*/ 71 h 3266"/>
                <a:gd name="T14" fmla="*/ 2 w 772"/>
                <a:gd name="T15" fmla="*/ 68 h 3266"/>
                <a:gd name="T16" fmla="*/ 2 w 772"/>
                <a:gd name="T17" fmla="*/ 63 h 3266"/>
                <a:gd name="T18" fmla="*/ 2 w 772"/>
                <a:gd name="T19" fmla="*/ 58 h 3266"/>
                <a:gd name="T20" fmla="*/ 4 w 772"/>
                <a:gd name="T21" fmla="*/ 42 h 3266"/>
                <a:gd name="T22" fmla="*/ 4 w 772"/>
                <a:gd name="T23" fmla="*/ 35 h 3266"/>
                <a:gd name="T24" fmla="*/ 3 w 772"/>
                <a:gd name="T25" fmla="*/ 26 h 3266"/>
                <a:gd name="T26" fmla="*/ 2 w 772"/>
                <a:gd name="T27" fmla="*/ 22 h 3266"/>
                <a:gd name="T28" fmla="*/ 1 w 772"/>
                <a:gd name="T29" fmla="*/ 15 h 3266"/>
                <a:gd name="T30" fmla="*/ 0 w 772"/>
                <a:gd name="T31" fmla="*/ 0 h 3266"/>
                <a:gd name="T32" fmla="*/ 0 w 772"/>
                <a:gd name="T33" fmla="*/ 14 h 3266"/>
                <a:gd name="T34" fmla="*/ 1 w 772"/>
                <a:gd name="T35" fmla="*/ 22 h 3266"/>
                <a:gd name="T36" fmla="*/ 2 w 772"/>
                <a:gd name="T37" fmla="*/ 28 h 3266"/>
                <a:gd name="T38" fmla="*/ 3 w 772"/>
                <a:gd name="T39" fmla="*/ 30 h 3266"/>
                <a:gd name="T40" fmla="*/ 3 w 772"/>
                <a:gd name="T41" fmla="*/ 38 h 3266"/>
                <a:gd name="T42" fmla="*/ 2 w 772"/>
                <a:gd name="T43" fmla="*/ 46 h 3266"/>
                <a:gd name="T44" fmla="*/ 1 w 772"/>
                <a:gd name="T45" fmla="*/ 60 h 3266"/>
                <a:gd name="T46" fmla="*/ 1 w 772"/>
                <a:gd name="T47" fmla="*/ 69 h 3266"/>
                <a:gd name="T48" fmla="*/ 2 w 772"/>
                <a:gd name="T49" fmla="*/ 75 h 3266"/>
                <a:gd name="T50" fmla="*/ 2 w 772"/>
                <a:gd name="T51" fmla="*/ 80 h 3266"/>
                <a:gd name="T52" fmla="*/ 1 w 772"/>
                <a:gd name="T53" fmla="*/ 89 h 3266"/>
                <a:gd name="T54" fmla="*/ 1 w 772"/>
                <a:gd name="T55" fmla="*/ 99 h 3266"/>
                <a:gd name="T56" fmla="*/ 1 w 772"/>
                <a:gd name="T57" fmla="*/ 109 h 3266"/>
                <a:gd name="T58" fmla="*/ 2 w 772"/>
                <a:gd name="T59" fmla="*/ 114 h 3266"/>
                <a:gd name="T60" fmla="*/ 3 w 772"/>
                <a:gd name="T61" fmla="*/ 119 h 3266"/>
                <a:gd name="T62" fmla="*/ 3 w 772"/>
                <a:gd name="T63" fmla="*/ 115 h 3266"/>
                <a:gd name="T64" fmla="*/ 3 w 772"/>
                <a:gd name="T65" fmla="*/ 11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3 w 772"/>
                <a:gd name="T1" fmla="*/ 198 h 3266"/>
                <a:gd name="T2" fmla="*/ 2 w 772"/>
                <a:gd name="T3" fmla="*/ 185 h 3266"/>
                <a:gd name="T4" fmla="*/ 2 w 772"/>
                <a:gd name="T5" fmla="*/ 174 h 3266"/>
                <a:gd name="T6" fmla="*/ 2 w 772"/>
                <a:gd name="T7" fmla="*/ 159 h 3266"/>
                <a:gd name="T8" fmla="*/ 3 w 772"/>
                <a:gd name="T9" fmla="*/ 141 h 3266"/>
                <a:gd name="T10" fmla="*/ 3 w 772"/>
                <a:gd name="T11" fmla="*/ 130 h 3266"/>
                <a:gd name="T12" fmla="*/ 3 w 772"/>
                <a:gd name="T13" fmla="*/ 122 h 3266"/>
                <a:gd name="T14" fmla="*/ 2 w 772"/>
                <a:gd name="T15" fmla="*/ 117 h 3266"/>
                <a:gd name="T16" fmla="*/ 2 w 772"/>
                <a:gd name="T17" fmla="*/ 110 h 3266"/>
                <a:gd name="T18" fmla="*/ 2 w 772"/>
                <a:gd name="T19" fmla="*/ 100 h 3266"/>
                <a:gd name="T20" fmla="*/ 4 w 772"/>
                <a:gd name="T21" fmla="*/ 73 h 3266"/>
                <a:gd name="T22" fmla="*/ 4 w 772"/>
                <a:gd name="T23" fmla="*/ 60 h 3266"/>
                <a:gd name="T24" fmla="*/ 3 w 772"/>
                <a:gd name="T25" fmla="*/ 45 h 3266"/>
                <a:gd name="T26" fmla="*/ 2 w 772"/>
                <a:gd name="T27" fmla="*/ 38 h 3266"/>
                <a:gd name="T28" fmla="*/ 1 w 772"/>
                <a:gd name="T29" fmla="*/ 27 h 3266"/>
                <a:gd name="T30" fmla="*/ 0 w 772"/>
                <a:gd name="T31" fmla="*/ 0 h 3266"/>
                <a:gd name="T32" fmla="*/ 0 w 772"/>
                <a:gd name="T33" fmla="*/ 24 h 3266"/>
                <a:gd name="T34" fmla="*/ 1 w 772"/>
                <a:gd name="T35" fmla="*/ 39 h 3266"/>
                <a:gd name="T36" fmla="*/ 2 w 772"/>
                <a:gd name="T37" fmla="*/ 48 h 3266"/>
                <a:gd name="T38" fmla="*/ 3 w 772"/>
                <a:gd name="T39" fmla="*/ 53 h 3266"/>
                <a:gd name="T40" fmla="*/ 3 w 772"/>
                <a:gd name="T41" fmla="*/ 66 h 3266"/>
                <a:gd name="T42" fmla="*/ 2 w 772"/>
                <a:gd name="T43" fmla="*/ 80 h 3266"/>
                <a:gd name="T44" fmla="*/ 1 w 772"/>
                <a:gd name="T45" fmla="*/ 104 h 3266"/>
                <a:gd name="T46" fmla="*/ 1 w 772"/>
                <a:gd name="T47" fmla="*/ 120 h 3266"/>
                <a:gd name="T48" fmla="*/ 2 w 772"/>
                <a:gd name="T49" fmla="*/ 129 h 3266"/>
                <a:gd name="T50" fmla="*/ 2 w 772"/>
                <a:gd name="T51" fmla="*/ 137 h 3266"/>
                <a:gd name="T52" fmla="*/ 1 w 772"/>
                <a:gd name="T53" fmla="*/ 154 h 3266"/>
                <a:gd name="T54" fmla="*/ 1 w 772"/>
                <a:gd name="T55" fmla="*/ 170 h 3266"/>
                <a:gd name="T56" fmla="*/ 1 w 772"/>
                <a:gd name="T57" fmla="*/ 188 h 3266"/>
                <a:gd name="T58" fmla="*/ 2 w 772"/>
                <a:gd name="T59" fmla="*/ 197 h 3266"/>
                <a:gd name="T60" fmla="*/ 3 w 772"/>
                <a:gd name="T61" fmla="*/ 205 h 3266"/>
                <a:gd name="T62" fmla="*/ 3 w 772"/>
                <a:gd name="T63" fmla="*/ 198 h 3266"/>
                <a:gd name="T64" fmla="*/ 3 w 772"/>
                <a:gd name="T65" fmla="*/ 19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52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25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25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 w 245"/>
                  <a:gd name="T1" fmla="*/ 0 h 806"/>
                  <a:gd name="T2" fmla="*/ 1 w 245"/>
                  <a:gd name="T3" fmla="*/ 6 h 806"/>
                  <a:gd name="T4" fmla="*/ 0 w 245"/>
                  <a:gd name="T5" fmla="*/ 13 h 806"/>
                  <a:gd name="T6" fmla="*/ 0 w 245"/>
                  <a:gd name="T7" fmla="*/ 13 h 806"/>
                  <a:gd name="T8" fmla="*/ 1 w 245"/>
                  <a:gd name="T9" fmla="*/ 6 h 806"/>
                  <a:gd name="T10" fmla="*/ 1 w 245"/>
                  <a:gd name="T11" fmla="*/ 0 h 806"/>
                  <a:gd name="T12" fmla="*/ 1 w 245"/>
                  <a:gd name="T13" fmla="*/ 0 h 806"/>
                  <a:gd name="T14" fmla="*/ 1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25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25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 w 604"/>
                    <a:gd name="T3" fmla="*/ 3 h 349"/>
                    <a:gd name="T4" fmla="*/ 2 w 604"/>
                    <a:gd name="T5" fmla="*/ 6 h 349"/>
                    <a:gd name="T6" fmla="*/ 3 w 604"/>
                    <a:gd name="T7" fmla="*/ 2 h 349"/>
                    <a:gd name="T8" fmla="*/ 2 w 604"/>
                    <a:gd name="T9" fmla="*/ 0 h 349"/>
                    <a:gd name="T10" fmla="*/ 2 w 604"/>
                    <a:gd name="T11" fmla="*/ 3 h 349"/>
                    <a:gd name="T12" fmla="*/ 1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5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3 w 1064"/>
                    <a:gd name="T1" fmla="*/ 2 h 1230"/>
                    <a:gd name="T2" fmla="*/ 2 w 1064"/>
                    <a:gd name="T3" fmla="*/ 6 h 1230"/>
                    <a:gd name="T4" fmla="*/ 1 w 1064"/>
                    <a:gd name="T5" fmla="*/ 12 h 1230"/>
                    <a:gd name="T6" fmla="*/ 0 w 1064"/>
                    <a:gd name="T7" fmla="*/ 18 h 1230"/>
                    <a:gd name="T8" fmla="*/ 0 w 1064"/>
                    <a:gd name="T9" fmla="*/ 20 h 1230"/>
                    <a:gd name="T10" fmla="*/ 1 w 1064"/>
                    <a:gd name="T11" fmla="*/ 19 h 1230"/>
                    <a:gd name="T12" fmla="*/ 2 w 1064"/>
                    <a:gd name="T13" fmla="*/ 15 h 1230"/>
                    <a:gd name="T14" fmla="*/ 4 w 1064"/>
                    <a:gd name="T15" fmla="*/ 9 h 1230"/>
                    <a:gd name="T16" fmla="*/ 4 w 1064"/>
                    <a:gd name="T17" fmla="*/ 4 h 1230"/>
                    <a:gd name="T18" fmla="*/ 4 w 1064"/>
                    <a:gd name="T19" fmla="*/ 1 h 1230"/>
                    <a:gd name="T20" fmla="*/ 4 w 1064"/>
                    <a:gd name="T21" fmla="*/ 0 h 1230"/>
                    <a:gd name="T22" fmla="*/ 3 w 1064"/>
                    <a:gd name="T23" fmla="*/ 1 h 1230"/>
                    <a:gd name="T24" fmla="*/ 4 w 1064"/>
                    <a:gd name="T25" fmla="*/ 2 h 1230"/>
                    <a:gd name="T26" fmla="*/ 4 w 1064"/>
                    <a:gd name="T27" fmla="*/ 6 h 1230"/>
                    <a:gd name="T28" fmla="*/ 3 w 1064"/>
                    <a:gd name="T29" fmla="*/ 11 h 1230"/>
                    <a:gd name="T30" fmla="*/ 2 w 1064"/>
                    <a:gd name="T31" fmla="*/ 16 h 1230"/>
                    <a:gd name="T32" fmla="*/ 1 w 1064"/>
                    <a:gd name="T33" fmla="*/ 18 h 1230"/>
                    <a:gd name="T34" fmla="*/ 1 w 1064"/>
                    <a:gd name="T35" fmla="*/ 15 h 1230"/>
                    <a:gd name="T36" fmla="*/ 2 w 1064"/>
                    <a:gd name="T37" fmla="*/ 8 h 1230"/>
                    <a:gd name="T38" fmla="*/ 3 w 1064"/>
                    <a:gd name="T39" fmla="*/ 2 h 1230"/>
                    <a:gd name="T40" fmla="*/ 3 w 1064"/>
                    <a:gd name="T41" fmla="*/ 2 h 1230"/>
                    <a:gd name="T42" fmla="*/ 3 w 1064"/>
                    <a:gd name="T43" fmla="*/ 2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5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8 w 2002"/>
                    <a:gd name="T1" fmla="*/ 0 h 2521"/>
                    <a:gd name="T2" fmla="*/ 0 w 2002"/>
                    <a:gd name="T3" fmla="*/ 41 h 2521"/>
                    <a:gd name="T4" fmla="*/ 1 w 2002"/>
                    <a:gd name="T5" fmla="*/ 40 h 2521"/>
                    <a:gd name="T6" fmla="*/ 8 w 2002"/>
                    <a:gd name="T7" fmla="*/ 1 h 2521"/>
                    <a:gd name="T8" fmla="*/ 8 w 2002"/>
                    <a:gd name="T9" fmla="*/ 0 h 2521"/>
                    <a:gd name="T10" fmla="*/ 8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6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1 w 3007"/>
                    <a:gd name="T1" fmla="*/ 46 h 3771"/>
                    <a:gd name="T2" fmla="*/ 2 w 3007"/>
                    <a:gd name="T3" fmla="*/ 46 h 3771"/>
                    <a:gd name="T4" fmla="*/ 3 w 3007"/>
                    <a:gd name="T5" fmla="*/ 48 h 3771"/>
                    <a:gd name="T6" fmla="*/ 3 w 3007"/>
                    <a:gd name="T7" fmla="*/ 46 h 3771"/>
                    <a:gd name="T8" fmla="*/ 2 w 3007"/>
                    <a:gd name="T9" fmla="*/ 43 h 3771"/>
                    <a:gd name="T10" fmla="*/ 3 w 3007"/>
                    <a:gd name="T11" fmla="*/ 44 h 3771"/>
                    <a:gd name="T12" fmla="*/ 4 w 3007"/>
                    <a:gd name="T13" fmla="*/ 46 h 3771"/>
                    <a:gd name="T14" fmla="*/ 12 w 3007"/>
                    <a:gd name="T15" fmla="*/ 7 h 3771"/>
                    <a:gd name="T16" fmla="*/ 10 w 3007"/>
                    <a:gd name="T17" fmla="*/ 2 h 3771"/>
                    <a:gd name="T18" fmla="*/ 9 w 3007"/>
                    <a:gd name="T19" fmla="*/ 0 h 3771"/>
                    <a:gd name="T20" fmla="*/ 11 w 3007"/>
                    <a:gd name="T21" fmla="*/ 1 h 3771"/>
                    <a:gd name="T22" fmla="*/ 12 w 3007"/>
                    <a:gd name="T23" fmla="*/ 7 h 3771"/>
                    <a:gd name="T24" fmla="*/ 3 w 3007"/>
                    <a:gd name="T25" fmla="*/ 53 h 3771"/>
                    <a:gd name="T26" fmla="*/ 2 w 3007"/>
                    <a:gd name="T27" fmla="*/ 55 h 3771"/>
                    <a:gd name="T28" fmla="*/ 1 w 3007"/>
                    <a:gd name="T29" fmla="*/ 61 h 3771"/>
                    <a:gd name="T30" fmla="*/ 0 w 3007"/>
                    <a:gd name="T31" fmla="*/ 59 h 3771"/>
                    <a:gd name="T32" fmla="*/ 1 w 3007"/>
                    <a:gd name="T33" fmla="*/ 58 h 3771"/>
                    <a:gd name="T34" fmla="*/ 2 w 3007"/>
                    <a:gd name="T35" fmla="*/ 55 h 3771"/>
                    <a:gd name="T36" fmla="*/ 1 w 3007"/>
                    <a:gd name="T37" fmla="*/ 53 h 3771"/>
                    <a:gd name="T38" fmla="*/ 1 w 3007"/>
                    <a:gd name="T39" fmla="*/ 51 h 3771"/>
                    <a:gd name="T40" fmla="*/ 2 w 3007"/>
                    <a:gd name="T41" fmla="*/ 53 h 3771"/>
                    <a:gd name="T42" fmla="*/ 2 w 3007"/>
                    <a:gd name="T43" fmla="*/ 51 h 3771"/>
                    <a:gd name="T44" fmla="*/ 3 w 3007"/>
                    <a:gd name="T45" fmla="*/ 52 h 3771"/>
                    <a:gd name="T46" fmla="*/ 2 w 3007"/>
                    <a:gd name="T47" fmla="*/ 50 h 3771"/>
                    <a:gd name="T48" fmla="*/ 3 w 3007"/>
                    <a:gd name="T49" fmla="*/ 50 h 3771"/>
                    <a:gd name="T50" fmla="*/ 1 w 3007"/>
                    <a:gd name="T51" fmla="*/ 46 h 3771"/>
                    <a:gd name="T52" fmla="*/ 1 w 3007"/>
                    <a:gd name="T53" fmla="*/ 46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6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1 h 342"/>
                    <a:gd name="T2" fmla="*/ 1 w 673"/>
                    <a:gd name="T3" fmla="*/ 2 h 342"/>
                    <a:gd name="T4" fmla="*/ 3 w 673"/>
                    <a:gd name="T5" fmla="*/ 6 h 342"/>
                    <a:gd name="T6" fmla="*/ 3 w 673"/>
                    <a:gd name="T7" fmla="*/ 5 h 342"/>
                    <a:gd name="T8" fmla="*/ 2 w 673"/>
                    <a:gd name="T9" fmla="*/ 2 h 342"/>
                    <a:gd name="T10" fmla="*/ 0 w 673"/>
                    <a:gd name="T11" fmla="*/ 0 h 342"/>
                    <a:gd name="T12" fmla="*/ 0 w 673"/>
                    <a:gd name="T13" fmla="*/ 1 h 342"/>
                    <a:gd name="T14" fmla="*/ 0 w 673"/>
                    <a:gd name="T15" fmla="*/ 1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6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1 h 403"/>
                    <a:gd name="T2" fmla="*/ 2 w 716"/>
                    <a:gd name="T3" fmla="*/ 3 h 403"/>
                    <a:gd name="T4" fmla="*/ 3 w 716"/>
                    <a:gd name="T5" fmla="*/ 6 h 403"/>
                    <a:gd name="T6" fmla="*/ 3 w 716"/>
                    <a:gd name="T7" fmla="*/ 5 h 403"/>
                    <a:gd name="T8" fmla="*/ 2 w 716"/>
                    <a:gd name="T9" fmla="*/ 2 h 403"/>
                    <a:gd name="T10" fmla="*/ 0 w 716"/>
                    <a:gd name="T11" fmla="*/ 0 h 403"/>
                    <a:gd name="T12" fmla="*/ 0 w 716"/>
                    <a:gd name="T13" fmla="*/ 1 h 403"/>
                    <a:gd name="T14" fmla="*/ 0 w 716"/>
                    <a:gd name="T15" fmla="*/ 1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6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 h 411"/>
                    <a:gd name="T2" fmla="*/ 1 w 717"/>
                    <a:gd name="T3" fmla="*/ 2 h 411"/>
                    <a:gd name="T4" fmla="*/ 3 w 717"/>
                    <a:gd name="T5" fmla="*/ 7 h 411"/>
                    <a:gd name="T6" fmla="*/ 3 w 717"/>
                    <a:gd name="T7" fmla="*/ 5 h 411"/>
                    <a:gd name="T8" fmla="*/ 2 w 717"/>
                    <a:gd name="T9" fmla="*/ 1 h 411"/>
                    <a:gd name="T10" fmla="*/ 0 w 717"/>
                    <a:gd name="T11" fmla="*/ 0 h 411"/>
                    <a:gd name="T12" fmla="*/ 0 w 717"/>
                    <a:gd name="T13" fmla="*/ 1 h 411"/>
                    <a:gd name="T14" fmla="*/ 0 w 717"/>
                    <a:gd name="T15" fmla="*/ 1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6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1 h 386"/>
                    <a:gd name="T2" fmla="*/ 1 w 709"/>
                    <a:gd name="T3" fmla="*/ 2 h 386"/>
                    <a:gd name="T4" fmla="*/ 3 w 709"/>
                    <a:gd name="T5" fmla="*/ 6 h 386"/>
                    <a:gd name="T6" fmla="*/ 3 w 709"/>
                    <a:gd name="T7" fmla="*/ 5 h 386"/>
                    <a:gd name="T8" fmla="*/ 1 w 709"/>
                    <a:gd name="T9" fmla="*/ 1 h 386"/>
                    <a:gd name="T10" fmla="*/ 0 w 709"/>
                    <a:gd name="T11" fmla="*/ 0 h 386"/>
                    <a:gd name="T12" fmla="*/ 0 w 709"/>
                    <a:gd name="T13" fmla="*/ 1 h 386"/>
                    <a:gd name="T14" fmla="*/ 0 w 709"/>
                    <a:gd name="T15" fmla="*/ 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1025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127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04 w 2780"/>
                <a:gd name="T1" fmla="*/ 18 h 953"/>
                <a:gd name="T2" fmla="*/ 2714 w 2780"/>
                <a:gd name="T3" fmla="*/ 24 h 953"/>
                <a:gd name="T4" fmla="*/ 2647 w 2780"/>
                <a:gd name="T5" fmla="*/ 102 h 953"/>
                <a:gd name="T6" fmla="*/ 2543 w 2780"/>
                <a:gd name="T7" fmla="*/ 156 h 953"/>
                <a:gd name="T8" fmla="*/ 2537 w 2780"/>
                <a:gd name="T9" fmla="*/ 222 h 953"/>
                <a:gd name="T10" fmla="*/ 2519 w 2780"/>
                <a:gd name="T11" fmla="*/ 246 h 953"/>
                <a:gd name="T12" fmla="*/ 2501 w 2780"/>
                <a:gd name="T13" fmla="*/ 252 h 953"/>
                <a:gd name="T14" fmla="*/ 2429 w 2780"/>
                <a:gd name="T15" fmla="*/ 210 h 953"/>
                <a:gd name="T16" fmla="*/ 2288 w 2780"/>
                <a:gd name="T17" fmla="*/ 192 h 953"/>
                <a:gd name="T18" fmla="*/ 2264 w 2780"/>
                <a:gd name="T19" fmla="*/ 186 h 953"/>
                <a:gd name="T20" fmla="*/ 2246 w 2780"/>
                <a:gd name="T21" fmla="*/ 192 h 953"/>
                <a:gd name="T22" fmla="*/ 2174 w 2780"/>
                <a:gd name="T23" fmla="*/ 228 h 953"/>
                <a:gd name="T24" fmla="*/ 2138 w 2780"/>
                <a:gd name="T25" fmla="*/ 240 h 953"/>
                <a:gd name="T26" fmla="*/ 2114 w 2780"/>
                <a:gd name="T27" fmla="*/ 246 h 953"/>
                <a:gd name="T28" fmla="*/ 2102 w 2780"/>
                <a:gd name="T29" fmla="*/ 258 h 953"/>
                <a:gd name="T30" fmla="*/ 2102 w 2780"/>
                <a:gd name="T31" fmla="*/ 276 h 953"/>
                <a:gd name="T32" fmla="*/ 2079 w 2780"/>
                <a:gd name="T33" fmla="*/ 300 h 953"/>
                <a:gd name="T34" fmla="*/ 2061 w 2780"/>
                <a:gd name="T35" fmla="*/ 312 h 953"/>
                <a:gd name="T36" fmla="*/ 2049 w 2780"/>
                <a:gd name="T37" fmla="*/ 324 h 953"/>
                <a:gd name="T38" fmla="*/ 2037 w 2780"/>
                <a:gd name="T39" fmla="*/ 336 h 953"/>
                <a:gd name="T40" fmla="*/ 2003 w 2780"/>
                <a:gd name="T41" fmla="*/ 342 h 953"/>
                <a:gd name="T42" fmla="*/ 1937 w 2780"/>
                <a:gd name="T43" fmla="*/ 336 h 953"/>
                <a:gd name="T44" fmla="*/ 1901 w 2780"/>
                <a:gd name="T45" fmla="*/ 330 h 953"/>
                <a:gd name="T46" fmla="*/ 1889 w 2780"/>
                <a:gd name="T47" fmla="*/ 342 h 953"/>
                <a:gd name="T48" fmla="*/ 1877 w 2780"/>
                <a:gd name="T49" fmla="*/ 354 h 953"/>
                <a:gd name="T50" fmla="*/ 1847 w 2780"/>
                <a:gd name="T51" fmla="*/ 360 h 953"/>
                <a:gd name="T52" fmla="*/ 1788 w 2780"/>
                <a:gd name="T53" fmla="*/ 342 h 953"/>
                <a:gd name="T54" fmla="*/ 1764 w 2780"/>
                <a:gd name="T55" fmla="*/ 342 h 953"/>
                <a:gd name="T56" fmla="*/ 1740 w 2780"/>
                <a:gd name="T57" fmla="*/ 354 h 953"/>
                <a:gd name="T58" fmla="*/ 1676 w 2780"/>
                <a:gd name="T59" fmla="*/ 425 h 953"/>
                <a:gd name="T60" fmla="*/ 1634 w 2780"/>
                <a:gd name="T61" fmla="*/ 569 h 953"/>
                <a:gd name="T62" fmla="*/ 1634 w 2780"/>
                <a:gd name="T63" fmla="*/ 593 h 953"/>
                <a:gd name="T64" fmla="*/ 1640 w 2780"/>
                <a:gd name="T65" fmla="*/ 641 h 953"/>
                <a:gd name="T66" fmla="*/ 1658 w 2780"/>
                <a:gd name="T67" fmla="*/ 659 h 953"/>
                <a:gd name="T68" fmla="*/ 1652 w 2780"/>
                <a:gd name="T69" fmla="*/ 671 h 953"/>
                <a:gd name="T70" fmla="*/ 1640 w 2780"/>
                <a:gd name="T71" fmla="*/ 683 h 953"/>
                <a:gd name="T72" fmla="*/ 1562 w 2780"/>
                <a:gd name="T73" fmla="*/ 689 h 953"/>
                <a:gd name="T74" fmla="*/ 1485 w 2780"/>
                <a:gd name="T75" fmla="*/ 629 h 953"/>
                <a:gd name="T76" fmla="*/ 1349 w 2780"/>
                <a:gd name="T77" fmla="*/ 587 h 953"/>
                <a:gd name="T78" fmla="*/ 1200 w 2780"/>
                <a:gd name="T79" fmla="*/ 671 h 953"/>
                <a:gd name="T80" fmla="*/ 1028 w 2780"/>
                <a:gd name="T81" fmla="*/ 731 h 953"/>
                <a:gd name="T82" fmla="*/ 825 w 2780"/>
                <a:gd name="T83" fmla="*/ 743 h 953"/>
                <a:gd name="T84" fmla="*/ 636 w 2780"/>
                <a:gd name="T85" fmla="*/ 701 h 953"/>
                <a:gd name="T86" fmla="*/ 576 w 2780"/>
                <a:gd name="T87" fmla="*/ 695 h 953"/>
                <a:gd name="T88" fmla="*/ 564 w 2780"/>
                <a:gd name="T89" fmla="*/ 701 h 953"/>
                <a:gd name="T90" fmla="*/ 528 w 2780"/>
                <a:gd name="T91" fmla="*/ 731 h 953"/>
                <a:gd name="T92" fmla="*/ 440 w 2780"/>
                <a:gd name="T93" fmla="*/ 809 h 953"/>
                <a:gd name="T94" fmla="*/ 410 w 2780"/>
                <a:gd name="T95" fmla="*/ 821 h 953"/>
                <a:gd name="T96" fmla="*/ 386 w 2780"/>
                <a:gd name="T97" fmla="*/ 821 h 953"/>
                <a:gd name="T98" fmla="*/ 339 w 2780"/>
                <a:gd name="T99" fmla="*/ 827 h 953"/>
                <a:gd name="T100" fmla="*/ 213 w 2780"/>
                <a:gd name="T101" fmla="*/ 851 h 953"/>
                <a:gd name="T102" fmla="*/ 177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16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987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7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7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7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8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8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8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8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8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8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8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8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8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988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7989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заголовка</a:t>
            </a:r>
          </a:p>
        </p:txBody>
      </p:sp>
      <p:sp>
        <p:nvSpPr>
          <p:cNvPr id="7989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9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9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1572AC06-4E53-4EAF-94ED-EB2305E8288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7989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31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Зразок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Зразок тексту</a:t>
            </a:r>
          </a:p>
          <a:p>
            <a:pPr lvl="1"/>
            <a:r>
              <a:rPr lang="ru-RU" altLang="en-US" smtClean="0"/>
              <a:t>Другий рівень</a:t>
            </a:r>
          </a:p>
          <a:p>
            <a:pPr lvl="2"/>
            <a:r>
              <a:rPr lang="ru-RU" altLang="en-US" smtClean="0"/>
              <a:t>Третій рівень</a:t>
            </a:r>
          </a:p>
          <a:p>
            <a:pPr lvl="3"/>
            <a:r>
              <a:rPr lang="ru-RU" altLang="en-US" smtClean="0"/>
              <a:t>Четвертий рівень</a:t>
            </a:r>
          </a:p>
          <a:p>
            <a:pPr lvl="4"/>
            <a:r>
              <a:rPr lang="ru-RU" altLang="en-US" smtClean="0"/>
              <a:t>П'ятий рівень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4085FFF1-FDDA-495A-BE70-3F6BF5A0F055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  <p:sp>
        <p:nvSpPr>
          <p:cNvPr id="1229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екторна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ільце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кут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Місце для заголовка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Місце для тексту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24" name="Місце для дати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62F424DE-AE95-4BC2-ACD0-7EB346A0990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5" name="Прямокут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microsoft.com/office/2007/relationships/diagramDrawing" Target="../diagrams/drawing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jpeg"/><Relationship Id="rId11" Type="http://schemas.openxmlformats.org/officeDocument/2006/relationships/diagramColors" Target="../diagrams/colors2.xml"/><Relationship Id="rId5" Type="http://schemas.openxmlformats.org/officeDocument/2006/relationships/image" Target="../media/image44.jpe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43.jpeg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02.jpeg"/><Relationship Id="rId4" Type="http://schemas.openxmlformats.org/officeDocument/2006/relationships/image" Target="../media/image10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g"/><Relationship Id="rId4" Type="http://schemas.openxmlformats.org/officeDocument/2006/relationships/image" Target="../media/image122.jpeg"/><Relationship Id="rId9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18" Type="http://schemas.openxmlformats.org/officeDocument/2006/relationships/image" Target="../media/image145.jpeg"/><Relationship Id="rId3" Type="http://schemas.openxmlformats.org/officeDocument/2006/relationships/image" Target="../media/image130.jpeg"/><Relationship Id="rId21" Type="http://schemas.openxmlformats.org/officeDocument/2006/relationships/image" Target="../media/image148.jpe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17" Type="http://schemas.openxmlformats.org/officeDocument/2006/relationships/image" Target="../media/image144.jpeg"/><Relationship Id="rId25" Type="http://schemas.openxmlformats.org/officeDocument/2006/relationships/image" Target="../media/image152.jpeg"/><Relationship Id="rId2" Type="http://schemas.openxmlformats.org/officeDocument/2006/relationships/image" Target="../media/image129.jpeg"/><Relationship Id="rId16" Type="http://schemas.openxmlformats.org/officeDocument/2006/relationships/image" Target="../media/image143.jpeg"/><Relationship Id="rId20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24" Type="http://schemas.openxmlformats.org/officeDocument/2006/relationships/image" Target="../media/image151.jpeg"/><Relationship Id="rId5" Type="http://schemas.openxmlformats.org/officeDocument/2006/relationships/image" Target="../media/image132.jpeg"/><Relationship Id="rId15" Type="http://schemas.openxmlformats.org/officeDocument/2006/relationships/image" Target="../media/image142.jpeg"/><Relationship Id="rId23" Type="http://schemas.openxmlformats.org/officeDocument/2006/relationships/image" Target="../media/image150.jpeg"/><Relationship Id="rId10" Type="http://schemas.openxmlformats.org/officeDocument/2006/relationships/image" Target="../media/image137.jpeg"/><Relationship Id="rId19" Type="http://schemas.openxmlformats.org/officeDocument/2006/relationships/image" Target="../media/image146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1.jpeg"/><Relationship Id="rId22" Type="http://schemas.openxmlformats.org/officeDocument/2006/relationships/image" Target="../media/image1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pn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10" Type="http://schemas.openxmlformats.org/officeDocument/2006/relationships/image" Target="../media/image166.pn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9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945" y="2267012"/>
            <a:ext cx="8568952" cy="1752600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вчителя початкових класів загальноосвітньої школи І-ІІІ ст. №2 м. </a:t>
            </a:r>
            <a:r>
              <a:rPr lang="uk-UA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Копичинці</a:t>
            </a:r>
            <a:r>
              <a:rPr lang="uk-UA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539552" y="548680"/>
            <a:ext cx="78233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Презентація 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педагогічного досвіду</a:t>
            </a:r>
            <a:endParaRPr lang="ru-RU" sz="54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7504" y="4005064"/>
            <a:ext cx="50347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Миколаїшин</a:t>
            </a:r>
            <a:r>
              <a:rPr lang="uk-UA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uk-UA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Марії </a:t>
            </a:r>
            <a:r>
              <a:rPr lang="uk-UA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Іванівни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53" descr="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578475"/>
            <a:ext cx="1944688" cy="127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54" descr="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4009" y="5530787"/>
            <a:ext cx="1695410" cy="127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" descr="12"/>
          <p:cNvPicPr>
            <a:picLocks noChangeAspect="1" noChangeArrowheads="1"/>
          </p:cNvPicPr>
          <p:nvPr/>
        </p:nvPicPr>
        <p:blipFill>
          <a:blip r:embed="rId4" cstate="print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2924">
            <a:off x="598929" y="4846161"/>
            <a:ext cx="1538390" cy="2098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5" descr="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9949">
            <a:off x="526257" y="994569"/>
            <a:ext cx="1395412" cy="208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4" descr="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2080389" cy="1439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7" descr="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25737"/>
            <a:ext cx="2080389" cy="1408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57511627"/>
              </p:ext>
            </p:extLst>
          </p:nvPr>
        </p:nvGraphicFramePr>
        <p:xfrm>
          <a:off x="2411413" y="1441450"/>
          <a:ext cx="6481762" cy="2132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42" name="AutoShape 37"/>
          <p:cNvSpPr>
            <a:spLocks noChangeArrowheads="1"/>
          </p:cNvSpPr>
          <p:nvPr/>
        </p:nvSpPr>
        <p:spPr bwMode="auto">
          <a:xfrm>
            <a:off x="2339975" y="3789363"/>
            <a:ext cx="2016125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1600" dirty="0"/>
              <a:t>Дослідники біографії</a:t>
            </a:r>
          </a:p>
          <a:p>
            <a:pPr algn="ctr"/>
            <a:r>
              <a:rPr lang="uk-UA" sz="1600" dirty="0"/>
              <a:t> і творчості</a:t>
            </a:r>
            <a:endParaRPr lang="ru-RU" sz="1600" dirty="0"/>
          </a:p>
        </p:txBody>
      </p:sp>
      <p:sp>
        <p:nvSpPr>
          <p:cNvPr id="1043" name="AutoShape 40"/>
          <p:cNvSpPr>
            <a:spLocks noChangeArrowheads="1"/>
          </p:cNvSpPr>
          <p:nvPr/>
        </p:nvSpPr>
        <p:spPr bwMode="auto">
          <a:xfrm>
            <a:off x="2339975" y="4365922"/>
            <a:ext cx="2016125" cy="50323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1600" dirty="0"/>
              <a:t>Довідкове бюро</a:t>
            </a:r>
            <a:endParaRPr lang="ru-RU" sz="1600" dirty="0"/>
          </a:p>
        </p:txBody>
      </p:sp>
      <p:sp>
        <p:nvSpPr>
          <p:cNvPr id="1044" name="AutoShape 41"/>
          <p:cNvSpPr>
            <a:spLocks noChangeArrowheads="1"/>
          </p:cNvSpPr>
          <p:nvPr/>
        </p:nvSpPr>
        <p:spPr bwMode="auto">
          <a:xfrm>
            <a:off x="2339975" y="4941986"/>
            <a:ext cx="2016125" cy="50323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1600" dirty="0"/>
              <a:t>Група акторської</a:t>
            </a:r>
          </a:p>
          <a:p>
            <a:pPr algn="ctr"/>
            <a:r>
              <a:rPr lang="uk-UA" sz="1600" dirty="0"/>
              <a:t>майстерності</a:t>
            </a:r>
            <a:endParaRPr lang="ru-RU" sz="1600" dirty="0"/>
          </a:p>
        </p:txBody>
      </p:sp>
      <p:sp>
        <p:nvSpPr>
          <p:cNvPr id="1045" name="AutoShape 42"/>
          <p:cNvSpPr>
            <a:spLocks noChangeArrowheads="1"/>
          </p:cNvSpPr>
          <p:nvPr/>
        </p:nvSpPr>
        <p:spPr bwMode="auto">
          <a:xfrm>
            <a:off x="2339975" y="6094115"/>
            <a:ext cx="2016125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1600" dirty="0" err="1"/>
              <a:t>Художники-</a:t>
            </a:r>
            <a:endParaRPr lang="uk-UA" sz="1600" dirty="0"/>
          </a:p>
          <a:p>
            <a:pPr algn="ctr"/>
            <a:r>
              <a:rPr lang="uk-UA" sz="1600" dirty="0"/>
              <a:t>ілюстратори</a:t>
            </a:r>
            <a:endParaRPr lang="ru-RU" sz="1600" dirty="0"/>
          </a:p>
        </p:txBody>
      </p:sp>
      <p:sp>
        <p:nvSpPr>
          <p:cNvPr id="1046" name="AutoShape 43"/>
          <p:cNvSpPr>
            <a:spLocks noChangeArrowheads="1"/>
          </p:cNvSpPr>
          <p:nvPr/>
        </p:nvSpPr>
        <p:spPr bwMode="auto">
          <a:xfrm>
            <a:off x="2339975" y="5518051"/>
            <a:ext cx="2016125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1600" dirty="0"/>
              <a:t>Любителі </a:t>
            </a:r>
          </a:p>
          <a:p>
            <a:pPr algn="ctr"/>
            <a:r>
              <a:rPr lang="uk-UA" sz="1600" dirty="0"/>
              <a:t>поетичного слова</a:t>
            </a:r>
            <a:endParaRPr lang="ru-RU" sz="1600" dirty="0"/>
          </a:p>
        </p:txBody>
      </p:sp>
      <p:sp>
        <p:nvSpPr>
          <p:cNvPr id="1047" name="AutoShape 44"/>
          <p:cNvSpPr>
            <a:spLocks noChangeArrowheads="1"/>
          </p:cNvSpPr>
          <p:nvPr/>
        </p:nvSpPr>
        <p:spPr bwMode="auto">
          <a:xfrm>
            <a:off x="4643438" y="3789363"/>
            <a:ext cx="2016125" cy="5032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1600"/>
              <a:t>Мікрофон</a:t>
            </a:r>
            <a:endParaRPr lang="ru-RU" sz="1600"/>
          </a:p>
        </p:txBody>
      </p:sp>
      <p:sp>
        <p:nvSpPr>
          <p:cNvPr id="1048" name="AutoShape 45"/>
          <p:cNvSpPr>
            <a:spLocks noChangeArrowheads="1"/>
          </p:cNvSpPr>
          <p:nvPr/>
        </p:nvSpPr>
        <p:spPr bwMode="auto">
          <a:xfrm>
            <a:off x="4643438" y="4365922"/>
            <a:ext cx="2016125" cy="50323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1600" dirty="0"/>
              <a:t>Міні-екзамен</a:t>
            </a:r>
            <a:endParaRPr lang="ru-RU" sz="1600" dirty="0"/>
          </a:p>
        </p:txBody>
      </p:sp>
      <p:sp>
        <p:nvSpPr>
          <p:cNvPr id="1049" name="AutoShape 46"/>
          <p:cNvSpPr>
            <a:spLocks noChangeArrowheads="1"/>
          </p:cNvSpPr>
          <p:nvPr/>
        </p:nvSpPr>
        <p:spPr bwMode="auto">
          <a:xfrm>
            <a:off x="4643438" y="4941986"/>
            <a:ext cx="2016125" cy="50323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1600" dirty="0"/>
              <a:t>Мозкова атака</a:t>
            </a:r>
            <a:endParaRPr lang="ru-RU" sz="1600" dirty="0"/>
          </a:p>
        </p:txBody>
      </p:sp>
      <p:sp>
        <p:nvSpPr>
          <p:cNvPr id="1050" name="AutoShape 49"/>
          <p:cNvSpPr>
            <a:spLocks noChangeArrowheads="1"/>
          </p:cNvSpPr>
          <p:nvPr/>
        </p:nvSpPr>
        <p:spPr bwMode="auto">
          <a:xfrm>
            <a:off x="6804025" y="3789363"/>
            <a:ext cx="2160588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1600"/>
              <a:t>Життєвими стежками </a:t>
            </a:r>
          </a:p>
          <a:p>
            <a:pPr algn="ctr"/>
            <a:r>
              <a:rPr lang="uk-UA" sz="1600"/>
              <a:t>Лесі Українки</a:t>
            </a:r>
            <a:endParaRPr lang="ru-RU" sz="1600"/>
          </a:p>
        </p:txBody>
      </p:sp>
      <p:pic>
        <p:nvPicPr>
          <p:cNvPr id="1051" name="Picture 52" descr="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365625"/>
            <a:ext cx="1277937" cy="1584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80931" y="260648"/>
            <a:ext cx="885556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Цікавий світ життя і творчості Лесі Українки </a:t>
            </a:r>
            <a:r>
              <a:rPr lang="ru-RU" sz="28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8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28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(урок-мандрівка з позакласного читання)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4140200" cy="2722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1313"/>
            <a:ext cx="4105275" cy="2706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7" y="1125538"/>
            <a:ext cx="1908175" cy="2572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7" y="4344755"/>
            <a:ext cx="1836737" cy="2513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6119813" y="1395413"/>
            <a:ext cx="3024187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uk-UA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Інсценізація уривків із творів: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uk-UA" dirty="0"/>
              <a:t>“Біда навчить”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uk-UA" dirty="0"/>
              <a:t>“Лілея”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uk-UA" dirty="0"/>
              <a:t>“Лісова пісня”</a:t>
            </a:r>
            <a:endParaRPr lang="ru-RU" dirty="0"/>
          </a:p>
        </p:txBody>
      </p:sp>
      <p:pic>
        <p:nvPicPr>
          <p:cNvPr id="28680" name="Picture 6" descr="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65" y="2663799"/>
            <a:ext cx="1692275" cy="25036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6048375" y="3556000"/>
            <a:ext cx="3203575" cy="1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uk-UA" b="1">
                <a:effectLst>
                  <a:outerShdw blurRad="38100" dist="38100" dir="2700000" algn="tl">
                    <a:srgbClr val="000000"/>
                  </a:outerShdw>
                </a:effectLst>
              </a:rPr>
              <a:t>Мультимедійні технології: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uk-UA"/>
              <a:t>Інтерактивна дошка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uk-UA"/>
              <a:t>Мультимедійний проектор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uk-UA"/>
              <a:t>Мультимедійна презентація</a:t>
            </a:r>
            <a:endParaRPr lang="ru-RU"/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5759450" y="5713413"/>
            <a:ext cx="349250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uk-UA" b="1">
                <a:effectLst>
                  <a:outerShdw blurRad="38100" dist="38100" dir="2700000" algn="tl">
                    <a:srgbClr val="000000"/>
                  </a:outerShdw>
                </a:effectLst>
              </a:rPr>
              <a:t>Виконання учнями пісень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uk-UA" b="1">
                <a:effectLst>
                  <a:outerShdw blurRad="38100" dist="38100" dir="2700000" algn="tl">
                    <a:srgbClr val="000000"/>
                  </a:outerShdw>
                </a:effectLst>
              </a:rPr>
              <a:t>на слова Лесі Українки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251922" y="0"/>
            <a:ext cx="90000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Казки та поезії Лесі Українки для дітей</a:t>
            </a:r>
            <a:br>
              <a:rPr lang="uk-UA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 – театралізована вистава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221166" y="1905000"/>
            <a:ext cx="8922834" cy="4445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uk-UA" sz="2400" b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Відкритий урок з навчання грамоти у 1 класі</a:t>
            </a:r>
          </a:p>
        </p:txBody>
      </p:sp>
      <p:pic>
        <p:nvPicPr>
          <p:cNvPr id="32772" name="Picture 2" descr="H:\школа\DSCN0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6" y="2627729"/>
            <a:ext cx="4321287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 descr="H:\школа\DSCN07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61" y="2627729"/>
            <a:ext cx="4319356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92307" y="188640"/>
            <a:ext cx="89060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Написання великої букви «Ї»,</a:t>
            </a:r>
          </a:p>
          <a:p>
            <a:pPr algn="ctr"/>
            <a:r>
              <a:rPr lang="uk-UA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буквосполучень та слів із нею 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1633690" y="3382608"/>
            <a:ext cx="26638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Новорічне свято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1250842" y="6321578"/>
            <a:ext cx="4113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В український край іде </a:t>
            </a:r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М</a:t>
            </a:r>
            <a:r>
              <a:rPr lang="uk-UA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иколай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5481619" y="3422368"/>
            <a:ext cx="33842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Фестиваль колядок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5481619" y="6183078"/>
            <a:ext cx="36267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Інтерактивне заняття до Дня збройних сил України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-16297" y="-76482"/>
            <a:ext cx="1255714" cy="6961866"/>
            <a:chOff x="79067" y="-76482"/>
            <a:chExt cx="1255714" cy="6961866"/>
          </a:xfrm>
        </p:grpSpPr>
        <p:pic>
          <p:nvPicPr>
            <p:cNvPr id="33803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8" y="3386534"/>
              <a:ext cx="1255713" cy="3498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" y="-76482"/>
              <a:ext cx="1255713" cy="3498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Прямокутник 2"/>
          <p:cNvSpPr/>
          <p:nvPr/>
        </p:nvSpPr>
        <p:spPr>
          <a:xfrm>
            <a:off x="2072731" y="11442"/>
            <a:ext cx="5498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Виховні заходи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37" y="859532"/>
            <a:ext cx="341694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9" b="13563"/>
          <a:stretch/>
        </p:blipFill>
        <p:spPr>
          <a:xfrm>
            <a:off x="846659" y="3791700"/>
            <a:ext cx="423788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07" y="374932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10"/>
          <p:cNvSpPr txBox="1">
            <a:spLocks noChangeArrowheads="1"/>
          </p:cNvSpPr>
          <p:nvPr/>
        </p:nvSpPr>
        <p:spPr bwMode="auto">
          <a:xfrm>
            <a:off x="5599923" y="3172300"/>
            <a:ext cx="34365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Свято </a:t>
            </a:r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Червоної калини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4820" name="Picture 2" descr="H:\школа\imageхъж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79766"/>
            <a:ext cx="3046934" cy="228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16"/>
          <p:cNvSpPr txBox="1">
            <a:spLocks noChangeArrowheads="1"/>
          </p:cNvSpPr>
          <p:nvPr/>
        </p:nvSpPr>
        <p:spPr bwMode="auto">
          <a:xfrm>
            <a:off x="5602420" y="6093671"/>
            <a:ext cx="26638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Свято до Дня писемності і мови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4824" name="Picture 8" descr="H:\школа\DSCN1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10" y="892783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увати 9"/>
          <p:cNvGrpSpPr/>
          <p:nvPr/>
        </p:nvGrpSpPr>
        <p:grpSpPr>
          <a:xfrm>
            <a:off x="-16297" y="-76482"/>
            <a:ext cx="1255714" cy="6961866"/>
            <a:chOff x="79067" y="-76482"/>
            <a:chExt cx="1255714" cy="6961866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8" y="3386534"/>
              <a:ext cx="1255713" cy="3498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" y="-76482"/>
              <a:ext cx="1255713" cy="3498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Прямокутник 12"/>
          <p:cNvSpPr/>
          <p:nvPr/>
        </p:nvSpPr>
        <p:spPr>
          <a:xfrm>
            <a:off x="2083154" y="76059"/>
            <a:ext cx="5498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Виховні заходи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196" y="3817628"/>
            <a:ext cx="4046300" cy="2276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8"/>
          <a:stretch/>
        </p:blipFill>
        <p:spPr>
          <a:xfrm>
            <a:off x="2855117" y="3888871"/>
            <a:ext cx="1959552" cy="3036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544601" y="3422368"/>
            <a:ext cx="34365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Ранок «Мова моя калинова»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10"/>
          <p:cNvSpPr txBox="1">
            <a:spLocks noChangeArrowheads="1"/>
          </p:cNvSpPr>
          <p:nvPr/>
        </p:nvSpPr>
        <p:spPr bwMode="auto">
          <a:xfrm>
            <a:off x="256514" y="4923020"/>
            <a:ext cx="26638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Мама, тато, я – дружна спортивна сім’я 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5844" name="Text Box 10"/>
          <p:cNvSpPr txBox="1">
            <a:spLocks noChangeArrowheads="1"/>
          </p:cNvSpPr>
          <p:nvPr/>
        </p:nvSpPr>
        <p:spPr bwMode="auto">
          <a:xfrm>
            <a:off x="6508566" y="6381328"/>
            <a:ext cx="26638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Свято до 8 Березня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5845" name="Text Box 16"/>
          <p:cNvSpPr txBox="1">
            <a:spLocks noChangeArrowheads="1"/>
          </p:cNvSpPr>
          <p:nvPr/>
        </p:nvSpPr>
        <p:spPr bwMode="auto">
          <a:xfrm>
            <a:off x="3737539" y="5588736"/>
            <a:ext cx="3603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Свято «Прощавай, Букварику!»</a:t>
            </a:r>
            <a:endParaRPr lang="ru-RU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5846" name="Picture 10" descr="\\Comp4\миколаїшин\6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12" y="1323649"/>
            <a:ext cx="2937219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0" descr="\\Comp4\миколаїшин\6 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69" y="3303649"/>
            <a:ext cx="2953306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5" descr="\\Comp4\миколаїшин\6 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" y="794089"/>
            <a:ext cx="3011250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6" descr="\\Comp4\миколаїшин\6 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" y="2943020"/>
            <a:ext cx="3048081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7" descr="\\Comp4\миколаїшин\6 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46" y="4134050"/>
            <a:ext cx="2982647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 descr="H:\школа\щщдх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274" y="1953020"/>
            <a:ext cx="2641989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кутник 12"/>
          <p:cNvSpPr/>
          <p:nvPr/>
        </p:nvSpPr>
        <p:spPr>
          <a:xfrm>
            <a:off x="3649713" y="620688"/>
            <a:ext cx="5498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Виховні заходи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1" y="-27384"/>
            <a:ext cx="9144000" cy="821473"/>
            <a:chOff x="1" y="-27384"/>
            <a:chExt cx="9144000" cy="1283095"/>
          </a:xfrm>
        </p:grpSpPr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21569" y="-1121570"/>
              <a:ext cx="1255713" cy="3498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766719" y="-1121570"/>
              <a:ext cx="1255713" cy="3498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81400" y="-1148952"/>
              <a:ext cx="1255713" cy="3498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 descr="H:\школа\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97" y="1372485"/>
            <a:ext cx="2567291" cy="1924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H:\школа\imageошщт ш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4" y="3624057"/>
            <a:ext cx="2756934" cy="2066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H:\школа\DSCN07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915" y="3624057"/>
            <a:ext cx="2566122" cy="1924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H:\школа\IMAG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01008"/>
            <a:ext cx="2400300" cy="180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\\Comp4\миколаїшин\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77094"/>
            <a:ext cx="3244850" cy="23542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\\Comp4\миколаїшин\3 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359721"/>
            <a:ext cx="2922749" cy="1924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Box 2"/>
          <p:cNvSpPr txBox="1">
            <a:spLocks noChangeArrowheads="1"/>
          </p:cNvSpPr>
          <p:nvPr/>
        </p:nvSpPr>
        <p:spPr bwMode="auto">
          <a:xfrm>
            <a:off x="-57326" y="5690777"/>
            <a:ext cx="254957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Молитва за Україну</a:t>
            </a:r>
          </a:p>
        </p:txBody>
      </p:sp>
      <p:sp>
        <p:nvSpPr>
          <p:cNvPr id="36874" name="TextBox 9"/>
          <p:cNvSpPr txBox="1">
            <a:spLocks noChangeArrowheads="1"/>
          </p:cNvSpPr>
          <p:nvPr/>
        </p:nvSpPr>
        <p:spPr bwMode="auto">
          <a:xfrm>
            <a:off x="5594351" y="5568162"/>
            <a:ext cx="36358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Участь у </a:t>
            </a:r>
            <a:r>
              <a:rPr lang="uk-UA" b="1" i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флешмобах</a:t>
            </a:r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 та акціях</a:t>
            </a:r>
          </a:p>
          <a:p>
            <a:pPr algn="ctr" eaLnBrk="1" hangingPunct="1"/>
            <a:endParaRPr lang="uk-UA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973" y="-103413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009239" y="31161"/>
            <a:ext cx="6764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Збережемо Україну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973" y="-103413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-48315" y="-99392"/>
            <a:ext cx="80766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Шана захисникам України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2" descr="H:\школа\imageзх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40" y="902883"/>
            <a:ext cx="3663935" cy="2748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H:\школа\imageхздбхъ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5783"/>
            <a:ext cx="3057525" cy="2292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:\школа\DSCN08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32" y="1698924"/>
            <a:ext cx="2263654" cy="3856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88899" y="4293096"/>
            <a:ext cx="2879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Біля куточка </a:t>
            </a:r>
            <a:r>
              <a:rPr lang="uk-UA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«Пам'яті Героям України»</a:t>
            </a:r>
            <a:endParaRPr lang="uk-UA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968624" y="3717032"/>
            <a:ext cx="393421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Участь у акціях : «Лист воїнові», «Збір коштів та продуктів для бійців АТО», «Оберіг для солдата», «Збір писанок та великодніх солодощів для воїнів»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372200" y="5445224"/>
            <a:ext cx="2879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Зустріч із воїнами АТО</a:t>
            </a:r>
            <a:endParaRPr lang="uk-UA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H:\школа\imagшощь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82" y="3634592"/>
            <a:ext cx="3624758" cy="2717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H:\школа\imageъх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22" y="3573016"/>
            <a:ext cx="3648075" cy="273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\\Comp4\миколаїшин\6 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8" y="752365"/>
            <a:ext cx="3792538" cy="2393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2"/>
          <p:cNvSpPr txBox="1">
            <a:spLocks noChangeArrowheads="1"/>
          </p:cNvSpPr>
          <p:nvPr/>
        </p:nvSpPr>
        <p:spPr bwMode="auto">
          <a:xfrm>
            <a:off x="250824" y="2996952"/>
            <a:ext cx="4033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Музей театрального мистецтва</a:t>
            </a:r>
          </a:p>
        </p:txBody>
      </p:sp>
      <p:sp>
        <p:nvSpPr>
          <p:cNvPr id="38920" name="TextBox 7"/>
          <p:cNvSpPr txBox="1">
            <a:spLocks noChangeArrowheads="1"/>
          </p:cNvSpPr>
          <p:nvPr/>
        </p:nvSpPr>
        <p:spPr bwMode="auto">
          <a:xfrm>
            <a:off x="1115616" y="6165304"/>
            <a:ext cx="43005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16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Народознавчо-українознавчий музей</a:t>
            </a:r>
          </a:p>
        </p:txBody>
      </p:sp>
      <p:sp>
        <p:nvSpPr>
          <p:cNvPr id="38921" name="TextBox 8"/>
          <p:cNvSpPr txBox="1">
            <a:spLocks noChangeArrowheads="1"/>
          </p:cNvSpPr>
          <p:nvPr/>
        </p:nvSpPr>
        <p:spPr bwMode="auto">
          <a:xfrm>
            <a:off x="4636130" y="3284538"/>
            <a:ext cx="364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Міська дитяча бібліотека</a:t>
            </a:r>
          </a:p>
        </p:txBody>
      </p:sp>
      <p:sp>
        <p:nvSpPr>
          <p:cNvPr id="38922" name="TextBox 9"/>
          <p:cNvSpPr txBox="1">
            <a:spLocks noChangeArrowheads="1"/>
          </p:cNvSpPr>
          <p:nvPr/>
        </p:nvSpPr>
        <p:spPr bwMode="auto">
          <a:xfrm>
            <a:off x="5220072" y="6258719"/>
            <a:ext cx="3649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Пожежна частина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2962894" y="0"/>
            <a:ext cx="3285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Екскурсії</a:t>
            </a:r>
            <a:endParaRPr lang="uk-U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29" y="926117"/>
            <a:ext cx="4256000" cy="239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28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Зерна педагогічної творчості складають такі форми, методи та прийоми навчання:</a:t>
            </a:r>
            <a:endParaRPr lang="ru-RU" sz="2800" b="1" dirty="0" smtClean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9939" name="AutoShape 30"/>
          <p:cNvSpPr>
            <a:spLocks noChangeArrowheads="1"/>
          </p:cNvSpPr>
          <p:nvPr/>
        </p:nvSpPr>
        <p:spPr bwMode="auto">
          <a:xfrm>
            <a:off x="3059113" y="1916113"/>
            <a:ext cx="2590800" cy="16557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Нетрадиційні 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</a:rPr>
              <a:t>та інтегровані </a:t>
            </a:r>
            <a:r>
              <a:rPr lang="uk-UA" dirty="0">
                <a:solidFill>
                  <a:srgbClr val="002060"/>
                </a:solidFill>
              </a:rPr>
              <a:t>уроки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9940" name="AutoShape 32"/>
          <p:cNvSpPr>
            <a:spLocks noChangeArrowheads="1"/>
          </p:cNvSpPr>
          <p:nvPr/>
        </p:nvSpPr>
        <p:spPr bwMode="auto">
          <a:xfrm>
            <a:off x="1735188" y="4005263"/>
            <a:ext cx="2764803" cy="223296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uk-UA" b="1" dirty="0" smtClean="0">
                <a:solidFill>
                  <a:srgbClr val="002060"/>
                </a:solidFill>
              </a:rPr>
              <a:t>Впровадження НУШ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</a:rPr>
              <a:t>Ігри з</a:t>
            </a:r>
            <a:r>
              <a:rPr lang="en-US" dirty="0" smtClean="0">
                <a:solidFill>
                  <a:srgbClr val="002060"/>
                </a:solidFill>
              </a:rPr>
              <a:t> LEGO</a:t>
            </a:r>
            <a:endParaRPr lang="uk-UA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</a:rPr>
              <a:t>Створення </a:t>
            </a:r>
            <a:r>
              <a:rPr lang="uk-UA" dirty="0" err="1" smtClean="0">
                <a:solidFill>
                  <a:srgbClr val="002060"/>
                </a:solidFill>
              </a:rPr>
              <a:t>лепбуків</a:t>
            </a:r>
            <a:endParaRPr lang="uk-UA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</a:rPr>
              <a:t>Ранкові зустрічі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err="1" smtClean="0">
                <a:solidFill>
                  <a:srgbClr val="002060"/>
                </a:solidFill>
              </a:rPr>
              <a:t>Руханки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</a:rPr>
              <a:t>Щоденник вражень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</a:rPr>
              <a:t>Кейс-технології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err="1" smtClean="0">
                <a:solidFill>
                  <a:srgbClr val="002060"/>
                </a:solidFill>
              </a:rPr>
              <a:t>Квести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9941" name="AutoShape 33"/>
          <p:cNvSpPr>
            <a:spLocks noChangeArrowheads="1"/>
          </p:cNvSpPr>
          <p:nvPr/>
        </p:nvSpPr>
        <p:spPr bwMode="auto">
          <a:xfrm>
            <a:off x="5867400" y="1916113"/>
            <a:ext cx="2592388" cy="16557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>
                <a:solidFill>
                  <a:srgbClr val="002060"/>
                </a:solidFill>
              </a:rPr>
              <a:t>Використання </a:t>
            </a:r>
          </a:p>
          <a:p>
            <a:pPr algn="ctr"/>
            <a:r>
              <a:rPr lang="uk-UA">
                <a:solidFill>
                  <a:srgbClr val="002060"/>
                </a:solidFill>
              </a:rPr>
              <a:t>різноманітного </a:t>
            </a:r>
          </a:p>
          <a:p>
            <a:pPr algn="ctr"/>
            <a:r>
              <a:rPr lang="uk-UA">
                <a:solidFill>
                  <a:srgbClr val="002060"/>
                </a:solidFill>
              </a:rPr>
              <a:t>ігрового матеріалу,</a:t>
            </a:r>
          </a:p>
          <a:p>
            <a:pPr algn="ctr"/>
            <a:r>
              <a:rPr lang="uk-UA">
                <a:solidFill>
                  <a:srgbClr val="002060"/>
                </a:solidFill>
              </a:rPr>
              <a:t>казкових сюжетів, </a:t>
            </a:r>
          </a:p>
          <a:p>
            <a:pPr algn="ctr"/>
            <a:r>
              <a:rPr lang="uk-UA">
                <a:solidFill>
                  <a:srgbClr val="002060"/>
                </a:solidFill>
              </a:rPr>
              <a:t>героїв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9942" name="AutoShape 34"/>
          <p:cNvSpPr>
            <a:spLocks noChangeArrowheads="1"/>
          </p:cNvSpPr>
          <p:nvPr/>
        </p:nvSpPr>
        <p:spPr bwMode="auto">
          <a:xfrm>
            <a:off x="323850" y="1916113"/>
            <a:ext cx="2590800" cy="16557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>
                <a:solidFill>
                  <a:srgbClr val="002060"/>
                </a:solidFill>
              </a:rPr>
              <a:t>Пошукові завдання, </a:t>
            </a:r>
          </a:p>
          <a:p>
            <a:pPr algn="ctr"/>
            <a:r>
              <a:rPr lang="uk-UA" dirty="0">
                <a:solidFill>
                  <a:srgbClr val="002060"/>
                </a:solidFill>
              </a:rPr>
              <a:t>самостійні роботи, </a:t>
            </a:r>
          </a:p>
          <a:p>
            <a:pPr algn="ctr"/>
            <a:r>
              <a:rPr lang="uk-UA" dirty="0">
                <a:solidFill>
                  <a:srgbClr val="002060"/>
                </a:solidFill>
              </a:rPr>
              <a:t>що містять </a:t>
            </a:r>
          </a:p>
          <a:p>
            <a:pPr algn="ctr"/>
            <a:r>
              <a:rPr lang="uk-UA" dirty="0">
                <a:solidFill>
                  <a:srgbClr val="002060"/>
                </a:solidFill>
              </a:rPr>
              <a:t>елементи творчості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9943" name="AutoShape 35"/>
          <p:cNvSpPr>
            <a:spLocks noChangeArrowheads="1"/>
          </p:cNvSpPr>
          <p:nvPr/>
        </p:nvSpPr>
        <p:spPr bwMode="auto">
          <a:xfrm>
            <a:off x="4787900" y="4005263"/>
            <a:ext cx="2590800" cy="16557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>
                <a:solidFill>
                  <a:srgbClr val="002060"/>
                </a:solidFill>
              </a:rPr>
              <a:t>Диференційоване </a:t>
            </a:r>
          </a:p>
          <a:p>
            <a:pPr algn="ctr"/>
            <a:r>
              <a:rPr lang="uk-UA" dirty="0">
                <a:solidFill>
                  <a:srgbClr val="002060"/>
                </a:solidFill>
              </a:rPr>
              <a:t>навчання у класі; </a:t>
            </a:r>
          </a:p>
          <a:p>
            <a:pPr algn="ctr"/>
            <a:r>
              <a:rPr lang="uk-UA" dirty="0">
                <a:solidFill>
                  <a:srgbClr val="002060"/>
                </a:solidFill>
              </a:rPr>
              <a:t>робота у групах; </a:t>
            </a:r>
          </a:p>
          <a:p>
            <a:pPr algn="ctr"/>
            <a:r>
              <a:rPr lang="uk-UA" dirty="0">
                <a:solidFill>
                  <a:srgbClr val="002060"/>
                </a:solidFill>
              </a:rPr>
              <a:t>індивідуальний добір </a:t>
            </a:r>
          </a:p>
          <a:p>
            <a:pPr algn="ctr"/>
            <a:r>
              <a:rPr lang="uk-UA" dirty="0">
                <a:solidFill>
                  <a:srgbClr val="002060"/>
                </a:solidFill>
              </a:rPr>
              <a:t>завдань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42888"/>
            <a:ext cx="9144000" cy="1470026"/>
          </a:xfrm>
        </p:spPr>
        <p:txBody>
          <a:bodyPr/>
          <a:lstStyle/>
          <a:p>
            <a:pPr eaLnBrk="1" hangingPunct="1"/>
            <a:r>
              <a:rPr lang="uk-UA" sz="2500" b="1" dirty="0" smtClean="0">
                <a:solidFill>
                  <a:srgbClr val="000099"/>
                </a:solidFill>
              </a:rPr>
              <a:t>Загальноосвітня школа І-ІІІ ступенів №2 м. </a:t>
            </a:r>
            <a:r>
              <a:rPr lang="uk-UA" sz="2500" b="1" dirty="0" err="1" smtClean="0">
                <a:solidFill>
                  <a:srgbClr val="000099"/>
                </a:solidFill>
              </a:rPr>
              <a:t>Копичинці</a:t>
            </a:r>
            <a:endParaRPr lang="ru-RU" sz="2500" b="1" dirty="0" smtClean="0">
              <a:solidFill>
                <a:srgbClr val="000099"/>
              </a:solidFill>
            </a:endParaRPr>
          </a:p>
        </p:txBody>
      </p:sp>
      <p:pic>
        <p:nvPicPr>
          <p:cNvPr id="23555" name="Picture 4" descr="Книга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1457325" cy="20891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107950" y="2863713"/>
            <a:ext cx="4824413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b="1" i="1" dirty="0">
                <a:solidFill>
                  <a:srgbClr val="990033"/>
                </a:solidFill>
                <a:latin typeface="Bookman Old Style" panose="02050604050505020204" pitchFamily="18" charset="0"/>
              </a:rPr>
              <a:t>Школа – храм Науки, Добра, Любові, Творчості, Людяності.</a:t>
            </a:r>
          </a:p>
          <a:p>
            <a:pPr eaLnBrk="1" hangingPunct="1">
              <a:spcBef>
                <a:spcPct val="50000"/>
              </a:spcBef>
            </a:pPr>
            <a:r>
              <a:rPr lang="uk-UA" b="1" i="1" dirty="0">
                <a:solidFill>
                  <a:srgbClr val="990033"/>
                </a:solidFill>
                <a:latin typeface="Bookman Old Style" panose="02050604050505020204" pitchFamily="18" charset="0"/>
              </a:rPr>
              <a:t>Відкриття одвічних істин Життя, пізнання незбагненності живої природи – усе це дається кожній людині у школі.</a:t>
            </a:r>
            <a:endParaRPr lang="ru-RU" b="1" i="1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1835695" y="5300663"/>
            <a:ext cx="30966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400" b="1" dirty="0">
                <a:solidFill>
                  <a:srgbClr val="7030A0"/>
                </a:solidFill>
                <a:latin typeface="Book Antiqua" panose="02040602050305030304" pitchFamily="18" charset="0"/>
              </a:rPr>
              <a:t>До </a:t>
            </a:r>
            <a:r>
              <a:rPr lang="uk-UA" sz="2400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70-річчя </a:t>
            </a:r>
            <a:r>
              <a:rPr lang="uk-UA" sz="2400" b="1" dirty="0">
                <a:solidFill>
                  <a:srgbClr val="7030A0"/>
                </a:solidFill>
                <a:latin typeface="Book Antiqua" panose="02040602050305030304" pitchFamily="18" charset="0"/>
              </a:rPr>
              <a:t>школи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sz="2400" b="1" dirty="0">
                <a:solidFill>
                  <a:srgbClr val="7030A0"/>
                </a:solidFill>
                <a:latin typeface="Book Antiqua" panose="02040602050305030304" pitchFamily="18" charset="0"/>
              </a:rPr>
              <a:t>(2006)</a:t>
            </a:r>
            <a:endParaRPr lang="ru-RU" sz="24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6" y="1196752"/>
            <a:ext cx="5610787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кутник 1"/>
          <p:cNvSpPr/>
          <p:nvPr/>
        </p:nvSpPr>
        <p:spPr>
          <a:xfrm>
            <a:off x="4804126" y="1495576"/>
            <a:ext cx="4157484" cy="21698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uk-UA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2021 рік - 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uk-UA" b="1" i="1" u="sng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uk-UA" sz="4400" b="1" i="1" u="sng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85-літній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uk-UA" sz="4400" b="1" i="1" u="sng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ювілей школи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2" r="4073" b="14368"/>
          <a:stretch/>
        </p:blipFill>
        <p:spPr>
          <a:xfrm rot="16200000">
            <a:off x="5623551" y="3418929"/>
            <a:ext cx="2789530" cy="3832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53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6482">
            <a:off x="7080250" y="2805113"/>
            <a:ext cx="1722438" cy="24050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16335">
            <a:off x="179388" y="2420938"/>
            <a:ext cx="1709737" cy="23685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3083">
            <a:off x="395288" y="908050"/>
            <a:ext cx="1655762" cy="2493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 descr="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3838">
            <a:off x="6781800" y="1125538"/>
            <a:ext cx="1701800" cy="23764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 descr="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38559">
            <a:off x="336550" y="4316413"/>
            <a:ext cx="1709737" cy="23828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9" descr="54"/>
          <p:cNvPicPr>
            <a:picLocks noChangeAspect="1" noChangeArrowheads="1"/>
          </p:cNvPicPr>
          <p:nvPr/>
        </p:nvPicPr>
        <p:blipFill>
          <a:blip r:embed="rId7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7205">
            <a:off x="7115176" y="4568825"/>
            <a:ext cx="1681162" cy="23764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AutoShape 10"/>
          <p:cNvSpPr>
            <a:spLocks noChangeArrowheads="1"/>
          </p:cNvSpPr>
          <p:nvPr/>
        </p:nvSpPr>
        <p:spPr bwMode="auto">
          <a:xfrm>
            <a:off x="2411413" y="1484313"/>
            <a:ext cx="4105275" cy="9350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dirty="0" err="1"/>
              <a:t>Осибистісно-орієнтоване</a:t>
            </a:r>
            <a:r>
              <a:rPr lang="uk-UA" dirty="0"/>
              <a:t> </a:t>
            </a:r>
          </a:p>
          <a:p>
            <a:pPr algn="ctr"/>
            <a:r>
              <a:rPr lang="uk-UA" dirty="0"/>
              <a:t>та розвивальне навчання, </a:t>
            </a:r>
          </a:p>
          <a:p>
            <a:pPr algn="ctr"/>
            <a:r>
              <a:rPr lang="uk-UA" dirty="0"/>
              <a:t>робота з обдарованими дітьми</a:t>
            </a:r>
            <a:endParaRPr lang="ru-RU" dirty="0"/>
          </a:p>
        </p:txBody>
      </p:sp>
      <p:sp>
        <p:nvSpPr>
          <p:cNvPr id="40970" name="AutoShape 14"/>
          <p:cNvSpPr>
            <a:spLocks noChangeArrowheads="1"/>
          </p:cNvSpPr>
          <p:nvPr/>
        </p:nvSpPr>
        <p:spPr bwMode="auto">
          <a:xfrm>
            <a:off x="2484438" y="2924175"/>
            <a:ext cx="4105275" cy="93503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/>
              <a:t>Диференційований та </a:t>
            </a:r>
          </a:p>
          <a:p>
            <a:pPr algn="ctr"/>
            <a:r>
              <a:rPr lang="uk-UA"/>
              <a:t>індивідуальний підхід до учнів,</a:t>
            </a:r>
          </a:p>
          <a:p>
            <a:pPr algn="ctr"/>
            <a:r>
              <a:rPr lang="uk-UA"/>
              <a:t> розвиток логічного мислення</a:t>
            </a:r>
            <a:endParaRPr lang="ru-RU"/>
          </a:p>
        </p:txBody>
      </p:sp>
      <p:sp>
        <p:nvSpPr>
          <p:cNvPr id="40971" name="AutoShape 15"/>
          <p:cNvSpPr>
            <a:spLocks noChangeArrowheads="1"/>
          </p:cNvSpPr>
          <p:nvPr/>
        </p:nvSpPr>
        <p:spPr bwMode="auto">
          <a:xfrm>
            <a:off x="2338388" y="4076700"/>
            <a:ext cx="4394200" cy="2781300"/>
          </a:xfrm>
          <a:prstGeom prst="roundRect">
            <a:avLst>
              <a:gd name="adj" fmla="val 31366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uk-UA" sz="1600" dirty="0"/>
              <a:t>Активні методи навчання:</a:t>
            </a:r>
          </a:p>
          <a:p>
            <a:pPr>
              <a:buFontTx/>
              <a:buChar char="•"/>
            </a:pPr>
            <a:r>
              <a:rPr lang="uk-UA" sz="1500" dirty="0"/>
              <a:t>семінари, дискусії, проектна діяльність</a:t>
            </a:r>
            <a:r>
              <a:rPr lang="uk-UA" sz="1600" dirty="0"/>
              <a:t>;</a:t>
            </a:r>
          </a:p>
          <a:p>
            <a:pPr>
              <a:buFontTx/>
              <a:buChar char="•"/>
            </a:pPr>
            <a:r>
              <a:rPr lang="uk-UA" sz="1600" dirty="0"/>
              <a:t>організація пошукової </a:t>
            </a:r>
          </a:p>
          <a:p>
            <a:r>
              <a:rPr lang="uk-UA" sz="1600" dirty="0"/>
              <a:t>та дослідницької діяльності;</a:t>
            </a:r>
          </a:p>
          <a:p>
            <a:pPr>
              <a:buFontTx/>
              <a:buChar char="•"/>
            </a:pPr>
            <a:r>
              <a:rPr lang="uk-UA" sz="1600" dirty="0"/>
              <a:t>розвиток зв'язного мовлення </a:t>
            </a:r>
          </a:p>
          <a:p>
            <a:r>
              <a:rPr lang="uk-UA" sz="1600" dirty="0"/>
              <a:t>(читацькі щоденники, </a:t>
            </a:r>
          </a:p>
          <a:p>
            <a:r>
              <a:rPr lang="uk-UA" sz="1600" dirty="0"/>
              <a:t>кращі твори учнів, дитячі публікації </a:t>
            </a:r>
          </a:p>
          <a:p>
            <a:r>
              <a:rPr lang="uk-UA" sz="1600" dirty="0"/>
              <a:t>у шкільній газеті “</a:t>
            </a:r>
            <a:r>
              <a:rPr lang="uk-UA" sz="1600" dirty="0" err="1"/>
              <a:t>Школа-</a:t>
            </a:r>
            <a:r>
              <a:rPr lang="uk-UA" sz="1600" dirty="0"/>
              <a:t> Плюс”);</a:t>
            </a:r>
          </a:p>
          <a:p>
            <a:pPr>
              <a:buFontTx/>
              <a:buChar char="•"/>
            </a:pPr>
            <a:r>
              <a:rPr lang="uk-UA" sz="1600" dirty="0"/>
              <a:t>створення </a:t>
            </a:r>
            <a:r>
              <a:rPr lang="uk-UA" sz="1600" dirty="0" err="1"/>
              <a:t>портфоліо</a:t>
            </a:r>
            <a:r>
              <a:rPr lang="uk-UA" sz="1600" dirty="0"/>
              <a:t> </a:t>
            </a:r>
            <a:br>
              <a:rPr lang="uk-UA" sz="1600" dirty="0"/>
            </a:br>
            <a:r>
              <a:rPr lang="uk-UA" sz="1600" dirty="0"/>
              <a:t>(з метою перевірки знань учнів)</a:t>
            </a:r>
            <a:endParaRPr lang="ru-RU" sz="1600" dirty="0"/>
          </a:p>
        </p:txBody>
      </p:sp>
      <p:sp>
        <p:nvSpPr>
          <p:cNvPr id="2" name="Прямокутник 1"/>
          <p:cNvSpPr/>
          <p:nvPr/>
        </p:nvSpPr>
        <p:spPr>
          <a:xfrm>
            <a:off x="638068" y="96620"/>
            <a:ext cx="78678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Розвиток творчих здібностей </a:t>
            </a:r>
          </a:p>
          <a:p>
            <a:pPr algn="ctr"/>
            <a:r>
              <a:rPr lang="uk-UA" sz="3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учнів</a:t>
            </a:r>
            <a:endParaRPr lang="ru-RU" sz="3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889"/>
            <a:ext cx="8229600" cy="55693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40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Проєктна</a:t>
            </a:r>
            <a:r>
              <a:rPr lang="uk-UA" sz="40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 діяльність</a:t>
            </a:r>
            <a:endParaRPr lang="uk-UA" sz="4000" b="1" dirty="0" smtClean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1987" name="Picture 3" descr="\\Comp4\миколаїшин\6 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8" y="4784057"/>
            <a:ext cx="1509154" cy="207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\\Comp4\миколаїшин\6 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94851" y="1211261"/>
            <a:ext cx="1645920" cy="226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\\Comp4\миколаїшин\6 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1656308" cy="227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\\Comp4\миколаїшин\6 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850" y="4784057"/>
            <a:ext cx="1525022" cy="2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0518" y="592411"/>
            <a:ext cx="3960440" cy="569913"/>
          </a:xfrm>
          <a:prstGeom prst="rect">
            <a:avLst/>
          </a:prstGeom>
        </p:spPr>
        <p:txBody>
          <a:bodyPr vert="horz" anchor="b">
            <a:normAutofit fontScale="5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40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Проєкт</a:t>
            </a:r>
            <a:r>
              <a:rPr lang="uk-UA" sz="40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 «Пташина їдальня»</a:t>
            </a:r>
            <a:endParaRPr lang="uk-UA" sz="4000" b="1" dirty="0" smtClean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1988" name="Picture 4" descr="\\Comp4\миколаїшин\6 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8" y="3339244"/>
            <a:ext cx="2369616" cy="172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070958" y="412502"/>
            <a:ext cx="4677506" cy="929730"/>
          </a:xfrm>
          <a:prstGeom prst="rect">
            <a:avLst/>
          </a:prstGeom>
        </p:spPr>
        <p:txBody>
          <a:bodyPr vert="horz" anchor="b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40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Урок-проєкт</a:t>
            </a:r>
            <a:endParaRPr lang="uk-UA" sz="4000" b="1" dirty="0" smtClean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>
              <a:defRPr/>
            </a:pPr>
            <a:r>
              <a:rPr lang="uk-UA" sz="40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 «Ой, весела в нас зима»</a:t>
            </a:r>
            <a:endParaRPr lang="uk-UA" sz="4000" b="1" dirty="0" smtClean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05"/>
          <a:stretch/>
        </p:blipFill>
        <p:spPr>
          <a:xfrm>
            <a:off x="6664395" y="1342232"/>
            <a:ext cx="2084069" cy="270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90" y="1686200"/>
            <a:ext cx="3179858" cy="1788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070958" y="3735469"/>
            <a:ext cx="4677506" cy="92973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28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Урок-проєкт</a:t>
            </a:r>
            <a:endParaRPr lang="uk-UA" sz="2800" b="1" dirty="0" smtClean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 «Славетні українці»</a:t>
            </a:r>
            <a:endParaRPr lang="uk-UA" sz="2800" b="1" dirty="0" smtClean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44" y="4594364"/>
            <a:ext cx="4006334" cy="2253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63272" cy="508918"/>
          </a:xfrm>
        </p:spPr>
        <p:txBody>
          <a:bodyPr>
            <a:normAutofit fontScale="90000"/>
          </a:bodyPr>
          <a:lstStyle/>
          <a:p>
            <a:r>
              <a:rPr lang="uk-UA" dirty="0"/>
              <a:t>Н</a:t>
            </a:r>
            <a:r>
              <a:rPr lang="uk-UA" dirty="0" smtClean="0"/>
              <a:t>авчання в новій українській школі</a:t>
            </a:r>
            <a:endParaRPr lang="uk-UA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741132"/>
            <a:ext cx="4677506" cy="929730"/>
          </a:xfrm>
          <a:prstGeom prst="rect">
            <a:avLst/>
          </a:prstGeom>
        </p:spPr>
        <p:txBody>
          <a:bodyPr vert="horz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40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Вправи та ігри з </a:t>
            </a:r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LEGO</a:t>
            </a:r>
            <a:endParaRPr lang="uk-UA" sz="4000" b="1" dirty="0" smtClean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499992" y="741285"/>
            <a:ext cx="4238721" cy="737277"/>
          </a:xfrm>
          <a:prstGeom prst="rect">
            <a:avLst/>
          </a:prstGeom>
        </p:spPr>
        <p:txBody>
          <a:bodyPr vert="horz"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40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Ранкові зустрічі</a:t>
            </a:r>
            <a:endParaRPr lang="uk-UA" sz="4000" b="1" dirty="0" smtClean="0">
              <a:solidFill>
                <a:schemeClr val="accent3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58" y="1492019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99" y="4296831"/>
            <a:ext cx="3534506" cy="1943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8" y="4087965"/>
            <a:ext cx="3148947" cy="23617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4" y="1597039"/>
            <a:ext cx="4198596" cy="23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63272" cy="508918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батьками</a:t>
            </a:r>
            <a:endParaRPr lang="uk-UA" sz="40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4415" y="1412776"/>
            <a:ext cx="8363272" cy="3096344"/>
          </a:xfrm>
          <a:prstGeom prst="rect">
            <a:avLst/>
          </a:prstGeom>
        </p:spPr>
        <p:txBody>
          <a:bodyPr vert="horz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uk-UA" b="1" dirty="0" smtClean="0">
                <a:solidFill>
                  <a:srgbClr val="800000"/>
                </a:solidFill>
              </a:rPr>
              <a:t>Батьківські збори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uk-UA" b="1" dirty="0" smtClean="0">
                <a:solidFill>
                  <a:srgbClr val="800000"/>
                </a:solidFill>
              </a:rPr>
              <a:t>Індивідуальні бесіди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uk-UA" b="1" dirty="0" err="1" smtClean="0">
                <a:solidFill>
                  <a:srgbClr val="800000"/>
                </a:solidFill>
              </a:rPr>
              <a:t>Онлайн</a:t>
            </a:r>
            <a:r>
              <a:rPr lang="uk-UA" b="1" dirty="0" smtClean="0">
                <a:solidFill>
                  <a:srgbClr val="800000"/>
                </a:solidFill>
              </a:rPr>
              <a:t> опитування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uk-UA" b="1" dirty="0" smtClean="0">
                <a:solidFill>
                  <a:srgbClr val="800000"/>
                </a:solidFill>
              </a:rPr>
              <a:t>Анкетування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uk-UA" b="1" dirty="0" smtClean="0">
                <a:solidFill>
                  <a:srgbClr val="800000"/>
                </a:solidFill>
              </a:rPr>
              <a:t>Участь батьків у святі школи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uk-UA" b="1" dirty="0" err="1" smtClean="0">
                <a:solidFill>
                  <a:srgbClr val="800000"/>
                </a:solidFill>
              </a:rPr>
              <a:t>Флешмоб</a:t>
            </a:r>
            <a:r>
              <a:rPr lang="uk-UA" b="1" dirty="0" smtClean="0">
                <a:solidFill>
                  <a:srgbClr val="800000"/>
                </a:solidFill>
              </a:rPr>
              <a:t> «День матері»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uk-UA" b="1" dirty="0" smtClean="0">
              <a:solidFill>
                <a:srgbClr val="800000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uk-UA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3" y="3645024"/>
            <a:ext cx="2852936" cy="213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7120"/>
          <a:stretch/>
        </p:blipFill>
        <p:spPr>
          <a:xfrm>
            <a:off x="6621328" y="864495"/>
            <a:ext cx="2131973" cy="209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7"/>
          <a:stretch/>
        </p:blipFill>
        <p:spPr>
          <a:xfrm>
            <a:off x="2814502" y="4365104"/>
            <a:ext cx="3806826" cy="223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 b="20000"/>
          <a:stretch/>
        </p:blipFill>
        <p:spPr>
          <a:xfrm>
            <a:off x="6600809" y="3628195"/>
            <a:ext cx="2131973" cy="274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28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126" y="-315416"/>
            <a:ext cx="8229600" cy="1139825"/>
          </a:xfrm>
        </p:spPr>
        <p:txBody>
          <a:bodyPr/>
          <a:lstStyle/>
          <a:p>
            <a:pPr eaLnBrk="1" hangingPunct="1"/>
            <a:r>
              <a:rPr lang="uk-UA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Наші досягнення у конкурсах</a:t>
            </a:r>
            <a:endParaRPr lang="ru-RU" sz="36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012" name="Text Box 10"/>
          <p:cNvSpPr txBox="1">
            <a:spLocks noChangeArrowheads="1"/>
          </p:cNvSpPr>
          <p:nvPr/>
        </p:nvSpPr>
        <p:spPr bwMode="auto">
          <a:xfrm>
            <a:off x="4752528" y="548680"/>
            <a:ext cx="4499992" cy="40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 smtClean="0"/>
              <a:t>Грамота </a:t>
            </a:r>
            <a:r>
              <a:rPr lang="uk-UA" sz="1400" dirty="0"/>
              <a:t>Тернопільського обласного управління водних ресурсів, ІІ місце у номінації «малюнок» у конкурсі творчих робіт «Вода – це життя</a:t>
            </a:r>
            <a:r>
              <a:rPr lang="uk-UA" sz="1400" dirty="0" smtClean="0"/>
              <a:t>»</a:t>
            </a:r>
            <a:endParaRPr lang="uk-UA" sz="1400" dirty="0"/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 smtClean="0"/>
              <a:t>І-ІІ місця </a:t>
            </a:r>
            <a:r>
              <a:rPr lang="uk-UA" sz="1400" dirty="0"/>
              <a:t>у конкурсі шкільних талантів «Надія у наших серцях» </a:t>
            </a:r>
            <a:r>
              <a:rPr lang="uk-UA" sz="1400" dirty="0" smtClean="0"/>
              <a:t>(Левицька Вікторія, </a:t>
            </a:r>
            <a:r>
              <a:rPr lang="uk-UA" sz="1400" dirty="0" err="1" smtClean="0"/>
              <a:t>Марак</a:t>
            </a:r>
            <a:r>
              <a:rPr lang="uk-UA" sz="1400" dirty="0" smtClean="0"/>
              <a:t> </a:t>
            </a:r>
            <a:r>
              <a:rPr lang="uk-UA" sz="1400" dirty="0"/>
              <a:t>Борис та Барабаш </a:t>
            </a:r>
            <a:r>
              <a:rPr lang="uk-UA" sz="1400" dirty="0" smtClean="0"/>
              <a:t>Надія)</a:t>
            </a:r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ІІІ місце серед шкіл м. </a:t>
            </a:r>
            <a:r>
              <a:rPr lang="uk-UA" sz="1400" dirty="0" err="1"/>
              <a:t>Копичинці</a:t>
            </a:r>
            <a:r>
              <a:rPr lang="uk-UA" sz="1400" dirty="0"/>
              <a:t> у конкурсі “</a:t>
            </a:r>
            <a:r>
              <a:rPr lang="uk-UA" sz="1400" dirty="0" err="1"/>
              <a:t>Читайлик</a:t>
            </a:r>
            <a:r>
              <a:rPr lang="uk-UA" sz="1400" dirty="0"/>
              <a:t>”, ІІ місце, номінація «Найкращий читач», </a:t>
            </a:r>
            <a:r>
              <a:rPr lang="uk-UA" sz="1400" dirty="0" err="1"/>
              <a:t>Боцян</a:t>
            </a:r>
            <a:r>
              <a:rPr lang="uk-UA" sz="1400" dirty="0"/>
              <a:t> Христина, р. Номінація «Найкраще сімейне читання» (сім</a:t>
            </a:r>
            <a:r>
              <a:rPr lang="en-US" sz="1400" dirty="0"/>
              <a:t>’</a:t>
            </a:r>
            <a:r>
              <a:rPr lang="uk-UA" sz="1400" dirty="0"/>
              <a:t>я </a:t>
            </a:r>
            <a:r>
              <a:rPr lang="uk-UA" sz="1400" dirty="0" err="1" smtClean="0"/>
              <a:t>Гедзиків</a:t>
            </a:r>
            <a:r>
              <a:rPr lang="uk-UA" sz="1400" dirty="0" smtClean="0"/>
              <a:t>)</a:t>
            </a:r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 smtClean="0"/>
              <a:t>Номінація «Кращий відеоролик», Татарин Софія</a:t>
            </a:r>
            <a:endParaRPr lang="uk-UA" sz="1400" dirty="0"/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uk-UA" sz="1400" dirty="0"/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uk-UA" sz="1400" dirty="0"/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uk-UA" sz="1400" dirty="0"/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43013" name="Oval 12"/>
          <p:cNvSpPr>
            <a:spLocks noChangeArrowheads="1"/>
          </p:cNvSpPr>
          <p:nvPr/>
        </p:nvSpPr>
        <p:spPr bwMode="auto">
          <a:xfrm>
            <a:off x="1835150" y="3933825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3015" name="Oval 13"/>
          <p:cNvSpPr>
            <a:spLocks noChangeArrowheads="1"/>
          </p:cNvSpPr>
          <p:nvPr/>
        </p:nvSpPr>
        <p:spPr bwMode="auto">
          <a:xfrm>
            <a:off x="2195513" y="4222750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3017" name="Oval 15"/>
          <p:cNvSpPr>
            <a:spLocks noChangeArrowheads="1"/>
          </p:cNvSpPr>
          <p:nvPr/>
        </p:nvSpPr>
        <p:spPr bwMode="auto">
          <a:xfrm>
            <a:off x="2843213" y="429418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3019" name="Oval 17"/>
          <p:cNvSpPr>
            <a:spLocks noChangeArrowheads="1"/>
          </p:cNvSpPr>
          <p:nvPr/>
        </p:nvSpPr>
        <p:spPr bwMode="auto">
          <a:xfrm>
            <a:off x="1763713" y="429418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3021" name="Oval 19"/>
          <p:cNvSpPr>
            <a:spLocks noChangeArrowheads="1"/>
          </p:cNvSpPr>
          <p:nvPr/>
        </p:nvSpPr>
        <p:spPr bwMode="auto">
          <a:xfrm>
            <a:off x="2627313" y="451008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3023" name="Oval 21"/>
          <p:cNvSpPr>
            <a:spLocks noChangeArrowheads="1"/>
          </p:cNvSpPr>
          <p:nvPr/>
        </p:nvSpPr>
        <p:spPr bwMode="auto">
          <a:xfrm>
            <a:off x="2051050" y="4797425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3025" name="Oval 23"/>
          <p:cNvSpPr>
            <a:spLocks noChangeArrowheads="1"/>
          </p:cNvSpPr>
          <p:nvPr/>
        </p:nvSpPr>
        <p:spPr bwMode="auto">
          <a:xfrm>
            <a:off x="2555875" y="5086350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3027" name="Text Box 10"/>
          <p:cNvSpPr txBox="1">
            <a:spLocks noChangeArrowheads="1"/>
          </p:cNvSpPr>
          <p:nvPr/>
        </p:nvSpPr>
        <p:spPr bwMode="auto">
          <a:xfrm>
            <a:off x="907292" y="1268760"/>
            <a:ext cx="3971925" cy="60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І місце у ІІ етапі Всеукраїнської олімпіади з математики </a:t>
            </a:r>
            <a:r>
              <a:rPr lang="uk-UA" sz="1400" dirty="0" smtClean="0"/>
              <a:t>( </a:t>
            </a:r>
            <a:r>
              <a:rPr lang="uk-UA" sz="1400" dirty="0"/>
              <a:t>Васюта М.)</a:t>
            </a:r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І</a:t>
            </a:r>
            <a:r>
              <a:rPr lang="en-US" sz="1400" dirty="0"/>
              <a:t>V </a:t>
            </a:r>
            <a:r>
              <a:rPr lang="uk-UA" sz="1400" dirty="0"/>
              <a:t>місце у ІІ етапі Всеукраїнської олімпіади з математики </a:t>
            </a:r>
            <a:r>
              <a:rPr lang="uk-UA" sz="1400" dirty="0" smtClean="0"/>
              <a:t>( </a:t>
            </a:r>
            <a:r>
              <a:rPr lang="uk-UA" sz="1400" dirty="0"/>
              <a:t>Козак Р.)</a:t>
            </a:r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І місце у  ІІ етапі конкурсу “Найкращий відгук на сучасну українську прозу” </a:t>
            </a:r>
            <a:r>
              <a:rPr lang="uk-UA" sz="1400" dirty="0" smtClean="0"/>
              <a:t>(</a:t>
            </a:r>
            <a:r>
              <a:rPr lang="uk-UA" sz="1400" dirty="0" err="1" smtClean="0"/>
              <a:t>Клизуб</a:t>
            </a:r>
            <a:r>
              <a:rPr lang="uk-UA" sz="1400" dirty="0" smtClean="0"/>
              <a:t> </a:t>
            </a:r>
            <a:r>
              <a:rPr lang="uk-UA" sz="1400" dirty="0"/>
              <a:t>С</a:t>
            </a:r>
            <a:r>
              <a:rPr lang="uk-UA" sz="1400" dirty="0" smtClean="0"/>
              <a:t>.)</a:t>
            </a:r>
            <a:r>
              <a:rPr lang="en-US" sz="1400" dirty="0" smtClean="0"/>
              <a:t> </a:t>
            </a:r>
            <a:endParaRPr lang="uk-UA" sz="1400" dirty="0" smtClean="0"/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400" dirty="0" smtClean="0"/>
              <a:t>V</a:t>
            </a:r>
            <a:r>
              <a:rPr lang="uk-UA" sz="1400" dirty="0" smtClean="0"/>
              <a:t> місце у районному етапі Міжнародного конкурсу знавців української мови ім. Петра </a:t>
            </a:r>
            <a:r>
              <a:rPr lang="uk-UA" sz="1400" dirty="0" err="1" smtClean="0"/>
              <a:t>Яцика</a:t>
            </a:r>
            <a:r>
              <a:rPr lang="uk-UA" sz="1400" dirty="0" smtClean="0"/>
              <a:t> </a:t>
            </a:r>
            <a:r>
              <a:rPr lang="uk-UA" sz="1400" dirty="0" smtClean="0"/>
              <a:t>(Граб </a:t>
            </a:r>
            <a:r>
              <a:rPr lang="uk-UA" sz="1400" dirty="0" smtClean="0"/>
              <a:t>Т.)</a:t>
            </a:r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 smtClean="0"/>
              <a:t>Дипломи ІІ-ІІІ ступеня Всеукраїнського та Регіонального рівнів у Всеукраїнській українознавчій грі “</a:t>
            </a:r>
            <a:r>
              <a:rPr lang="uk-UA" sz="1400" dirty="0" smtClean="0"/>
              <a:t>Соняшник»</a:t>
            </a:r>
            <a:endParaRPr lang="uk-UA" sz="1400" dirty="0"/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Дипломи «Золотий колосок» та «Срібний колосок» (природничий конкурс «Колосок</a:t>
            </a:r>
            <a:r>
              <a:rPr lang="uk-UA" sz="1400" dirty="0" smtClean="0"/>
              <a:t>»</a:t>
            </a:r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І місце у шкільному конкурсі “Дари щедрої осені” Грамота «Кращий клас школи» серед молодших класів.</a:t>
            </a:r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Грамота за І місце у конкурсі кросвордів в рамках Тижня основ здоров'я</a:t>
            </a:r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Грамота за ІІ місце у конкурсі на кращу квіткову композицію «Слава Україні навіки єдиній</a:t>
            </a:r>
          </a:p>
          <a:p>
            <a:pPr marL="95250" indent="-952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uk-UA" sz="1400" dirty="0"/>
          </a:p>
        </p:txBody>
      </p:sp>
      <p:cxnSp>
        <p:nvCxnSpPr>
          <p:cNvPr id="3" name="Пряма сполучна лінія 2"/>
          <p:cNvCxnSpPr/>
          <p:nvPr/>
        </p:nvCxnSpPr>
        <p:spPr>
          <a:xfrm>
            <a:off x="4788024" y="1015270"/>
            <a:ext cx="0" cy="5842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835855" y="404664"/>
            <a:ext cx="4114800" cy="1139825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Успішні учні </a:t>
            </a:r>
          </a:p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початкової школи</a:t>
            </a:r>
            <a:endParaRPr lang="ru-RU" sz="36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9" r="36085"/>
          <a:stretch/>
        </p:blipFill>
        <p:spPr>
          <a:xfrm>
            <a:off x="6879566" y="3321844"/>
            <a:ext cx="2263917" cy="352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29" y="3328988"/>
            <a:ext cx="1985070" cy="352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5" descr="Грамо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824" y="3059112"/>
            <a:ext cx="1518982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Грамота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36" y="1123950"/>
            <a:ext cx="1493594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Грамота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86" y="1125538"/>
            <a:ext cx="1512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8" descr="Грамота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97" y="5013176"/>
            <a:ext cx="1289568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9" descr="Грамота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9" y="1109662"/>
            <a:ext cx="1504172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3" descr="\\Comp4\миколаїшин\6 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93" y="1431925"/>
            <a:ext cx="2311127" cy="33178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4" descr="\\Comp4\миколаїшин\6 0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99" y="1052512"/>
            <a:ext cx="1466092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1" descr="\\Comp4\миколаїшин\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32138"/>
            <a:ext cx="1571294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2" descr="\\Comp4\миколаїшин\6 0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99" y="3068637"/>
            <a:ext cx="1569756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3" descr="\\Comp4\миколаїшин\6 00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9" y="3132138"/>
            <a:ext cx="1571294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4" descr="\\Comp4\миколаїшин\6 00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5013176"/>
            <a:ext cx="1327733" cy="182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539552" y="116632"/>
            <a:ext cx="5239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Наші нагороди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\\Comp4\миколаїшин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4" y="1400241"/>
            <a:ext cx="2414389" cy="3340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-14911" y="4623519"/>
            <a:ext cx="31202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4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Координатор гри </a:t>
            </a:r>
          </a:p>
        </p:txBody>
      </p:sp>
      <p:pic>
        <p:nvPicPr>
          <p:cNvPr id="45061" name="Picture 5" descr="\\Comp4\миколаїшин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75638"/>
            <a:ext cx="2441575" cy="35464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\\Comp4\миколаїшин\3 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427163"/>
            <a:ext cx="22828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 descr="\\Comp4\миколаїшин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1436688"/>
            <a:ext cx="116205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 descr="\\Comp4\миколаїшин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7599">
            <a:off x="650674" y="5437626"/>
            <a:ext cx="178911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9" descr="H:\школа\imageззд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05" y="3217863"/>
            <a:ext cx="2310981" cy="1731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0" descr="H:\сымя\DSCN097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95" y="4894750"/>
            <a:ext cx="2514600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 descr="http://www.biology.org.ua/files/info/sonyasnyk340x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3" y="244912"/>
            <a:ext cx="6546851" cy="11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09914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3" name="AutoShape 29"/>
          <p:cNvSpPr>
            <a:spLocks noChangeArrowheads="1"/>
          </p:cNvSpPr>
          <p:nvPr/>
        </p:nvSpPr>
        <p:spPr bwMode="auto">
          <a:xfrm>
            <a:off x="0" y="0"/>
            <a:ext cx="2305050" cy="20891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uk-UA" smtClean="0"/>
              <a:t>Від вдячних учнів…</a:t>
            </a:r>
            <a:endParaRPr lang="ru-RU" smtClean="0"/>
          </a:p>
        </p:txBody>
      </p:sp>
      <p:pic>
        <p:nvPicPr>
          <p:cNvPr id="82949" name="Picture 5" descr="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706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 descr="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178458"/>
            <a:ext cx="1722438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8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2" y="870470"/>
            <a:ext cx="13017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9" descr="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6" y="909502"/>
            <a:ext cx="1025525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10" descr="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" y="358775"/>
            <a:ext cx="18716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5" name="Picture 11" descr="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9" y="358775"/>
            <a:ext cx="2046287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12" descr="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475456"/>
            <a:ext cx="23034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13" descr="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09563"/>
            <a:ext cx="16891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14" descr="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" y="534988"/>
            <a:ext cx="213201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9" name="Picture 15" descr="2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972207"/>
            <a:ext cx="8858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0" name="Picture 16" descr="2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84419"/>
            <a:ext cx="18018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1" name="Picture 17" descr="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08" y="1123156"/>
            <a:ext cx="1065212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2" name="Picture 18" descr="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" y="704056"/>
            <a:ext cx="65087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3" name="Picture 19" descr="3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18" y="475456"/>
            <a:ext cx="14097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4" name="Picture 20" descr="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1" y="270669"/>
            <a:ext cx="1687512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5" name="Picture 21" descr="3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2" y="606863"/>
            <a:ext cx="79375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6" name="Picture 22" descr="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66" y="1152962"/>
            <a:ext cx="898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7" name="Picture 23" descr="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7826"/>
            <a:ext cx="1779588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8" name="Picture 24" descr="3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" y="188913"/>
            <a:ext cx="121602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9" name="Picture 25" descr="3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18158"/>
            <a:ext cx="1584325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0" name="Picture 26" descr="3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6" y="920750"/>
            <a:ext cx="12160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27" descr="3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6" y="720725"/>
            <a:ext cx="83026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2" name="Picture 28" descr="40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98" y="623094"/>
            <a:ext cx="108743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7" descr="1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18" y="413408"/>
            <a:ext cx="12128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78117E-7 C 0.05139 0.00301 0.10451 -0.01064 0.15399 0.00949 C 0.175 0.01804 0.19392 0.03308 0.21406 0.04395 C 0.22847 0.05182 0.24739 0.05506 0.25989 0.06755 C 0.28645 0.09438 0.31562 0.11335 0.34705 0.12862 C 0.3592 0.13463 0.37083 0.14435 0.3835 0.14735 C 0.40086 0.14643 0.4151 0.14527 0.43177 0.14273 C 0.45034 0.13463 0.46944 0.12815 0.48819 0.12075 C 0.50173 0.11543 0.52517 0.09854 0.53767 0.09091 C 0.56024 0.0768 0.57986 0.05135 0.6 0.03146 C 0.61163 0.01989 0.621 0.00255 0.63281 -0.00925 C 0.64444 -0.02082 0.65729 -0.03169 0.66944 -0.04233 C 0.67586 -0.04811 0.68073 -0.05667 0.68698 -0.06269 C 0.70034 -0.07541 0.71493 -0.08859 0.72934 -0.09877 C 0.73993 -0.10618 0.75139 -0.11011 0.76232 -0.11589 C 0.7743 -0.12214 0.78229 -0.12931 0.79531 -0.13162 C 0.79218 -0.11797 0.78923 -0.10779 0.78229 -0.09715 C 0.7802 -0.09415 0.77639 -0.08767 0.77639 -0.08767 " pathEditMode="relative" ptsTypes="fffffffffffffffffA">
                                      <p:cBhvr>
                                        <p:cTn id="6" dur="1000" fill="hold"/>
                                        <p:tgtEl>
                                          <p:spTgt spid="82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33009E-6 C 0.01736 0.00948 0.03437 0.02059 0.05069 0.03308 C 0.06233 0.0421 0.07448 0.05297 0.08715 0.05968 C 0.11545 0.07449 0.14496 0.08582 0.17187 0.10525 C 0.18628 0.11566 0.17621 0.10433 0.18941 0.1145 C 0.1993 0.12214 0.20868 0.13208 0.21875 0.13972 C 0.22187 0.1418 0.22535 0.14249 0.2283 0.14434 C 0.24948 0.15753 0.27101 0.16956 0.29305 0.18043 C 0.30503 0.18644 0.31562 0.19778 0.3283 0.20079 C 0.35069 0.20611 0.37292 0.2112 0.39531 0.21652 C 0.40521 0.22299 0.41614 0.22554 0.42587 0.23201 C 0.43733 0.23942 0.44809 0.24844 0.46007 0.25399 C 0.47066 0.25908 0.48246 0.26232 0.49288 0.2681 C 0.50885 0.27689 0.52413 0.28961 0.54132 0.2947 C 0.54653 0.2984 0.55069 0.30095 0.55521 0.30581 C 0.5625 0.31344 0.55764 0.31136 0.5658 0.3183 C 0.58368 0.33264 0.60243 0.34444 0.61996 0.35901 C 0.62673 0.36456 0.63108 0.37335 0.63767 0.37937 C 0.64861 0.38954 0.65798 0.40065 0.6684 0.41245 C 0.67743 0.42262 0.6868 0.42794 0.69774 0.4328 C 0.70087 0.43419 0.70399 0.43581 0.70712 0.43743 C 0.71094 0.43928 0.71892 0.44067 0.71892 0.44067 C 0.73594 0.43835 0.75521 0.43188 0.76944 0.41869 C 0.79149 0.39833 0.76094 0.42563 0.78003 0.4062 C 0.78507 0.40111 0.79062 0.39672 0.79531 0.39047 C 0.80208 0.38145 0.80694 0.36896 0.81423 0.36063 C 0.82413 0.34906 0.83455 0.33727 0.84358 0.32454 C 0.84809 0.31807 0.85555 0.31853 0.86007 0.31205 " pathEditMode="relative" ptsTypes="fffffffffffffffffffffffffffA">
                                      <p:cBhvr>
                                        <p:cTn id="9" dur="1000" fill="hold"/>
                                        <p:tgtEl>
                                          <p:spTgt spid="829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66 -0.16632 C -0.07066 -0.16562 -0.0441 -0.17464 -0.02049 -0.16331 C 0.02777 -0.14018 0.07152 -0.10756 0.11128 -0.06454 C 0.12899 -0.04534 0.14826 -0.0266 0.16666 -0.00809 C 0.17205 -0.00277 0.17847 0.00116 0.18316 0.00764 C 0.19861 0.02869 0.2158 0.04789 0.23142 0.06871 C 0.24826 0.09114 0.23402 0.07403 0.24774 0.09693 C 0.25955 0.11682 0.26701 0.12561 0.27725 0.14412 C 0.28645 0.16077 0.28177 0.15684 0.29375 0.17072 C 0.31111 0.19107 0.32916 0.20773 0.34774 0.22554 C 0.35555 0.23317 0.3618 0.24405 0.37014 0.25052 C 0.3842 0.2614 0.37569 0.25469 0.39496 0.27111 C 0.40225 0.27736 0.40833 0.28568 0.41493 0.29286 C 0.42639 0.30535 0.43906 0.31506 0.45139 0.32593 C 0.46805 0.34051 0.48264 0.36179 0.50069 0.37451 C 0.51267 0.38284 0.52673 0.38723 0.53958 0.39325 C 0.56145 0.40343 0.58333 0.41499 0.60538 0.42471 C 0.61441 0.42864 0.6243 0.42702 0.63368 0.42772 C 0.65052 0.42725 0.66753 0.42748 0.68437 0.4261 C 0.68802 0.42586 0.69496 0.42309 0.69496 0.42309 C 0.6993 0.41846 0.70312 0.41314 0.70781 0.40898 C 0.71024 0.4069 0.71267 0.40505 0.71493 0.40273 C 0.72152 0.39602 0.72777 0.38561 0.73611 0.38238 C 0.74461 0.37451 0.74948 0.36225 0.7526 0.3493 C 0.75312 0.34722 0.75277 0.3449 0.75364 0.34305 C 0.75798 0.33311 0.76823 0.32709 0.77604 0.32431 C 0.78958 0.31182 0.77014 0.32917 0.78316 0.31969 C 0.78559 0.31784 0.7901 0.31344 0.7901 0.31344 C 0.79097 0.31182 0.79166 0.30997 0.79253 0.30859 C 0.79357 0.30697 0.796 0.30396 0.796 0.30396 " pathEditMode="relative" ptsTypes="fffffffffffffffffffffffffffffA">
                                      <p:cBhvr>
                                        <p:cTn id="12" dur="1000" fill="hold"/>
                                        <p:tgtEl>
                                          <p:spTgt spid="82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7.53181E-6 C 0.00921 0.01017 0.01684 0.01942 0.02709 0.02821 C 0.02917 0.03006 0.03108 0.03215 0.03299 0.03446 C 0.03664 0.03909 0.04358 0.04857 0.04358 0.04857 C 0.05105 0.0724 0.06615 0.09275 0.07778 0.11288 C 0.08768 0.12976 0.08976 0.13462 0.09775 0.15035 C 0.10139 0.15775 0.1073 0.16307 0.11059 0.17071 C 0.11632 0.18412 0.12066 0.19361 0.12952 0.20379 C 0.14323 0.23663 0.16424 0.26208 0.18004 0.29308 C 0.19323 0.31875 0.20799 0.35114 0.22587 0.37149 C 0.25382 0.40319 0.28334 0.43164 0.31181 0.4624 C 0.32136 0.47281 0.31684 0.47073 0.32587 0.48276 C 0.33525 0.49548 0.34792 0.50358 0.35886 0.51399 C 0.3757 0.53018 0.39011 0.54984 0.40938 0.56118 C 0.42674 0.57159 0.44671 0.57297 0.46476 0.58153 C 0.48351 0.59032 0.50296 0.60073 0.52118 0.61137 C 0.54115 0.62317 0.56181 0.63728 0.58351 0.63936 C 0.60434 0.64515 0.62049 0.64422 0.6448 0.64584 C 0.65712 0.64815 0.66927 0.65 0.68125 0.65347 C 0.77657 0.65209 0.74601 0.66157 0.78716 0.64584 C 0.78907 0.64677 0.80591 0.65162 0.80591 0.65833 " pathEditMode="relative" ptsTypes="ffffffffffffffffffffA">
                                      <p:cBhvr>
                                        <p:cTn id="15" dur="1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381E-6 C 0.00399 0.00809 0.0066 0.01688 0.01163 0.02359 C 0.01614 0.0384 0.02309 0.04372 0.02934 0.05806 C 0.03559 0.07263 0.04323 0.08535 0.05052 0.09877 C 0.0651 0.12584 0.07934 0.1573 0.09878 0.17881 C 0.11736 0.19963 0.13854 0.22276 0.15989 0.23826 C 0.18975 0.26023 0.15382 0.2334 0.1835 0.25098 C 0.20573 0.26417 0.17916 0.25399 0.2033 0.26347 C 0.2184 0.26949 0.23368 0.27111 0.2493 0.27272 C 0.28107 0.2718 0.31285 0.27203 0.34444 0.26972 C 0.34757 0.26949 0.35017 0.26625 0.35295 0.26509 C 0.37326 0.25607 0.38507 0.24751 0.40347 0.23363 C 0.42118 0.22021 0.44045 0.21073 0.46094 0.20865 C 0.47969 0.20356 0.49739 0.19662 0.51632 0.19454 C 0.53316 0.18575 0.55087 0.17858 0.56823 0.17094 C 0.57274 0.16886 0.57639 0.16354 0.5809 0.16146 C 0.58628 0.15891 0.59253 0.15915 0.59757 0.15521 C 0.6059 0.14851 0.61493 0.14365 0.62465 0.1411 C 0.63385 0.13578 0.64305 0.13208 0.65295 0.13023 C 0.66389 0.12815 0.66354 0.13347 0.66354 0.12699 " pathEditMode="relative" ptsTypes="fffffffffffffffffffA">
                                      <p:cBhvr>
                                        <p:cTn id="18" dur="10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6.05598E-6 C 0.01997 0.00601 0.03733 0.01572 0.05643 0.0266 C 0.09515 0.04834 0.13369 0.07355 0.16355 0.1145 C 0.18543 0.14457 0.20296 0.17834 0.21997 0.21327 C 0.22692 0.22761 0.22813 0.22576 0.23647 0.23987 C 0.2547 0.27087 0.27136 0.30325 0.2882 0.33541 C 0.30348 0.36455 0.32206 0.38977 0.33768 0.41868 C 0.34706 0.43603 0.35522 0.45477 0.36477 0.47189 C 0.37536 0.49086 0.38751 0.50844 0.39862 0.52671 C 0.40713 0.54036 0.39966 0.53249 0.40938 0.54545 C 0.41546 0.55331 0.42379 0.55748 0.42935 0.5658 C 0.43977 0.5813 0.44411 0.60166 0.45418 0.61762 C 0.46372 0.63312 0.47275 0.65162 0.48004 0.66944 C 0.48126 0.67244 0.48247 0.67545 0.48334 0.67869 C 0.48404 0.68077 0.48386 0.68308 0.48456 0.68517 C 0.4974 0.71917 0.51997 0.75155 0.54706 0.76497 C 0.56181 0.77214 0.57848 0.76659 0.59411 0.76659 " pathEditMode="relative" ptsTypes="ffffffffffffffffA">
                                      <p:cBhvr>
                                        <p:cTn id="21" dur="1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1284E-6 C 0.04652 0.02753 0.06423 0.096 0.0835 0.1536 C 0.09166 0.17788 0.09895 0.20148 0.10468 0.22716 C 0.10728 0.25283 0.11214 0.27782 0.11527 0.30395 C 0.11822 0.32755 0.11857 0.35207 0.12117 0.37613 C 0.11996 0.40782 0.11839 0.42725 0.10346 0.45292 C 0.10069 0.46241 0.0986 0.47305 0.09409 0.48091 C 0.08923 0.50243 0.08315 0.52625 0.07412 0.54522 C 0.06024 0.5746 0.03732 0.59958 0.03055 0.63451 C 0.02812 0.68101 0.02881 0.71894 0.02708 0.76937 C 0.02673 0.77724 0.02117 0.79158 0.01649 0.79597 C 0.01371 0.80129 0.01197 0.80523 0.00711 0.80685 C 0.00468 0.80893 -0.00643 0.81957 -0.00938 0.81957 " pathEditMode="relative" ptsTypes="ffffffffffffA">
                                      <p:cBhvr>
                                        <p:cTn id="24" dur="1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26 0.05482 C -0.07326 0.0606 -0.06771 0.065 -0.06545 0.07217 C -0.06198 0.08304 -0.05868 0.09437 -0.05486 0.10502 C -0.05347 0.1145 -0.05139 0.12375 -0.05017 0.13324 C -0.05052 0.15521 -0.04948 0.17719 -0.05139 0.19893 C -0.05399 0.22877 -0.07274 0.26486 -0.08316 0.29146 C -0.08455 0.30164 -0.08681 0.31112 -0.09132 0.31968 C -0.0908 0.33634 -0.08889 0.35322 -0.08889 0.36988 C -0.08889 0.37589 -0.09254 0.37844 -0.09254 0.38399 " pathEditMode="relative" ptsTypes="ffffffffA">
                                      <p:cBhvr>
                                        <p:cTn id="27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77816E-6 C 0.01129 0.00925 0.02379 0.01711 0.0342 0.02822 C 0.04775 0.04279 0.06129 0.05829 0.07535 0.07217 C 0.08906 0.08559 0.0875 0.07795 0.10122 0.09576 C 0.12691 0.12884 0.14514 0.16863 0.16597 0.20703 C 0.1724 0.21883 0.17448 0.23386 0.18004 0.24612 C 0.19132 0.27064 0.20139 0.29424 0.20834 0.32153 C 0.21424 0.34467 0.22292 0.36618 0.22952 0.38885 C 0.25 0.45824 0.22743 0.38931 0.24948 0.45477 C 0.254 0.46842 0.25972 0.48045 0.26476 0.49387 C 0.26615 0.49757 0.26771 0.50127 0.26945 0.50474 C 0.27205 0.5096 0.27778 0.51885 0.27778 0.51885 C 0.28386 0.5399 0.27448 0.51052 0.28715 0.5362 C 0.28854 0.53897 0.28802 0.54291 0.28941 0.54568 C 0.2908 0.54869 0.29358 0.55054 0.29531 0.55332 C 0.30035 0.56141 0.30452 0.57043 0.30955 0.57853 C 0.31163 0.582 0.31459 0.58431 0.3165 0.58801 C 0.32031 0.59542 0.32205 0.60398 0.32587 0.61138 C 0.3349 0.62942 0.34323 0.64931 0.34948 0.66944 C 0.35156 0.68286 0.35764 0.69604 0.36233 0.70853 C 0.3658 0.71802 0.37066 0.72588 0.37066 0.73675 " pathEditMode="relative" ptsTypes="ffffffffffffffffffffA">
                                      <p:cBhvr>
                                        <p:cTn id="30" dur="10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55702E-6 C 0.00608 0.00485 0.01267 0.00809 0.01875 0.01249 C 0.0382 0.02637 0.01563 0.0111 0.03056 0.02521 C 0.03785 0.03192 0.0474 0.03377 0.05521 0.03932 C 0.07101 0.05042 0.08785 0.05921 0.10347 0.07055 C 0.1316 0.09091 0.1566 0.1189 0.18594 0.13648 C 0.20868 0.15012 0.23212 0.16007 0.25642 0.1677 C 0.2599 0.16886 0.26354 0.16863 0.26701 0.16932 C 0.27326 0.17025 0.28594 0.17256 0.28594 0.17256 C 0.33142 0.17025 0.37587 0.164 0.42118 0.16146 C 0.42691 0.15776 0.43281 0.15475 0.43889 0.15197 C 0.44861 0.14249 0.45903 0.13717 0.47066 0.13324 C 0.47344 0.13092 0.47674 0.12699 0.48004 0.12699 " pathEditMode="relative" ptsTypes="ffffffffffffA">
                                      <p:cBhvr>
                                        <p:cTn id="33" dur="1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01087E-6 C 0.00625 0.02128 0.01927 0.03424 0.03299 0.04696 C 0.04271 0.05598 0.06024 0.07772 0.06702 0.09091 C 0.08212 0.11983 0.09757 0.14851 0.11181 0.17858 C 0.11563 0.18645 0.12049 0.19362 0.12344 0.20218 C 0.1257 0.20865 0.13004 0.23155 0.13056 0.2334 C 0.1342 0.24751 0.13854 0.26093 0.14358 0.27412 C 0.1467 0.28221 0.14757 0.29123 0.15052 0.29933 C 0.15191 0.30812 0.15434 0.31575 0.15643 0.32431 C 0.15833 0.34467 0.15955 0.36341 0.15643 0.38399 C 0.15799 0.42748 0.15643 0.44252 0.1658 0.47652 C 0.16927 0.50706 0.16441 0.46912 0.16945 0.49688 C 0.17327 0.51816 0.17344 0.54083 0.17639 0.56257 C 0.17535 0.59357 0.17865 0.58339 0.17413 0.59565 " pathEditMode="relative" ptsTypes="fffffffffffffA">
                                      <p:cBhvr>
                                        <p:cTn id="36" dur="10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9683E-6 C 0.01406 0.01157 0.0276 0.02313 0.04114 0.03609 C 0.0493 0.04372 0.05451 0.05598 0.06111 0.06593 C 0.06788 0.07587 0.07743 0.08166 0.08472 0.09091 C 0.09652 0.10572 0.10382 0.11751 0.11527 0.13486 C 0.14166 0.17488 0.10225 0.1152 0.12812 0.15846 C 0.14323 0.1839 0.15868 0.20981 0.17517 0.23364 C 0.20034 0.26995 0.22968 0.29378 0.25764 0.32454 C 0.26597 0.3338 0.27395 0.34374 0.2835 0.35115 C 0.29305 0.35878 0.29531 0.3567 0.3059 0.36225 C 0.3283 0.37405 0.30312 0.36341 0.32343 0.37312 C 0.33455 0.37844 0.34705 0.38191 0.35764 0.38885 C 0.36493 0.39371 0.37257 0.39695 0.38003 0.40134 C 0.3802 0.40157 0.39548 0.41245 0.4 0.41383 C 0.4026 0.41453 0.42187 0.41684 0.42343 0.41707 C 0.43038 0.42147 0.44062 0.42448 0.44826 0.42633 C 0.45833 0.43558 0.471 0.43928 0.48229 0.44529 C 0.53142 0.4712 0.56736 0.46773 0.62343 0.46866 C 0.62656 0.46912 0.62968 0.46935 0.63281 0.47028 C 0.63628 0.47143 0.64062 0.4749 0.64461 0.4749 " pathEditMode="relative" ptsTypes="fffffffffffffffffffA">
                                      <p:cBhvr>
                                        <p:cTn id="39" dur="10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7.58732E-7 C 0.01563 0.02613 0.04045 0.0421 0.05868 0.0643 C 0.06892 0.07679 0.07708 0.09183 0.08698 0.10501 C 0.09913 0.12121 0.11424 0.13347 0.12587 0.15035 C 0.1375 0.16747 0.12413 0.14897 0.13403 0.16608 C 0.14271 0.18112 0.15868 0.19523 0.1717 0.20379 C 0.17882 0.21327 0.19965 0.22438 0.20938 0.22715 C 0.21649 0.23294 0.22153 0.24173 0.22813 0.24774 C 0.23108 0.25028 0.23455 0.25144 0.2375 0.25399 C 0.24983 0.26486 0.23385 0.25607 0.24931 0.26648 C 0.25625 0.2711 0.26354 0.27434 0.27049 0.27897 C 0.27413 0.28151 0.28229 0.28359 0.28229 0.28359 " pathEditMode="relative" ptsTypes="fffffffffffA">
                                      <p:cBhvr>
                                        <p:cTn id="42" dur="10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2885E-6 C 0.01406 0.00648 0.0276 0.01481 0.04132 0.02198 C 0.05746 0.03031 0.07361 0.03678 0.08958 0.04557 C 0.1 0.05136 0.11094 0.05645 0.12118 0.06269 C 0.12621 0.06593 0.13316 0.07102 0.13889 0.07217 C 0.14514 0.07333 0.15156 0.07333 0.15781 0.07379 C 0.17239 0.07726 0.18594 0.08536 0.2 0.09091 C 0.20486 0.09739 0.21094 0.09947 0.21649 0.10502 C 0.23351 0.12168 0.2434 0.13556 0.26476 0.13972 C 0.26996 0.14065 0.27378 0.14273 0.27899 0.14273 " pathEditMode="relative" ptsTypes="fffffffffA">
                                      <p:cBhvr>
                                        <p:cTn id="45" dur="1000" fill="hold"/>
                                        <p:tgtEl>
                                          <p:spTgt spid="82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9896E-6 C 0.00469 0.01874 0.01753 0.03609 0.02587 0.05182 C 0.03889 0.07634 0.04931 0.09878 0.06007 0.12538 C 0.07812 0.16979 0.10035 0.21097 0.12361 0.25075 C 0.14948 0.29494 0.17361 0.34027 0.2 0.38399 C 0.22135 0.41915 0.19861 0.38423 0.21649 0.41707 C 0.23073 0.44344 0.24705 0.47028 0.26354 0.49387 C 0.28056 0.51816 0.29514 0.51955 0.31528 0.53135 C 0.35521 0.55494 0.33229 0.54569 0.35295 0.55332 C 0.38542 0.55008 0.41476 0.54708 0.44826 0.54708 " pathEditMode="relative" ptsTypes="fffffffffA">
                                      <p:cBhvr>
                                        <p:cTn id="48" dur="1000" fill="hold"/>
                                        <p:tgtEl>
                                          <p:spTgt spid="82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28846E-6 C 0.01719 0.02683 0.03229 0.05529 0.04705 0.08466 C 0.04861 0.08767 0.05104 0.08975 0.05295 0.09253 C 0.05504 0.09554 0.05712 0.09854 0.05886 0.10201 C 0.06459 0.11381 0.06302 0.11543 0.06719 0.12862 C 0.07483 0.15267 0.08281 0.17627 0.08941 0.20079 C 0.09445 0.21952 0.1059 0.23595 0.11424 0.25237 C 0.12049 0.26463 0.12118 0.27805 0.12709 0.29008 C 0.12986 0.30465 0.13768 0.31645 0.14479 0.32778 C 0.14601 0.32986 0.14705 0.33218 0.14827 0.33403 C 0.14931 0.33565 0.15087 0.33704 0.15191 0.33865 C 0.15278 0.34004 0.15417 0.34328 0.15417 0.34328 " pathEditMode="relative" ptsTypes="fffffffffffA">
                                      <p:cBhvr>
                                        <p:cTn id="51" dur="1000" fill="hold"/>
                                        <p:tgtEl>
                                          <p:spTgt spid="829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02568E-6 C 0.00538 0.00046 0.01094 0.00023 0.01632 0.00162 C 0.02865 0.00485 0.0401 0.0222 0.05052 0.03146 C 0.05538 0.03585 0.06094 0.03816 0.0658 0.04233 C 0.07326 0.04857 0.10781 0.0798 0.11997 0.09091 C 0.13073 0.10062 0.14375 0.10548 0.15399 0.11612 C 0.16667 0.12954 0.18247 0.14272 0.19514 0.15683 C 0.20243 0.16516 0.21285 0.17835 0.21875 0.18968 C 0.22431 0.20055 0.22274 0.2024 0.22934 0.21327 C 0.23941 0.22993 0.25174 0.2489 0.26458 0.26185 C 0.27135 0.26879 0.27917 0.27342 0.28576 0.28059 C 0.29566 0.29123 0.30677 0.30488 0.31875 0.31205 C 0.34688 0.3287 0.37795 0.33634 0.40695 0.34952 C 0.42379 0.35716 0.43993 0.36502 0.45764 0.36849 C 0.46146 0.37173 0.45972 0.3715 0.46233 0.3715 " pathEditMode="relative" ptsTypes="ffffffffffffffA">
                                      <p:cBhvr>
                                        <p:cTn id="54" dur="1000" fill="hold"/>
                                        <p:tgtEl>
                                          <p:spTgt spid="82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7178E-6 C 0.00156 0.00555 0.00243 0.01134 0.00347 0.01712 C 0.00555 0.04603 0.01007 0.0731 0.01302 0.10178 C 0.01545 0.12491 0.01319 0.13047 0.02361 0.14897 C 0.02934 0.17627 0.0217 0.14388 0.03055 0.16933 C 0.03437 0.17997 0.03437 0.19362 0.03524 0.20518 C 0.03663 0.2452 0.03819 0.26926 0.04948 0.30558 C 0.05139 0.31992 0.05225 0.32177 0.05538 0.3338 C 0.05729 0.35693 0.0625 0.37937 0.06475 0.40273 C 0.06649 0.44391 0.06701 0.48508 0.05885 0.5251 C 0.05833 0.53273 0.05416 0.5554 0.05764 0.5628 C 0.05989 0.56766 0.06475 0.56905 0.06823 0.57206 C 0.07031 0.57391 0.07535 0.5753 0.07535 0.5753 C 0.07864 0.57969 0.0816 0.58501 0.0835 0.59079 C 0.08455 0.5938 0.08594 0.60028 0.08594 0.60028 " pathEditMode="relative" ptsTypes="ffffffffffffffA">
                                      <p:cBhvr>
                                        <p:cTn id="57" dur="1000" fill="hold"/>
                                        <p:tgtEl>
                                          <p:spTgt spid="829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5.89868E-7 C 0.00747 0.0074 0.01511 0.01226 0.0224 0.02035 C 0.02449 0.02845 0.03126 0.03354 0.03525 0.04071 C 0.04844 0.0643 0.06129 0.08744 0.07414 0.11126 C 0.08646 0.13416 0.09896 0.15637 0.11181 0.17858 C 0.11442 0.18297 0.11615 0.18829 0.11893 0.19269 C 0.12136 0.19639 0.12466 0.1987 0.12709 0.20217 C 0.13126 0.20819 0.1349 0.21466 0.1389 0.22091 C 0.15452 0.24589 0.16494 0.27666 0.18126 0.30094 C 0.18994 0.3139 0.20452 0.33333 0.21528 0.34328 C 0.22344 0.35091 0.23282 0.35646 0.24115 0.36363 C 0.2474 0.36918 0.25261 0.37682 0.25886 0.38237 C 0.26476 0.39555 0.27431 0.40226 0.28247 0.41221 " pathEditMode="relative" ptsTypes="ffffffffffffA">
                                      <p:cBhvr>
                                        <p:cTn id="60" dur="1000" fill="hold"/>
                                        <p:tgtEl>
                                          <p:spTgt spid="82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5894E-6 C 0.01823 0.03053 0.0342 0.065 0.05643 0.09091 C 0.07934 0.11751 0.10539 0.14319 0.13177 0.16308 C 0.15365 0.1795 0.17778 0.19547 0.19757 0.21628 C 0.20504 0.22415 0.21181 0.2334 0.21997 0.23988 C 0.22396 0.24312 0.22813 0.24566 0.23177 0.24936 C 0.24532 0.26255 0.26667 0.28846 0.28108 0.29956 C 0.28577 0.30326 0.29098 0.30604 0.29532 0.31043 C 0.3191 0.33379 0.33976 0.36155 0.3658 0.38098 C 0.37605 0.39648 0.39306 0.41198 0.40591 0.42332 C 0.40868 0.42586 0.41025 0.43002 0.41285 0.4328 C 0.41858 0.43881 0.42622 0.44645 0.43299 0.44992 C 0.4375 0.45593 0.44045 0.46079 0.44584 0.46565 C 0.4507 0.47004 0.45677 0.47259 0.46111 0.47814 C 0.46372 0.48138 0.46545 0.486 0.46823 0.48924 C 0.47136 0.49294 0.47552 0.49503 0.47882 0.4985 C 0.48212 0.50197 0.48473 0.50636 0.4882 0.5096 C 0.49723 0.51793 0.50764 0.52325 0.5165 0.53157 C 0.52795 0.54245 0.54167 0.55818 0.55052 0.57367 C 0.55365 0.57923 0.55486 0.58686 0.55886 0.59102 C 0.56528 0.59773 0.5724 0.60213 0.57882 0.60837 C 0.58681 0.61601 0.5941 0.62572 0.60226 0.63336 C 0.60504 0.6359 0.60816 0.63798 0.61059 0.64122 C 0.6158 0.64816 0.62205 0.65602 0.62813 0.66158 C 0.62986 0.6632 0.63212 0.66343 0.63403 0.66482 C 0.63976 0.66898 0.64445 0.67592 0.65052 0.67893 C 0.66042 0.68378 0.67153 0.68309 0.68108 0.6898 " pathEditMode="relative" ptsTypes="ffffffffffffffffffffffffffA">
                                      <p:cBhvr>
                                        <p:cTn id="63" dur="10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72588E-6 C 0.01684 0.00486 0.03125 0.01434 0.04705 0.02336 C 0.07847 0.04141 0.11233 0.05482 0.14462 0.07032 C 0.16736 0.08119 0.19149 0.08351 0.21528 0.08767 C 0.22934 0.09021 0.24254 0.09623 0.25643 0.09854 C 0.26493 0.09993 0.27379 0.10039 0.28229 0.10178 C 0.28542 0.10224 0.28854 0.10294 0.29167 0.1034 C 0.31754 0.10248 0.33768 0.10086 0.36233 0.09854 C 0.37014 0.09669 0.37795 0.096 0.38577 0.09392 C 0.38976 0.09068 0.38802 0.09091 0.39045 0.09091 " pathEditMode="relative" ptsTypes="fffffffffA">
                                      <p:cBhvr>
                                        <p:cTn id="66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-0.19061 C -0.02066 -0.18529 -0.01632 -0.17882 -0.00677 -0.17026 C -0.00035 -0.16447 0.0066 -0.15985 0.01319 -0.15453 C 0.03924 -0.13301 0.06354 -0.10896 0.08854 -0.08559 C 0.09236 -0.08212 0.0967 -0.07981 0.10035 -0.07611 C 0.10347 -0.0731 0.10538 -0.06824 0.10851 -0.06524 C 0.1118 -0.062 0.1158 -0.06038 0.1191 -0.05737 C 0.13698 -0.04095 0.15312 -0.02106 0.16979 -0.00255 C 0.17361 0.00161 0.17864 0.00323 0.18264 0.00693 C 0.18819 0.01202 0.1908 0.01919 0.1967 0.02405 C 0.21545 0.04025 0.23368 0.05597 0.25208 0.07286 C 0.26719 0.08674 0.28507 0.09553 0.30035 0.10872 C 0.3191 0.12491 0.33542 0.14665 0.35434 0.16215 C 0.36545 0.1714 0.37882 0.17742 0.39097 0.18413 C 0.40312 0.19083 0.4151 0.19708 0.42726 0.20286 C 0.43524 0.20656 0.44496 0.21535 0.4533 0.21697 C 0.45955 0.21813 0.47917 0.21975 0.48385 0.22021 C 0.51128 0.22831 0.48819 0.22322 0.55312 0.2216 C 0.56076 0.21651 0.56875 0.21073 0.57674 0.2061 C 0.58403 0.20171 0.59184 0.19916 0.59566 0.18875 " pathEditMode="relative" ptsTypes="fffffffffffffffffffA">
                                      <p:cBhvr>
                                        <p:cTn id="69" dur="1000" fill="hold"/>
                                        <p:tgtEl>
                                          <p:spTgt spid="82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1.65857E-6 C 0.0066 0.00648 0.0099 0.01804 0.01528 0.02336 C 0.04115 0.0495 0.01337 0.01296 0.03299 0.03609 C 0.04011 0.04442 0.05677 0.07726 0.06233 0.08143 C 0.0698 0.08721 0.07813 0.09137 0.08473 0.09878 C 0.10174 0.11798 0.08125 0.09322 0.09757 0.11913 C 0.10434 0.13 0.11545 0.13694 0.12466 0.14411 C 0.12795 0.14967 0.13195 0.15429 0.13525 0.15984 C 0.14775 0.18136 0.13455 0.16378 0.14705 0.18182 C 0.15365 0.1913 0.16059 0.20056 0.1658 0.21166 C 0.17466 0.23063 0.18368 0.24983 0.19532 0.26648 C 0.20799 0.28476 0.21511 0.30604 0.23403 0.31344 C 0.23646 0.31552 0.23855 0.31807 0.24115 0.31969 C 0.24254 0.32061 0.24445 0.31992 0.24584 0.32131 C 0.24983 0.32431 0.25417 0.33148 0.25764 0.33542 C 0.26389 0.34282 0.27136 0.34814 0.27761 0.35577 C 0.28334 0.36271 0.2875 0.37058 0.29289 0.37775 C 0.29896 0.38584 0.30695 0.3907 0.31285 0.39972 C 0.31927 0.40944 0.31841 0.41106 0.32344 0.4217 C 0.33177 0.43905 0.34045 0.45686 0.35295 0.46866 C 0.35625 0.47537 0.36181 0.4786 0.36476 0.48578 " pathEditMode="relative" ptsTypes="ffffffffffffffffffffA">
                                      <p:cBhvr>
                                        <p:cTn id="72" dur="1000" fill="hold"/>
                                        <p:tgtEl>
                                          <p:spTgt spid="829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5672E-6 C 0.00955 0.02058 0.01979 0.04047 0.02951 0.06106 C 0.03403 0.07055 0.03524 0.08165 0.0401 0.0909 C 0.04219 0.10686 0.05052 0.11681 0.05538 0.13161 C 0.05799 0.13925 0.06476 0.15359 0.06476 0.15359 C 0.06667 0.16608 0.07448 0.17626 0.07656 0.18968 C 0.07847 0.20217 0.08299 0.2135 0.08594 0.22576 C 0.08785 0.23386 0.08715 0.24034 0.09063 0.24774 C 0.09306 0.26971 0.08976 0.25075 0.09427 0.26324 C 0.09618 0.26856 0.09531 0.27573 0.09774 0.28059 C 0.09861 0.28244 0.10017 0.28336 0.10122 0.28521 C 0.10417 0.29053 0.1059 0.29608 0.10955 0.30094 " pathEditMode="relative" ptsTypes="fffffffffffA">
                                      <p:cBhvr>
                                        <p:cTn id="75" dur="1000" fill="hold"/>
                                        <p:tgtEl>
                                          <p:spTgt spid="829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dirty="0" smtClean="0"/>
              <a:t>Відгуки колег-педагогів та батьків учнів про освітянську діяльність</a:t>
            </a:r>
            <a:endParaRPr lang="ru-RU" sz="4000" dirty="0" smtClean="0"/>
          </a:p>
        </p:txBody>
      </p:sp>
      <p:grpSp>
        <p:nvGrpSpPr>
          <p:cNvPr id="47107" name="Group 10"/>
          <p:cNvGrpSpPr>
            <a:grpSpLocks/>
          </p:cNvGrpSpPr>
          <p:nvPr/>
        </p:nvGrpSpPr>
        <p:grpSpPr bwMode="auto">
          <a:xfrm>
            <a:off x="5867400" y="1484313"/>
            <a:ext cx="2808288" cy="3097212"/>
            <a:chOff x="249" y="2341"/>
            <a:chExt cx="1542" cy="1769"/>
          </a:xfrm>
        </p:grpSpPr>
        <p:sp>
          <p:nvSpPr>
            <p:cNvPr id="47120" name="AutoShape 9"/>
            <p:cNvSpPr>
              <a:spLocks noChangeArrowheads="1"/>
            </p:cNvSpPr>
            <p:nvPr/>
          </p:nvSpPr>
          <p:spPr bwMode="auto">
            <a:xfrm>
              <a:off x="249" y="2341"/>
              <a:ext cx="1542" cy="1769"/>
            </a:xfrm>
            <a:prstGeom prst="vertic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47121" name="Picture 8" descr="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568"/>
              <a:ext cx="1043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08" name="Group 14"/>
          <p:cNvGrpSpPr>
            <a:grpSpLocks/>
          </p:cNvGrpSpPr>
          <p:nvPr/>
        </p:nvGrpSpPr>
        <p:grpSpPr bwMode="auto">
          <a:xfrm>
            <a:off x="4932363" y="4292600"/>
            <a:ext cx="2808287" cy="2952750"/>
            <a:chOff x="385" y="1434"/>
            <a:chExt cx="1542" cy="1769"/>
          </a:xfrm>
        </p:grpSpPr>
        <p:sp>
          <p:nvSpPr>
            <p:cNvPr id="47118" name="AutoShape 12"/>
            <p:cNvSpPr>
              <a:spLocks noChangeArrowheads="1"/>
            </p:cNvSpPr>
            <p:nvPr/>
          </p:nvSpPr>
          <p:spPr bwMode="auto">
            <a:xfrm>
              <a:off x="385" y="1434"/>
              <a:ext cx="1542" cy="1769"/>
            </a:xfrm>
            <a:prstGeom prst="vertic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47119" name="Picture 7" descr="4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706"/>
              <a:ext cx="1083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09" name="Group 24"/>
          <p:cNvGrpSpPr>
            <a:grpSpLocks/>
          </p:cNvGrpSpPr>
          <p:nvPr/>
        </p:nvGrpSpPr>
        <p:grpSpPr bwMode="auto">
          <a:xfrm>
            <a:off x="3276600" y="2420938"/>
            <a:ext cx="2447925" cy="2808287"/>
            <a:chOff x="1338" y="2432"/>
            <a:chExt cx="1542" cy="1769"/>
          </a:xfrm>
        </p:grpSpPr>
        <p:sp>
          <p:nvSpPr>
            <p:cNvPr id="47116" name="AutoShape 22"/>
            <p:cNvSpPr>
              <a:spLocks noChangeArrowheads="1"/>
            </p:cNvSpPr>
            <p:nvPr/>
          </p:nvSpPr>
          <p:spPr bwMode="auto">
            <a:xfrm>
              <a:off x="1338" y="2432"/>
              <a:ext cx="1542" cy="1769"/>
            </a:xfrm>
            <a:prstGeom prst="vertic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47117" name="Picture 4" descr="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2668"/>
              <a:ext cx="1021" cy="1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10" name="Group 20"/>
          <p:cNvGrpSpPr>
            <a:grpSpLocks/>
          </p:cNvGrpSpPr>
          <p:nvPr/>
        </p:nvGrpSpPr>
        <p:grpSpPr bwMode="auto">
          <a:xfrm>
            <a:off x="1187450" y="1412875"/>
            <a:ext cx="2447925" cy="2808288"/>
            <a:chOff x="0" y="2205"/>
            <a:chExt cx="1542" cy="1769"/>
          </a:xfrm>
        </p:grpSpPr>
        <p:sp>
          <p:nvSpPr>
            <p:cNvPr id="47114" name="AutoShape 18"/>
            <p:cNvSpPr>
              <a:spLocks noChangeArrowheads="1"/>
            </p:cNvSpPr>
            <p:nvPr/>
          </p:nvSpPr>
          <p:spPr bwMode="auto">
            <a:xfrm>
              <a:off x="0" y="2205"/>
              <a:ext cx="1542" cy="1769"/>
            </a:xfrm>
            <a:prstGeom prst="vertic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47115" name="Picture 5" descr="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432"/>
              <a:ext cx="1042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11" name="Group 19"/>
          <p:cNvGrpSpPr>
            <a:grpSpLocks/>
          </p:cNvGrpSpPr>
          <p:nvPr/>
        </p:nvGrpSpPr>
        <p:grpSpPr bwMode="auto">
          <a:xfrm>
            <a:off x="1042988" y="3833813"/>
            <a:ext cx="2735262" cy="3024187"/>
            <a:chOff x="431" y="1198"/>
            <a:chExt cx="1542" cy="1769"/>
          </a:xfrm>
        </p:grpSpPr>
        <p:sp>
          <p:nvSpPr>
            <p:cNvPr id="47112" name="AutoShape 16"/>
            <p:cNvSpPr>
              <a:spLocks noChangeArrowheads="1"/>
            </p:cNvSpPr>
            <p:nvPr/>
          </p:nvSpPr>
          <p:spPr bwMode="auto">
            <a:xfrm>
              <a:off x="431" y="1198"/>
              <a:ext cx="1542" cy="1769"/>
            </a:xfrm>
            <a:prstGeom prst="vertic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47113" name="Picture 6" descr="4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1570"/>
              <a:ext cx="1030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4" t="9931" r="12988" b="10069"/>
          <a:stretch/>
        </p:blipFill>
        <p:spPr bwMode="auto">
          <a:xfrm rot="19221444">
            <a:off x="5345204" y="904362"/>
            <a:ext cx="1960954" cy="279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2" descr="I:\Миколаїшин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99" y="1348892"/>
            <a:ext cx="2635225" cy="37393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 descr="I:\Миколаїшин\5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10" y="3573016"/>
            <a:ext cx="2374404" cy="326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I:\Миколаїшин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26" y="116632"/>
            <a:ext cx="1813291" cy="25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5" descr="I:\Миколаїшин\3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36" y="4317283"/>
            <a:ext cx="1789468" cy="25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 descr="I:\Миколаїшин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09" y="2065342"/>
            <a:ext cx="1813290" cy="25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76658"/>
            <a:ext cx="3311525" cy="246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593624" y="138671"/>
            <a:ext cx="4963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Мої публікації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0001" r="14828" b="14597"/>
          <a:stretch/>
        </p:blipFill>
        <p:spPr bwMode="auto">
          <a:xfrm>
            <a:off x="7071362" y="404664"/>
            <a:ext cx="2067064" cy="292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6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08050"/>
            <a:ext cx="3503613" cy="2357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4396331" y="908720"/>
            <a:ext cx="4392488" cy="211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1550" b="1" dirty="0">
                <a:solidFill>
                  <a:srgbClr val="800000"/>
                </a:solidFill>
                <a:latin typeface="Bookman Old Style" panose="02050604050505020204" pitchFamily="18" charset="0"/>
              </a:rPr>
              <a:t>Який же дар дістали ті, </a:t>
            </a:r>
          </a:p>
          <a:p>
            <a:pPr eaLnBrk="1" hangingPunct="1">
              <a:spcBef>
                <a:spcPct val="50000"/>
              </a:spcBef>
            </a:pPr>
            <a:r>
              <a:rPr lang="uk-UA" sz="1550" b="1" dirty="0">
                <a:solidFill>
                  <a:srgbClr val="800000"/>
                </a:solidFill>
                <a:latin typeface="Bookman Old Style" panose="02050604050505020204" pitchFamily="18" charset="0"/>
              </a:rPr>
              <a:t>Що так дітей учити вміють?</a:t>
            </a:r>
          </a:p>
          <a:p>
            <a:pPr eaLnBrk="1" hangingPunct="1">
              <a:spcBef>
                <a:spcPct val="50000"/>
              </a:spcBef>
            </a:pPr>
            <a:r>
              <a:rPr lang="uk-UA" sz="1550" b="1" dirty="0">
                <a:solidFill>
                  <a:srgbClr val="800000"/>
                </a:solidFill>
                <a:latin typeface="Bookman Old Style" panose="02050604050505020204" pitchFamily="18" charset="0"/>
              </a:rPr>
              <a:t>Мені здається, в скарбі тім</a:t>
            </a:r>
          </a:p>
          <a:p>
            <a:pPr eaLnBrk="1" hangingPunct="1">
              <a:spcBef>
                <a:spcPct val="50000"/>
              </a:spcBef>
            </a:pPr>
            <a:r>
              <a:rPr lang="uk-UA" sz="1550" b="1" dirty="0">
                <a:solidFill>
                  <a:srgbClr val="800000"/>
                </a:solidFill>
                <a:latin typeface="Bookman Old Style" panose="02050604050505020204" pitchFamily="18" charset="0"/>
              </a:rPr>
              <a:t>Любові найбільше дісталось їм.</a:t>
            </a:r>
          </a:p>
          <a:p>
            <a:pPr algn="r" eaLnBrk="1" hangingPunct="1">
              <a:spcBef>
                <a:spcPct val="50000"/>
              </a:spcBef>
            </a:pPr>
            <a:r>
              <a:rPr lang="uk-UA" sz="1550" b="1" i="1" dirty="0">
                <a:solidFill>
                  <a:srgbClr val="800000"/>
                </a:solidFill>
                <a:latin typeface="Bookman Old Style" panose="02050604050505020204" pitchFamily="18" charset="0"/>
              </a:rPr>
              <a:t>І.Я. Франко</a:t>
            </a:r>
          </a:p>
          <a:p>
            <a:pPr eaLnBrk="1" hangingPunct="1">
              <a:spcBef>
                <a:spcPct val="50000"/>
              </a:spcBef>
            </a:pPr>
            <a:endParaRPr lang="ru-RU" sz="1550" b="1" dirty="0">
              <a:solidFill>
                <a:srgbClr val="8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4582" name="Picture 9" descr="Книга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14" y="2643042"/>
            <a:ext cx="1743332" cy="24421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5292080" y="5085184"/>
            <a:ext cx="3708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Автори:</a:t>
            </a:r>
            <a:b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uk-UA" sz="1600" b="1" i="1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Боднарчук</a:t>
            </a:r>
            <a: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16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Г.З., </a:t>
            </a:r>
            <a:r>
              <a:rPr lang="uk-UA" sz="16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Велиток</a:t>
            </a:r>
            <a:r>
              <a:rPr lang="uk-UA" sz="16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О.М</a:t>
            </a:r>
            <a: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.,</a:t>
            </a:r>
            <a:b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16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Глушик</a:t>
            </a:r>
            <a:r>
              <a:rPr lang="uk-UA" sz="16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З.І., </a:t>
            </a:r>
            <a:r>
              <a:rPr lang="uk-UA" sz="16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Миколаїшин</a:t>
            </a:r>
            <a:r>
              <a:rPr lang="uk-UA" sz="16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М.І</a:t>
            </a:r>
            <a: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., </a:t>
            </a:r>
            <a:b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Рогатин </a:t>
            </a:r>
            <a:r>
              <a:rPr lang="uk-UA" sz="16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Н.М., </a:t>
            </a:r>
            <a:r>
              <a:rPr lang="uk-UA" sz="16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Савуляк</a:t>
            </a:r>
            <a:r>
              <a:rPr lang="uk-UA" sz="16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Г.Я</a:t>
            </a:r>
            <a: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.,</a:t>
            </a:r>
            <a:b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uk-UA" sz="1600" b="1" i="1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Ставрук</a:t>
            </a:r>
            <a:r>
              <a:rPr lang="uk-UA" sz="16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16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Г.В.</a:t>
            </a:r>
            <a:endParaRPr lang="ru-RU" sz="16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259632" y="316106"/>
            <a:ext cx="69489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Учителі початкових класів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>
            <a:off x="2555776" y="4407643"/>
            <a:ext cx="3033722" cy="202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7243" b="9172"/>
          <a:stretch/>
        </p:blipFill>
        <p:spPr>
          <a:xfrm>
            <a:off x="1070647" y="2837792"/>
            <a:ext cx="3297160" cy="224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74929816"/>
              </p:ext>
            </p:extLst>
          </p:nvPr>
        </p:nvGraphicFramePr>
        <p:xfrm>
          <a:off x="-900608" y="0"/>
          <a:ext cx="1040464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71" y="3646977"/>
            <a:ext cx="4281606" cy="32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3614" r="16552"/>
          <a:stretch/>
        </p:blipFill>
        <p:spPr>
          <a:xfrm>
            <a:off x="107504" y="1617402"/>
            <a:ext cx="4795105" cy="347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577386" y="160148"/>
            <a:ext cx="8389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Грамоти та сертифікати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49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8996022" cy="1600200"/>
          </a:xfrm>
        </p:spPr>
        <p:txBody>
          <a:bodyPr/>
          <a:lstStyle/>
          <a:p>
            <a:r>
              <a:rPr lang="uk-UA" dirty="0" smtClean="0"/>
              <a:t>Засідання обласної </a:t>
            </a:r>
            <a:br>
              <a:rPr lang="uk-UA" dirty="0" smtClean="0"/>
            </a:br>
            <a:r>
              <a:rPr lang="uk-UA" dirty="0" smtClean="0"/>
              <a:t>творчої групи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38" y="1712976"/>
            <a:ext cx="3240000" cy="24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683389"/>
            <a:ext cx="3240000" cy="24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21" y="4509120"/>
            <a:ext cx="2994050" cy="168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9" b="14483"/>
          <a:stretch/>
        </p:blipFill>
        <p:spPr>
          <a:xfrm>
            <a:off x="3205093" y="1588309"/>
            <a:ext cx="2383998" cy="267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78" y="4526753"/>
            <a:ext cx="2994050" cy="168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8" b="9692"/>
          <a:stretch/>
        </p:blipFill>
        <p:spPr>
          <a:xfrm>
            <a:off x="5504143" y="4537567"/>
            <a:ext cx="3491880" cy="1710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12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\\Comp4\миколаїшин\6 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77" y="1052736"/>
            <a:ext cx="7542213" cy="5424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\\Comp4\миколаїшин\6 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6348690">
            <a:off x="1182064" y="3750927"/>
            <a:ext cx="2363011" cy="4050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Comp4\миколаїшин\6 0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284655">
            <a:off x="6047695" y="3571635"/>
            <a:ext cx="2148176" cy="405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414706" y="221739"/>
            <a:ext cx="65078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Наша класна родина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39826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b="0" smtClean="0"/>
              <a:t>Миколаїшин Марія Іванівна</a:t>
            </a:r>
            <a:endParaRPr lang="ru-RU" sz="4000" b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052513"/>
            <a:ext cx="4506912" cy="3594100"/>
          </a:xfrm>
        </p:spPr>
        <p:txBody>
          <a:bodyPr/>
          <a:lstStyle/>
          <a:p>
            <a:pPr marL="0" indent="441325" eaLnBrk="1" hangingPunct="1">
              <a:buFont typeface="Wingdings" pitchFamily="2" charset="2"/>
              <a:buNone/>
              <a:defRPr/>
            </a:pPr>
            <a:r>
              <a:rPr lang="uk-UA" b="1" i="1" u="sng" dirty="0" smtClean="0"/>
              <a:t>Педагогічне кредо:</a:t>
            </a:r>
          </a:p>
          <a:p>
            <a:pPr marL="0" indent="441325" eaLnBrk="1" hangingPunct="1">
              <a:buFont typeface="Wingdings" pitchFamily="2" charset="2"/>
              <a:buNone/>
              <a:defRPr/>
            </a:pPr>
            <a:r>
              <a:rPr lang="uk-UA" sz="2800" b="1" i="1" dirty="0" smtClean="0"/>
              <a:t>“Навчатись і навчати, </a:t>
            </a:r>
            <a:r>
              <a:rPr lang="uk-UA" sz="2800" b="1" i="1" dirty="0" err="1" smtClean="0"/>
              <a:t>навчати</a:t>
            </a:r>
            <a:r>
              <a:rPr lang="uk-UA" sz="2800" b="1" i="1" dirty="0" smtClean="0"/>
              <a:t> творити добро, цінувати кожну хвилину життя, яку відміряв нам Господь”</a:t>
            </a:r>
            <a:endParaRPr lang="uk-UA" sz="2800" b="1" u="sng" dirty="0" smtClean="0"/>
          </a:p>
          <a:p>
            <a:pPr marL="0" indent="441325" algn="r" eaLnBrk="1" hangingPunct="1">
              <a:buFont typeface="Wingdings" pitchFamily="2" charset="2"/>
              <a:buNone/>
              <a:defRPr/>
            </a:pPr>
            <a:endParaRPr lang="ru-RU" sz="2800" b="1" i="1" u="sng" dirty="0" smtClean="0"/>
          </a:p>
        </p:txBody>
      </p:sp>
      <p:pic>
        <p:nvPicPr>
          <p:cNvPr id="8200" name="Picture 8" descr="Миколаїш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3289300" cy="5049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613150" y="4579938"/>
            <a:ext cx="5976938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400" b="1" dirty="0">
                <a:solidFill>
                  <a:srgbClr val="99CCFF"/>
                </a:solidFill>
                <a:latin typeface="Bookman Old Style" panose="02050604050505020204" pitchFamily="18" charset="0"/>
              </a:rPr>
              <a:t>Проблема, над якою працюю:</a:t>
            </a:r>
          </a:p>
          <a:p>
            <a:pPr>
              <a:spcBef>
                <a:spcPct val="50000"/>
              </a:spcBef>
              <a:defRPr/>
            </a:pPr>
            <a:r>
              <a:rPr lang="uk-UA" b="1" i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Інтеграція навчального матеріалу як чинник розвитку творчих здібностей та пізнавальної активності учнів</a:t>
            </a:r>
            <a:endParaRPr lang="ru-RU" b="1" i="1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Загальні відомості </a:t>
            </a:r>
            <a:endParaRPr lang="uk-UA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22949" y="1179823"/>
            <a:ext cx="549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Миколаїшин</a:t>
            </a:r>
            <a:r>
              <a:rPr kumimoji="0" lang="uk-UA" sz="32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Марія Іванівна 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451" y="2204864"/>
            <a:ext cx="9126549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народження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- 28.12.1971 р.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Освіта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вища</a:t>
            </a: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Який навчальний заклад закінчила 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Чортківське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педагогічне училище (1991р.)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Тернопільський державний педагогічний інститут (1996 р.)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Спеціальність за дипломом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Педагогіка і методика початкового навчання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Кваліфікація за дипломом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початкових класів, вихователь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Домашня адреса </a:t>
            </a: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Копичинці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вул..Є.Коновальця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,15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роботи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29 років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Категорія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спеціаліст вищої кваліфікаційної категорії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Звання </a:t>
            </a: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старший вчитель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Методична проблема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Інтеграція навчального процесу як чинник розвитку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творчих здібностей та пізнавальної активності учнів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1" y="1441406"/>
            <a:ext cx="1469510" cy="267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8" name="Rectangle 3"/>
          <p:cNvSpPr>
            <a:spLocks noGrp="1" noChangeArrowheads="1"/>
          </p:cNvSpPr>
          <p:nvPr>
            <p:ph idx="1"/>
          </p:nvPr>
        </p:nvSpPr>
        <p:spPr>
          <a:xfrm>
            <a:off x="4679875" y="1434845"/>
            <a:ext cx="4019365" cy="2082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 музеї, хаті кожній,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буде посуд наш художній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2000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(інтегрований </a:t>
            </a:r>
            <a:r>
              <a:rPr lang="uk-UA" sz="2000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урок у 4 класі)</a:t>
            </a:r>
            <a:endParaRPr lang="uk-UA" sz="2000" i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Читання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Трудове навчання</a:t>
            </a:r>
            <a:endParaRPr lang="uk-UA" sz="20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Природознавство</a:t>
            </a:r>
            <a:endParaRPr lang="ru-RU" sz="20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1750" name="Picture 4" descr="Без имени-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56992"/>
            <a:ext cx="3348038" cy="231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0" y="241077"/>
            <a:ext cx="86992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Реалізація міжпредметних зв'язків</a:t>
            </a:r>
          </a:p>
          <a:p>
            <a:pPr algn="ctr"/>
            <a:r>
              <a:rPr lang="uk-UA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 інтеграція навчального матеріалу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5301208"/>
            <a:ext cx="5321866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uk-UA" sz="20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Інтегрований курс «Я досліджую світ».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sz="20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Рослини (2 клас)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sz="2000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(Використання міжпредметних зв’язків)</a:t>
            </a:r>
          </a:p>
          <a:p>
            <a:pPr eaLnBrk="1" hangingPunct="1">
              <a:lnSpc>
                <a:spcPct val="80000"/>
              </a:lnSpc>
            </a:pPr>
            <a:endParaRPr lang="ru-RU" sz="2000" b="1" i="1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41406"/>
            <a:ext cx="3272727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70" y="3501208"/>
            <a:ext cx="3272727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1" b="22824"/>
          <a:stretch/>
        </p:blipFill>
        <p:spPr>
          <a:xfrm>
            <a:off x="179512" y="3662195"/>
            <a:ext cx="1468800" cy="170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1"/>
          <p:cNvGrpSpPr/>
          <p:nvPr/>
        </p:nvGrpSpPr>
        <p:grpSpPr>
          <a:xfrm>
            <a:off x="-16297" y="-76482"/>
            <a:ext cx="1255714" cy="6961866"/>
            <a:chOff x="79067" y="-76482"/>
            <a:chExt cx="1255714" cy="6961866"/>
          </a:xfrm>
        </p:grpSpPr>
        <p:pic>
          <p:nvPicPr>
            <p:cNvPr id="33803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8" y="3386534"/>
              <a:ext cx="1255713" cy="3498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" y="-76482"/>
              <a:ext cx="1255713" cy="3498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Прямокутник 2"/>
          <p:cNvSpPr/>
          <p:nvPr/>
        </p:nvSpPr>
        <p:spPr>
          <a:xfrm>
            <a:off x="2687614" y="-34935"/>
            <a:ext cx="44766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0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Бінарний урок-подорож </a:t>
            </a:r>
          </a:p>
          <a:p>
            <a:pPr algn="ctr"/>
            <a:r>
              <a:rPr lang="uk-UA" sz="20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«До джерела народної мудрості» </a:t>
            </a:r>
          </a:p>
          <a:p>
            <a:pPr algn="ctr"/>
            <a:r>
              <a:rPr lang="uk-UA" sz="20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у 4 класі</a:t>
            </a:r>
            <a:endParaRPr lang="ru-RU" sz="2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1296144" y="990373"/>
            <a:ext cx="8028384" cy="42240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uk-UA" sz="20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Літературне читання;  Трудове навчання; Музичне мистецтво</a:t>
            </a:r>
            <a:endParaRPr lang="ru-RU" sz="2000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1" y="1373902"/>
            <a:ext cx="2468487" cy="1851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39" y="1206564"/>
            <a:ext cx="3849600" cy="288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45207"/>
            <a:ext cx="2833279" cy="2124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55" y="2497168"/>
            <a:ext cx="2467200" cy="1850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" t="312" r="548" b="8576"/>
          <a:stretch/>
        </p:blipFill>
        <p:spPr>
          <a:xfrm>
            <a:off x="3401212" y="3789039"/>
            <a:ext cx="2435405" cy="2958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39" y="3996900"/>
            <a:ext cx="3851313" cy="288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32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6" descr="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" y="5046663"/>
            <a:ext cx="2663825" cy="181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26798385"/>
              </p:ext>
            </p:extLst>
          </p:nvPr>
        </p:nvGraphicFramePr>
        <p:xfrm>
          <a:off x="2711226" y="692696"/>
          <a:ext cx="711735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кутник 3"/>
          <p:cNvSpPr/>
          <p:nvPr/>
        </p:nvSpPr>
        <p:spPr>
          <a:xfrm>
            <a:off x="2676099" y="-138301"/>
            <a:ext cx="62163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4800" b="1" cap="none" spc="0" dirty="0" smtClean="0">
                <a:ln/>
                <a:solidFill>
                  <a:schemeClr val="accent3"/>
                </a:solidFill>
                <a:effectLst/>
              </a:rPr>
              <a:t>Нестандартні уроки</a:t>
            </a:r>
            <a:endParaRPr lang="ru-RU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7" y="1484784"/>
            <a:ext cx="2414400" cy="181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7" y="0"/>
            <a:ext cx="2414400" cy="181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05" y="2790110"/>
            <a:ext cx="2414400" cy="181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41" y="4124800"/>
            <a:ext cx="2195736" cy="1235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Оформлення за замовчуванням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ня за замовчування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Вишукана">
  <a:themeElements>
    <a:clrScheme name="Вишукана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ишукана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ишукана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Сонцестояння">
  <a:themeElements>
    <a:clrScheme name="Сонцестояння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нцестояння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нцестояння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Складена">
  <a:themeElements>
    <a:clrScheme name="Складена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кладе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кладе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Сітка">
  <a:themeElements>
    <a:clrScheme name="Сі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і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і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Виконавча">
  <a:themeElements>
    <a:clrScheme name="Виконавча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Виконавча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иконавч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Співпраця">
  <a:themeElements>
    <a:clrScheme name="Співпраця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Співпраця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івпраця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івпраця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івпраця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івпраця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івпраця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івпраця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івпраця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івпраця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івпраця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Хмари">
  <a:themeElements>
    <a:clrScheme name="Хмари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Хмар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Хмари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мари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мари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мари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мари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мари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мари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Хмари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Хмари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Схил">
  <a:themeElements>
    <a:clrScheme name="Схил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хил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хил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хил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хил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хил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хил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хил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хил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Сонцестояння">
  <a:themeElements>
    <a:clrScheme name="Сонцестояння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нцестояння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нцестояння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1033</Words>
  <Application>Microsoft Office PowerPoint</Application>
  <PresentationFormat>Екран (4:3)</PresentationFormat>
  <Paragraphs>219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слайдів</vt:lpstr>
      </vt:variant>
      <vt:variant>
        <vt:i4>32</vt:i4>
      </vt:variant>
    </vt:vector>
  </HeadingPairs>
  <TitlesOfParts>
    <vt:vector size="46" baseType="lpstr">
      <vt:lpstr>Оформлення за замовчуванням</vt:lpstr>
      <vt:lpstr>Клен</vt:lpstr>
      <vt:lpstr>Трава</vt:lpstr>
      <vt:lpstr>Співпраця</vt:lpstr>
      <vt:lpstr>Хмари</vt:lpstr>
      <vt:lpstr>Пастель</vt:lpstr>
      <vt:lpstr>Схил</vt:lpstr>
      <vt:lpstr>Край</vt:lpstr>
      <vt:lpstr>Сонцестояння</vt:lpstr>
      <vt:lpstr>Вишукана</vt:lpstr>
      <vt:lpstr>1_Сонцестояння</vt:lpstr>
      <vt:lpstr>Складена</vt:lpstr>
      <vt:lpstr>Сітка</vt:lpstr>
      <vt:lpstr>Виконавча</vt:lpstr>
      <vt:lpstr>Презентація PowerPoint</vt:lpstr>
      <vt:lpstr>Загальноосвітня школа І-ІІІ ступенів №2 м. Копичинці</vt:lpstr>
      <vt:lpstr>Презентація PowerPoint</vt:lpstr>
      <vt:lpstr>Презентація PowerPoint</vt:lpstr>
      <vt:lpstr>Миколаїшин Марія Іванівна</vt:lpstr>
      <vt:lpstr>Загальні відомості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Зерна педагогічної творчості складають такі форми, методи та прийоми навчання:</vt:lpstr>
      <vt:lpstr>Презентація PowerPoint</vt:lpstr>
      <vt:lpstr>Проєктна діяльність</vt:lpstr>
      <vt:lpstr>Навчання в новій українській школі</vt:lpstr>
      <vt:lpstr>Робота з батьками</vt:lpstr>
      <vt:lpstr>Наші досягнення у конкурсах</vt:lpstr>
      <vt:lpstr>Презентація PowerPoint</vt:lpstr>
      <vt:lpstr>Презентація PowerPoint</vt:lpstr>
      <vt:lpstr>Від вдячних учнів…</vt:lpstr>
      <vt:lpstr>Відгуки колег-педагогів та батьків учнів про освітянську діяльність</vt:lpstr>
      <vt:lpstr>Презентація PowerPoint</vt:lpstr>
      <vt:lpstr>Презентація PowerPoint</vt:lpstr>
      <vt:lpstr>Презентація PowerPoint</vt:lpstr>
      <vt:lpstr>Засідання обласної  творчої групи</vt:lpstr>
    </vt:vector>
  </TitlesOfParts>
  <Company>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Загальноосвітня школа І-ІІІ ступенів №2 м. Копичинці</dc:title>
  <dc:creator>Teacher</dc:creator>
  <cp:lastModifiedBy>PC</cp:lastModifiedBy>
  <cp:revision>84</cp:revision>
  <dcterms:created xsi:type="dcterms:W3CDTF">2010-12-08T12:26:00Z</dcterms:created>
  <dcterms:modified xsi:type="dcterms:W3CDTF">2021-02-09T12:46:42Z</dcterms:modified>
</cp:coreProperties>
</file>