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</p:sldMasterIdLst>
  <p:sldIdLst>
    <p:sldId id="256" r:id="rId2"/>
    <p:sldId id="257" r:id="rId3"/>
    <p:sldId id="258" r:id="rId4"/>
    <p:sldId id="266" r:id="rId5"/>
    <p:sldId id="261" r:id="rId6"/>
    <p:sldId id="262" r:id="rId7"/>
    <p:sldId id="267" r:id="rId8"/>
    <p:sldId id="268" r:id="rId9"/>
    <p:sldId id="279" r:id="rId10"/>
    <p:sldId id="269" r:id="rId11"/>
    <p:sldId id="271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6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0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32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15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08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8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06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50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36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80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5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92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0DA1-AC78-4CD3-80F1-78E4D11F8EA0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3553A-4B65-4A52-BC28-064A3252B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3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3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9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3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2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135341"/>
            <a:ext cx="7724545" cy="7184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36914"/>
            <a:ext cx="9144000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603" y="182563"/>
            <a:ext cx="8224217" cy="2926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6" y="3291459"/>
            <a:ext cx="7029297" cy="3383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021" y="3291459"/>
            <a:ext cx="4516665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2021-02-10T16:08:39Z</dcterms:created>
  <dcterms:modified xsi:type="dcterms:W3CDTF">2021-02-10T18:06:27Z</dcterms:modified>
</cp:coreProperties>
</file>