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3" autoAdjust="0"/>
    <p:restoredTop sz="94660"/>
  </p:normalViewPr>
  <p:slideViewPr>
    <p:cSldViewPr snapToGrid="0">
      <p:cViewPr varScale="1">
        <p:scale>
          <a:sx n="53" d="100"/>
          <a:sy n="53" d="100"/>
        </p:scale>
        <p:origin x="4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10/22/2016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10/22/2016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10/22/2016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10/22/2016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10/22/2016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10/22/2016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wmf"/><Relationship Id="rId5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619" y="897147"/>
            <a:ext cx="10142171" cy="4865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6397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j019228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3768" y="2418630"/>
            <a:ext cx="1540262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801" y="949086"/>
            <a:ext cx="2664904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 descr="j01124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9705" y="2588999"/>
            <a:ext cx="1849454" cy="1448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 descr="j019339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2892" y="949086"/>
            <a:ext cx="1704975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9630229" y="241863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pic>
        <p:nvPicPr>
          <p:cNvPr id="5126" name="Picture 6" descr="j028053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6200000">
            <a:off x="9631022" y="2517849"/>
            <a:ext cx="1836738" cy="120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476434" y="4037880"/>
            <a:ext cx="947911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9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uk-UA" sz="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75518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584" y="1861059"/>
            <a:ext cx="1895475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222" y="1260984"/>
            <a:ext cx="147637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9760" y="1661034"/>
            <a:ext cx="2600325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3050" y="870459"/>
            <a:ext cx="1885950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13549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35502" y="931718"/>
            <a:ext cx="988587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uk-UA" sz="96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в.н.к</a:t>
            </a:r>
            <a:r>
              <a:rPr lang="uk-UA" sz="9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</a:t>
            </a:r>
            <a:r>
              <a:rPr lang="uk-UA" sz="96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к.с</a:t>
            </a:r>
            <a:r>
              <a:rPr lang="uk-UA" sz="9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uk-UA" sz="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uk-UA" sz="9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uk-UA" sz="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uk-UA" sz="9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96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п.рс.к</a:t>
            </a:r>
            <a:r>
              <a:rPr lang="uk-UA" sz="9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</a:t>
            </a:r>
            <a:r>
              <a:rPr lang="uk-UA" sz="96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сл.в</a:t>
            </a:r>
            <a:r>
              <a:rPr lang="uk-UA" sz="9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 </a:t>
            </a:r>
            <a:endParaRPr lang="uk-UA" sz="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1569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03ac99a147_11812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966" y="1315978"/>
            <a:ext cx="5715000" cy="380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798279" y="2639682"/>
            <a:ext cx="28122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9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endParaRPr lang="uk-UA" sz="9600" dirty="0"/>
          </a:p>
        </p:txBody>
      </p:sp>
    </p:spTree>
    <p:extLst>
      <p:ext uri="{BB962C8B-B14F-4D97-AF65-F5344CB8AC3E}">
        <p14:creationId xmlns:p14="http://schemas.microsoft.com/office/powerpoint/2010/main" val="11533623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249424" y="2538006"/>
            <a:ext cx="15865473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9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М о л  </a:t>
            </a:r>
            <a:endParaRPr kumimoji="0" lang="uk-UA" alt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193" name="Picture 1" descr="1346041357_eyes_wide_op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625" y="2057470"/>
            <a:ext cx="390525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62314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325" y="1224951"/>
            <a:ext cx="10638130" cy="4416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4234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996" y="650204"/>
            <a:ext cx="9195336" cy="5560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5675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451" y="1242205"/>
            <a:ext cx="11264302" cy="4468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5618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1003" y="888003"/>
            <a:ext cx="6469811" cy="5434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1582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oppy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7299" y="884658"/>
            <a:ext cx="3209925" cy="42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210356" y="2725947"/>
            <a:ext cx="479628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9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М = Р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2088188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1290623971_tradicionnaya-kos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679" y="1207697"/>
            <a:ext cx="6003986" cy="4002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884543" y="2363638"/>
            <a:ext cx="239814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9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6619434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08362" y="2242866"/>
            <a:ext cx="767751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0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ак</a:t>
            </a:r>
            <a:r>
              <a:rPr lang="uk-UA" sz="1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3 </a:t>
            </a:r>
            <a:r>
              <a:rPr lang="uk-UA" sz="10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са</a:t>
            </a:r>
            <a:endParaRPr lang="uk-UA" sz="10000" dirty="0"/>
          </a:p>
        </p:txBody>
      </p:sp>
    </p:spTree>
    <p:extLst>
      <p:ext uri="{BB962C8B-B14F-4D97-AF65-F5344CB8AC3E}">
        <p14:creationId xmlns:p14="http://schemas.microsoft.com/office/powerpoint/2010/main" val="35336779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kit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782" y="1039933"/>
            <a:ext cx="3495675" cy="444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4" name="Прямоугольник 3"/>
          <p:cNvSpPr/>
          <p:nvPr/>
        </p:nvSpPr>
        <p:spPr>
          <a:xfrm>
            <a:off x="6600014" y="3610329"/>
            <a:ext cx="240803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9600" strike="sngStrike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 </a:t>
            </a:r>
            <a:r>
              <a:rPr lang="uk-UA" sz="9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І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63711263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26</TotalTime>
  <Words>17</Words>
  <Application>Microsoft Office PowerPoint</Application>
  <PresentationFormat>Широкоэкранный</PresentationFormat>
  <Paragraphs>10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Garamond</vt:lpstr>
      <vt:lpstr>Times New Roman</vt:lpstr>
      <vt:lpstr>Натуральные материалы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Alla</dc:creator>
  <cp:lastModifiedBy>Alla</cp:lastModifiedBy>
  <cp:revision>3</cp:revision>
  <dcterms:created xsi:type="dcterms:W3CDTF">2016-10-22T13:47:33Z</dcterms:created>
  <dcterms:modified xsi:type="dcterms:W3CDTF">2016-10-22T14:13:58Z</dcterms:modified>
</cp:coreProperties>
</file>