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A85206-DCD4-43DB-A8D5-237EF18A8B34}" type="datetimeFigureOut">
              <a:rPr lang="uk-UA" smtClean="0"/>
              <a:pPr/>
              <a:t>24.01.2021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85D9BC-B1A9-4573-8FD1-3CD6161885E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305800" cy="1909762"/>
          </a:xfrm>
        </p:spPr>
        <p:txBody>
          <a:bodyPr/>
          <a:lstStyle/>
          <a:p>
            <a:r>
              <a:rPr lang="uk-UA" sz="4000" dirty="0" err="1" smtClean="0">
                <a:solidFill>
                  <a:srgbClr val="FFFF00"/>
                </a:solidFill>
              </a:rPr>
              <a:t>Пам</a:t>
            </a:r>
            <a:r>
              <a:rPr sz="4000" dirty="0" smtClean="0">
                <a:solidFill>
                  <a:srgbClr val="FFFF00"/>
                </a:solidFill>
              </a:rPr>
              <a:t>'</a:t>
            </a:r>
            <a:r>
              <a:rPr lang="uk-UA" sz="4000" dirty="0" smtClean="0">
                <a:solidFill>
                  <a:srgbClr val="FFFF00"/>
                </a:solidFill>
              </a:rPr>
              <a:t>ятка та </a:t>
            </a:r>
            <a:r>
              <a:rPr lang="uk-UA" sz="4000" smtClean="0">
                <a:solidFill>
                  <a:srgbClr val="FFFF00"/>
                </a:solidFill>
              </a:rPr>
              <a:t>пам'ятник  як </a:t>
            </a:r>
            <a:r>
              <a:rPr lang="uk-UA" sz="4000" dirty="0" smtClean="0">
                <a:solidFill>
                  <a:srgbClr val="FFFF00"/>
                </a:solidFill>
              </a:rPr>
              <a:t>джерело історичної інформації</a:t>
            </a:r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357694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Автор: вчитель історії </a:t>
            </a:r>
          </a:p>
          <a:p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Комарівської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ЗОШ 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І-ІІ ступенів</a:t>
            </a:r>
          </a:p>
          <a:p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Казмірук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М.А.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357694"/>
            <a:ext cx="400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Історичні 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ятки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с.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Комарівка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його околиць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zmiryk\Downloads\Kremenets_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571900" cy="5143536"/>
          </a:xfrm>
          <a:prstGeom prst="rect">
            <a:avLst/>
          </a:prstGeom>
          <a:noFill/>
        </p:spPr>
      </p:pic>
      <p:pic>
        <p:nvPicPr>
          <p:cNvPr id="1027" name="Picture 3" descr="C:\Users\Kazmiryk\Downloads\800px-Вид_на_Замкову_гору_з_вул_Шевченка_Кременец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4381504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857892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Пам'ятник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78645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Пам'ятка історії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zmiryk\Downloads\IMG_1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28000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50070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Зупинка </a:t>
            </a:r>
            <a:r>
              <a:rPr lang="en-US" sz="2000" b="1" dirty="0" smtClean="0">
                <a:solidFill>
                  <a:srgbClr val="FFFF00"/>
                </a:solidFill>
              </a:rPr>
              <a:t>1</a:t>
            </a:r>
            <a:endParaRPr lang="uk-UA" sz="2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Меморіальна дошка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макоуз робити\27112012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858180" cy="4681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357826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Зупинка 2</a:t>
            </a:r>
          </a:p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Пам'ятний знак встановлений на місці, де  стояла хата       Л.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Смакоуза</a:t>
            </a:r>
            <a:endParaRPr lang="uk-UA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3-10-07 15.14.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5286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57214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Зупинка 3</a:t>
            </a:r>
          </a:p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Пам'ятник,  встановлений  загиблим воїнам УПА на хуторі Дубова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10201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214974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643578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Зупинка 4</a:t>
            </a:r>
          </a:p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Вознесенський храм села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Комарівка</a:t>
            </a:r>
            <a:endParaRPr lang="uk-UA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57214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Зупинка 5</a:t>
            </a:r>
          </a:p>
          <a:p>
            <a:pPr algn="ctr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Дубовий хрест,  встановлений  загиблим воїнам УПА  між селами Старий Почаїв,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Комарівка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Будки.       </a:t>
            </a:r>
          </a:p>
        </p:txBody>
      </p:sp>
      <p:pic>
        <p:nvPicPr>
          <p:cNvPr id="4" name="Picture 2" descr="C:\Users\Kazmiryk\Downloads\IMG_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86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Пам'ятка та пам'ятник  як джерело історичної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Пам'ятка історії</dc:title>
  <dc:creator>Kazmiryk</dc:creator>
  <cp:lastModifiedBy>Kazmiryk</cp:lastModifiedBy>
  <cp:revision>13</cp:revision>
  <dcterms:created xsi:type="dcterms:W3CDTF">2021-01-24T10:25:07Z</dcterms:created>
  <dcterms:modified xsi:type="dcterms:W3CDTF">2021-01-24T15:21:07Z</dcterms:modified>
</cp:coreProperties>
</file>