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sldIdLst>
    <p:sldId id="256" r:id="rId2"/>
    <p:sldId id="271" r:id="rId3"/>
    <p:sldId id="264" r:id="rId4"/>
    <p:sldId id="257" r:id="rId5"/>
    <p:sldId id="265" r:id="rId6"/>
    <p:sldId id="266" r:id="rId7"/>
    <p:sldId id="275" r:id="rId8"/>
    <p:sldId id="273" r:id="rId9"/>
    <p:sldId id="268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99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9821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269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11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22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Відсодковий склад вірян Почаївського регіону в 1921 - 1944 рр.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400" b="1" i="0" u="none" strike="noStrike" kern="1200" spc="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uk-UA" sz="1400" dirty="0">
                        <a:latin typeface="Times New Roman" pitchFamily="18" charset="0"/>
                        <a:cs typeface="Times New Roman" pitchFamily="18" charset="0"/>
                      </a:rPr>
                      <a:t>с. Комарівка
37%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out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270356120336909E-2"/>
                  <c:y val="-6.20240924179908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400" b="1" i="0" u="none" strike="noStrike" kern="1200" spc="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uk-UA" sz="1400" dirty="0">
                        <a:latin typeface="Times New Roman" pitchFamily="18" charset="0"/>
                        <a:cs typeface="Times New Roman" pitchFamily="18" charset="0"/>
                      </a:rPr>
                      <a:t>с. Старий </a:t>
                    </a:r>
                    <a:r>
                      <a:rPr lang="uk-UA" sz="1400" dirty="0" smtClean="0">
                        <a:latin typeface="Times New Roman" pitchFamily="18" charset="0"/>
                        <a:cs typeface="Times New Roman" pitchFamily="18" charset="0"/>
                      </a:rPr>
                      <a:t>Олексинець</a:t>
                    </a:r>
                    <a:r>
                      <a:rPr lang="uk-UA" sz="1400" dirty="0">
                        <a:latin typeface="Times New Roman" pitchFamily="18" charset="0"/>
                        <a:cs typeface="Times New Roman" pitchFamily="18" charset="0"/>
                      </a:rPr>
                      <a:t>
6%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4324720555401349E-3"/>
                  <c:y val="-3.7657484682351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400" b="1" i="0" u="none" strike="noStrike" kern="1200" spc="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uk-UA" sz="1400" dirty="0">
                        <a:latin typeface="Times New Roman" pitchFamily="18" charset="0"/>
                        <a:cs typeface="Times New Roman" pitchFamily="18" charset="0"/>
                      </a:rPr>
                      <a:t>с. Затишшя
1%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805460877756163"/>
                  <c:y val="-1.77211692622831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400" b="1" i="0" u="none" strike="noStrike" kern="1200" spc="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uk-UA" sz="1400" dirty="0">
                        <a:latin typeface="Times New Roman" pitchFamily="18" charset="0"/>
                        <a:cs typeface="Times New Roman" pitchFamily="18" charset="0"/>
                      </a:rPr>
                      <a:t>с. Устечко
3%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054120092566865E-3"/>
                  <c:y val="-2.87969000512100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400" b="1" i="0" u="none" strike="noStrike" kern="1200" spc="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uk-UA" sz="1400" dirty="0">
                        <a:latin typeface="Times New Roman" pitchFamily="18" charset="0"/>
                        <a:cs typeface="Times New Roman" pitchFamily="18" charset="0"/>
                      </a:rPr>
                      <a:t>с. Лідихів
12%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out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400" b="1" i="0" u="none" strike="noStrike" kern="1200" spc="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uk-UA" sz="1400" dirty="0">
                        <a:latin typeface="Times New Roman" pitchFamily="18" charset="0"/>
                        <a:cs typeface="Times New Roman" pitchFamily="18" charset="0"/>
                      </a:rPr>
                      <a:t>с. Хотовиця
24%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out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400" b="1" i="0" u="none" strike="noStrike" kern="1200" spc="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uk-UA" sz="1400" dirty="0">
                        <a:latin typeface="Times New Roman" pitchFamily="18" charset="0"/>
                        <a:cs typeface="Times New Roman" pitchFamily="18" charset="0"/>
                      </a:rPr>
                      <a:t>с. Ростоки
14%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out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1066236293359744E-7"/>
                  <c:y val="2.21514615778538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400" b="1" i="0" u="none" strike="noStrike" kern="1200" spc="0" baseline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uk-UA" sz="1400" dirty="0">
                        <a:latin typeface="Times New Roman" pitchFamily="18" charset="0"/>
                        <a:cs typeface="Times New Roman" pitchFamily="18" charset="0"/>
                      </a:rPr>
                      <a:t>с. Горянка
3%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out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400" b="1" i="0" u="none" strike="noStrike" kern="1200" spc="0" baseline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с. Комарівка</c:v>
                </c:pt>
                <c:pt idx="1">
                  <c:v>с. Старий Олексенець</c:v>
                </c:pt>
                <c:pt idx="2">
                  <c:v>с. Затишшя</c:v>
                </c:pt>
                <c:pt idx="3">
                  <c:v>с. Устечко</c:v>
                </c:pt>
                <c:pt idx="4">
                  <c:v>с. Лідихів</c:v>
                </c:pt>
                <c:pt idx="5">
                  <c:v>с. Хотовиця</c:v>
                </c:pt>
                <c:pt idx="6">
                  <c:v>с. Ростоки</c:v>
                </c:pt>
                <c:pt idx="7">
                  <c:v>с. Горянка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64</c:v>
                </c:pt>
                <c:pt idx="1">
                  <c:v>10</c:v>
                </c:pt>
                <c:pt idx="2">
                  <c:v>2</c:v>
                </c:pt>
                <c:pt idx="3">
                  <c:v>6</c:v>
                </c:pt>
                <c:pt idx="4">
                  <c:v>20</c:v>
                </c:pt>
                <c:pt idx="5">
                  <c:v>42</c:v>
                </c:pt>
                <c:pt idx="6">
                  <c:v>25</c:v>
                </c:pt>
                <c:pt idx="7">
                  <c:v>5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Відсодковий склад вірян Почаївського регіону у період незалежності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400" b="1" i="0" u="none" strike="noStrike" kern="1200" spc="0" baseline="0">
                        <a:solidFill>
                          <a:schemeClr val="accen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uk-UA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с. Комарівка
28%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out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94510259094018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400" b="1" i="0" u="none" strike="noStrike" kern="1200" spc="0" baseline="0">
                        <a:solidFill>
                          <a:schemeClr val="accen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uk-UA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с. Лідихів
13%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out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825997475690347E-3"/>
                  <c:y val="-3.94510259094018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400" b="1" i="0" u="none" strike="noStrike" kern="1200" spc="0" baseline="0">
                        <a:solidFill>
                          <a:schemeClr val="accen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uk-UA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м. Почаїв
6%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out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239099116491611E-2"/>
                  <c:y val="0.118353077728205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400" b="1" i="0" u="none" strike="noStrike" kern="1200" spc="0" baseline="0">
                        <a:solidFill>
                          <a:schemeClr val="accen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uk-UA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м. Кременець
53%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outEnd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400" b="1" i="0" u="none" strike="noStrike" kern="1200" spc="0" baseline="0">
                    <a:solidFill>
                      <a:schemeClr val="accent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uk-UA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с. Комарівка</c:v>
                </c:pt>
                <c:pt idx="1">
                  <c:v>с. Лідихів</c:v>
                </c:pt>
                <c:pt idx="2">
                  <c:v>м. Почаїв</c:v>
                </c:pt>
                <c:pt idx="3">
                  <c:v>м. Кременець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88</c:v>
                </c:pt>
                <c:pt idx="1">
                  <c:v>41</c:v>
                </c:pt>
                <c:pt idx="2">
                  <c:v>20</c:v>
                </c:pt>
                <c:pt idx="3">
                  <c:v>165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FF67E-B76F-41EE-9DF2-CA207407BA2D}" type="doc">
      <dgm:prSet loTypeId="urn:microsoft.com/office/officeart/2005/8/layout/cycle4#1" loCatId="matrix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50AFF2BB-0FC4-43C3-B802-D6DEAB77EC3D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accent2"/>
          </a:solidFill>
        </a:ln>
      </dgm:spPr>
      <dgm:t>
        <a:bodyPr lIns="0"/>
        <a:lstStyle/>
        <a:p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 владою Речі Посполитої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D54206-D546-4B96-A02F-1426A318F876}" type="parTrans" cxnId="{0F078F3F-1EC0-4A3F-B14F-ECF67415E86F}">
      <dgm:prSet/>
      <dgm:spPr/>
      <dgm:t>
        <a:bodyPr/>
        <a:lstStyle/>
        <a:p>
          <a:endParaRPr lang="ru-RU"/>
        </a:p>
      </dgm:t>
    </dgm:pt>
    <dgm:pt modelId="{6F2CD8EE-1B81-4F47-B715-2F0FD8B7AE15}" type="sibTrans" cxnId="{0F078F3F-1EC0-4A3F-B14F-ECF67415E86F}">
      <dgm:prSet/>
      <dgm:spPr/>
      <dgm:t>
        <a:bodyPr/>
        <a:lstStyle/>
        <a:p>
          <a:endParaRPr lang="ru-RU"/>
        </a:p>
      </dgm:t>
    </dgm:pt>
    <dgm:pt modelId="{994EC771-0DA7-498D-B984-F2D14295F7A5}">
      <dgm:prSet phldrT="[Текст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період нациської окупації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54E6C0-F0FC-4E1A-80D0-D9481D904666}" type="parTrans" cxnId="{AF2E9C71-2435-4BA3-81F2-7E867B56F5C2}">
      <dgm:prSet/>
      <dgm:spPr/>
      <dgm:t>
        <a:bodyPr/>
        <a:lstStyle/>
        <a:p>
          <a:endParaRPr lang="ru-RU"/>
        </a:p>
      </dgm:t>
    </dgm:pt>
    <dgm:pt modelId="{062CF29C-A5BE-4546-A9BA-0746B506C503}" type="sibTrans" cxnId="{AF2E9C71-2435-4BA3-81F2-7E867B56F5C2}">
      <dgm:prSet/>
      <dgm:spPr/>
      <dgm:t>
        <a:bodyPr/>
        <a:lstStyle/>
        <a:p>
          <a:endParaRPr lang="ru-RU"/>
        </a:p>
      </dgm:t>
    </dgm:pt>
    <dgm:pt modelId="{D78F6991-0054-4AC6-BD54-CA06F7704C68}">
      <dgm:prSet phldrT="[Текст]" custT="1"/>
      <dgm:spPr>
        <a:solidFill>
          <a:schemeClr val="accent5">
            <a:lumMod val="75000"/>
          </a:schemeClr>
        </a:solidFill>
      </dgm:spPr>
      <dgm:t>
        <a:bodyPr lIns="0" tIns="324000" rIns="0" anchor="t"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умовах радянської влади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BFA52D-198E-4F5B-812C-F4FA2AF81DA5}" type="parTrans" cxnId="{3E2C5749-884B-4A67-8340-90564AAFEB05}">
      <dgm:prSet/>
      <dgm:spPr/>
      <dgm:t>
        <a:bodyPr/>
        <a:lstStyle/>
        <a:p>
          <a:endParaRPr lang="ru-RU"/>
        </a:p>
      </dgm:t>
    </dgm:pt>
    <dgm:pt modelId="{75BDD32F-0C80-43F8-8F30-848EF5ADB6F2}" type="sibTrans" cxnId="{3E2C5749-884B-4A67-8340-90564AAFEB05}">
      <dgm:prSet/>
      <dgm:spPr/>
      <dgm:t>
        <a:bodyPr/>
        <a:lstStyle/>
        <a:p>
          <a:endParaRPr lang="ru-RU"/>
        </a:p>
      </dgm:t>
    </dgm:pt>
    <dgm:pt modelId="{53754548-4B2B-4E31-BF02-A349D0118FCC}">
      <dgm:prSet phldrT="[Текст]" custT="1"/>
      <dgm:spPr>
        <a:solidFill>
          <a:srgbClr val="00B0F0"/>
        </a:solidFill>
      </dgm:spPr>
      <dgm:t>
        <a:bodyPr lIns="36000" tIns="180000" rIns="108000"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період незалежно-сті України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33F725-281D-45B7-9518-C24B702C28BC}" type="parTrans" cxnId="{6754E3B1-D2A1-4616-8AD5-09C57D33FD3E}">
      <dgm:prSet/>
      <dgm:spPr/>
      <dgm:t>
        <a:bodyPr/>
        <a:lstStyle/>
        <a:p>
          <a:endParaRPr lang="ru-RU"/>
        </a:p>
      </dgm:t>
    </dgm:pt>
    <dgm:pt modelId="{DD01F861-78D5-4B29-9DA0-828BE5090090}" type="sibTrans" cxnId="{6754E3B1-D2A1-4616-8AD5-09C57D33FD3E}">
      <dgm:prSet/>
      <dgm:spPr/>
      <dgm:t>
        <a:bodyPr/>
        <a:lstStyle/>
        <a:p>
          <a:endParaRPr lang="ru-RU"/>
        </a:p>
      </dgm:t>
    </dgm:pt>
    <dgm:pt modelId="{23116AD3-31C3-4531-BC5D-EDAE53196D98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lIns="36000" anchor="t"/>
        <a:lstStyle/>
        <a:p>
          <a:pPr marL="177800" indent="0"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Поширення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євангельського руху;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70B8A2-E452-4C43-AE5D-F0C69CE1DAFB}" type="parTrans" cxnId="{2648186F-274E-4DDB-9C10-6CC1CB5558EC}">
      <dgm:prSet/>
      <dgm:spPr/>
      <dgm:t>
        <a:bodyPr/>
        <a:lstStyle/>
        <a:p>
          <a:endParaRPr lang="uk-UA"/>
        </a:p>
      </dgm:t>
    </dgm:pt>
    <dgm:pt modelId="{8C782917-9B3C-40A7-9FBB-926DF0FF7FE4}" type="sibTrans" cxnId="{2648186F-274E-4DDB-9C10-6CC1CB5558EC}">
      <dgm:prSet/>
      <dgm:spPr/>
      <dgm:t>
        <a:bodyPr/>
        <a:lstStyle/>
        <a:p>
          <a:endParaRPr lang="uk-UA"/>
        </a:p>
      </dgm:t>
    </dgm:pt>
    <dgm:pt modelId="{53C0ADAC-3711-4164-A0DD-4BDA619D5F9F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lIns="36000" anchor="t"/>
        <a:lstStyle/>
        <a:p>
          <a:pPr marL="171450" indent="0" algn="l">
            <a:tabLst/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1931 р. ˗ </a:t>
          </a:r>
          <a:r>
            <a:rPr lang="ru-RU" sz="180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реєстрація</a:t>
          </a:r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 Комарівської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громади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ЄХБ в органах державної влади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19DA92-07E0-4D78-9661-FD8C9AD694C1}" type="parTrans" cxnId="{A25C2BB9-EAAD-4AED-B661-653ADD848A7F}">
      <dgm:prSet/>
      <dgm:spPr/>
      <dgm:t>
        <a:bodyPr/>
        <a:lstStyle/>
        <a:p>
          <a:endParaRPr lang="uk-UA"/>
        </a:p>
      </dgm:t>
    </dgm:pt>
    <dgm:pt modelId="{46B52FED-064B-420F-86E6-7C0318B9ACF0}" type="sibTrans" cxnId="{A25C2BB9-EAAD-4AED-B661-653ADD848A7F}">
      <dgm:prSet/>
      <dgm:spPr/>
      <dgm:t>
        <a:bodyPr/>
        <a:lstStyle/>
        <a:p>
          <a:endParaRPr lang="uk-UA"/>
        </a:p>
      </dgm:t>
    </dgm:pt>
    <dgm:pt modelId="{AECDBBA4-7C1A-4A0A-8C1C-9AAC2CDF6901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lIns="36000" anchor="t"/>
        <a:lstStyle/>
        <a:p>
          <a:pPr marL="171450" indent="0"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1934 р. ˗ будівництво молитовного будинку в с. Комарівка;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527F19-959B-4722-B69A-8F0A679DA0D5}" type="parTrans" cxnId="{4AB7158B-81B6-47D3-9198-A2B993D0D0A4}">
      <dgm:prSet/>
      <dgm:spPr/>
      <dgm:t>
        <a:bodyPr/>
        <a:lstStyle/>
        <a:p>
          <a:endParaRPr lang="uk-UA"/>
        </a:p>
      </dgm:t>
    </dgm:pt>
    <dgm:pt modelId="{6F4E1F8C-A86D-4D76-AE17-3DDCF32191CF}" type="sibTrans" cxnId="{4AB7158B-81B6-47D3-9198-A2B993D0D0A4}">
      <dgm:prSet/>
      <dgm:spPr/>
      <dgm:t>
        <a:bodyPr/>
        <a:lstStyle/>
        <a:p>
          <a:endParaRPr lang="uk-UA"/>
        </a:p>
      </dgm:t>
    </dgm:pt>
    <dgm:pt modelId="{9D718A52-E551-4CC4-8B77-72EA38147440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lIns="36000" anchor="t"/>
        <a:lstStyle/>
        <a:p>
          <a:pPr marL="171450" indent="0"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виділення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місця для поховання вірян.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5A5466-03CB-4CCC-87A8-8F404F20E9AB}" type="parTrans" cxnId="{E083C50F-3894-47D7-81CC-31026B43B19E}">
      <dgm:prSet/>
      <dgm:spPr/>
      <dgm:t>
        <a:bodyPr/>
        <a:lstStyle/>
        <a:p>
          <a:endParaRPr lang="uk-UA"/>
        </a:p>
      </dgm:t>
    </dgm:pt>
    <dgm:pt modelId="{002A39D6-5EE8-4EF8-9AE2-FF85311E2D34}" type="sibTrans" cxnId="{E083C50F-3894-47D7-81CC-31026B43B19E}">
      <dgm:prSet/>
      <dgm:spPr/>
      <dgm:t>
        <a:bodyPr/>
        <a:lstStyle/>
        <a:p>
          <a:endParaRPr lang="uk-UA"/>
        </a:p>
      </dgm:t>
    </dgm:pt>
    <dgm:pt modelId="{5E95EA91-D4D5-45CE-8C17-483346CCEAB6}">
      <dgm:prSet phldrT="[Текст]" custT="1"/>
      <dgm:spPr>
        <a:solidFill>
          <a:srgbClr val="66FFFF">
            <a:alpha val="90000"/>
          </a:srgbClr>
        </a:solidFill>
      </dgm:spPr>
      <dgm:t>
        <a:bodyPr lIns="144000" tIns="0" bIns="720000" anchor="ctr"/>
        <a:lstStyle/>
        <a:p>
          <a:pPr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2011 р. ˗ передача культової споруди у власність громади.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CA03AC-E090-4D4E-A3C2-C409F7B1AB50}" type="parTrans" cxnId="{CFB72390-B6C3-41C0-BC8D-01FA960C5F7A}">
      <dgm:prSet/>
      <dgm:spPr/>
      <dgm:t>
        <a:bodyPr/>
        <a:lstStyle/>
        <a:p>
          <a:endParaRPr lang="uk-UA"/>
        </a:p>
      </dgm:t>
    </dgm:pt>
    <dgm:pt modelId="{542EC3D2-22E2-49EC-A707-180DA900CBB4}" type="sibTrans" cxnId="{CFB72390-B6C3-41C0-BC8D-01FA960C5F7A}">
      <dgm:prSet/>
      <dgm:spPr/>
      <dgm:t>
        <a:bodyPr/>
        <a:lstStyle/>
        <a:p>
          <a:endParaRPr lang="uk-UA"/>
        </a:p>
      </dgm:t>
    </dgm:pt>
    <dgm:pt modelId="{9253CD74-B255-4AB5-AAC2-D10D045E63D9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l"/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B77756-4541-40E4-B118-09DAE2370D46}" type="parTrans" cxnId="{40A21B51-FF0C-4255-96FF-5C38FCFD3184}">
      <dgm:prSet/>
      <dgm:spPr/>
      <dgm:t>
        <a:bodyPr/>
        <a:lstStyle/>
        <a:p>
          <a:endParaRPr lang="uk-UA"/>
        </a:p>
      </dgm:t>
    </dgm:pt>
    <dgm:pt modelId="{24FC3A9D-02D6-4B86-9413-A82C2C65A4D6}" type="sibTrans" cxnId="{40A21B51-FF0C-4255-96FF-5C38FCFD3184}">
      <dgm:prSet/>
      <dgm:spPr/>
      <dgm:t>
        <a:bodyPr/>
        <a:lstStyle/>
        <a:p>
          <a:endParaRPr lang="uk-UA"/>
        </a:p>
      </dgm:t>
    </dgm:pt>
    <dgm:pt modelId="{D32F42B3-E02E-4405-A122-877E93D76DD7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липень 1946 р. ˗ громада «Євангельських християн вольних» с. Комарівка увійшла до Союзу ЄХБ;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7758AD-19C9-41AC-B971-C6CE47B4F4EF}" type="parTrans" cxnId="{EE85937B-A661-455F-8D1B-793ACDB0D265}">
      <dgm:prSet/>
      <dgm:spPr/>
      <dgm:t>
        <a:bodyPr/>
        <a:lstStyle/>
        <a:p>
          <a:endParaRPr lang="uk-UA"/>
        </a:p>
      </dgm:t>
    </dgm:pt>
    <dgm:pt modelId="{A74E143A-2050-4446-8911-AD6178862F35}" type="sibTrans" cxnId="{EE85937B-A661-455F-8D1B-793ACDB0D265}">
      <dgm:prSet/>
      <dgm:spPr/>
      <dgm:t>
        <a:bodyPr/>
        <a:lstStyle/>
        <a:p>
          <a:endParaRPr lang="uk-UA"/>
        </a:p>
      </dgm:t>
    </dgm:pt>
    <dgm:pt modelId="{94AC2A22-1E90-4209-9377-53920A85844E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1978 р. ˗ розкол громади: Всесоюзна рада ЄХБ та Рада церков ЄХБ;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53AD22-F052-42BD-B9A1-7CEEEA8B1D19}" type="parTrans" cxnId="{788DB5FE-DCE1-46E1-9208-E3BB092EBAA4}">
      <dgm:prSet/>
      <dgm:spPr/>
      <dgm:t>
        <a:bodyPr/>
        <a:lstStyle/>
        <a:p>
          <a:endParaRPr lang="uk-UA"/>
        </a:p>
      </dgm:t>
    </dgm:pt>
    <dgm:pt modelId="{6886E331-8278-4F36-BBA2-9416C8D2666E}" type="sibTrans" cxnId="{788DB5FE-DCE1-46E1-9208-E3BB092EBAA4}">
      <dgm:prSet/>
      <dgm:spPr/>
      <dgm:t>
        <a:bodyPr/>
        <a:lstStyle/>
        <a:p>
          <a:endParaRPr lang="uk-UA"/>
        </a:p>
      </dgm:t>
    </dgm:pt>
    <dgm:pt modelId="{25F18D57-D2C7-46DC-B092-541DD0DB930C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підпільна друкарська справа                                                               (М. Благовірний, В. Богута).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8DB12-C5B4-40F4-9528-73F657057777}" type="parTrans" cxnId="{793CBE55-006F-4871-8DAC-8C8C5D899769}">
      <dgm:prSet/>
      <dgm:spPr/>
      <dgm:t>
        <a:bodyPr/>
        <a:lstStyle/>
        <a:p>
          <a:endParaRPr lang="uk-UA"/>
        </a:p>
      </dgm:t>
    </dgm:pt>
    <dgm:pt modelId="{79D73EF9-14C8-4AAA-86B5-417C27A6A713}" type="sibTrans" cxnId="{793CBE55-006F-4871-8DAC-8C8C5D899769}">
      <dgm:prSet/>
      <dgm:spPr/>
      <dgm:t>
        <a:bodyPr/>
        <a:lstStyle/>
        <a:p>
          <a:endParaRPr lang="uk-UA"/>
        </a:p>
      </dgm:t>
    </dgm:pt>
    <dgm:pt modelId="{37F6C8AA-C6BF-430B-9E26-A01BFFAC0EB4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Індиферентне ставлення окупаційної влади до вірян громади.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E2C3A9-D7CF-4860-81EE-FA492AF9927D}" type="parTrans" cxnId="{20DB711B-C6BA-4384-8E95-F0327D23EFCF}">
      <dgm:prSet/>
      <dgm:spPr/>
      <dgm:t>
        <a:bodyPr/>
        <a:lstStyle/>
        <a:p>
          <a:endParaRPr lang="uk-UA"/>
        </a:p>
      </dgm:t>
    </dgm:pt>
    <dgm:pt modelId="{4615FDC5-59F9-42A9-B072-1BF404AE940E}" type="sibTrans" cxnId="{20DB711B-C6BA-4384-8E95-F0327D23EFCF}">
      <dgm:prSet/>
      <dgm:spPr/>
      <dgm:t>
        <a:bodyPr/>
        <a:lstStyle/>
        <a:p>
          <a:endParaRPr lang="uk-UA"/>
        </a:p>
      </dgm:t>
    </dgm:pt>
    <dgm:pt modelId="{ED675104-5AE5-4E8B-8F63-0B02EBB79A0B}">
      <dgm:prSet phldrT="[Текст]" custT="1"/>
      <dgm:spPr>
        <a:solidFill>
          <a:srgbClr val="66FFFF">
            <a:alpha val="90000"/>
          </a:srgbClr>
        </a:solidFill>
      </dgm:spPr>
      <dgm:t>
        <a:bodyPr lIns="144000" tIns="0" bIns="720000" anchor="ctr"/>
        <a:lstStyle/>
        <a:p>
          <a:pPr algn="l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1995 р. </a:t>
          </a:r>
          <a:r>
            <a:rPr lang="uk-UA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˗ реєстрація фонду «Доброта»;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D116EC-D324-4BB8-9BCB-DEBBDF32DC22}" type="parTrans" cxnId="{CD2013F7-DD20-4697-BE13-85E362FAB18A}">
      <dgm:prSet/>
      <dgm:spPr/>
      <dgm:t>
        <a:bodyPr/>
        <a:lstStyle/>
        <a:p>
          <a:endParaRPr lang="uk-UA"/>
        </a:p>
      </dgm:t>
    </dgm:pt>
    <dgm:pt modelId="{90D88334-6267-4507-96C9-1C4DB94AE315}" type="sibTrans" cxnId="{CD2013F7-DD20-4697-BE13-85E362FAB18A}">
      <dgm:prSet/>
      <dgm:spPr/>
      <dgm:t>
        <a:bodyPr/>
        <a:lstStyle/>
        <a:p>
          <a:endParaRPr lang="uk-UA"/>
        </a:p>
      </dgm:t>
    </dgm:pt>
    <dgm:pt modelId="{438E7594-36D5-481C-ACA9-5B3D58F4418F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 lIns="36000" anchor="t"/>
        <a:lstStyle/>
        <a:p>
          <a:pPr marL="171450" indent="0" algn="l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створення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баптиської громади де-факто            в 1920-х рр.;</a:t>
          </a:r>
          <a:endParaRPr lang="ru-RU" sz="18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AFD232-3803-41D2-89F7-9C53F95515C3}" type="parTrans" cxnId="{5A9F4DB4-CFAD-4F67-B51A-C1326F51D0AC}">
      <dgm:prSet/>
      <dgm:spPr/>
      <dgm:t>
        <a:bodyPr/>
        <a:lstStyle/>
        <a:p>
          <a:endParaRPr lang="uk-UA"/>
        </a:p>
      </dgm:t>
    </dgm:pt>
    <dgm:pt modelId="{AE1BD386-16B3-4B39-91A4-B6553E0CE4ED}" type="sibTrans" cxnId="{5A9F4DB4-CFAD-4F67-B51A-C1326F51D0AC}">
      <dgm:prSet/>
      <dgm:spPr/>
      <dgm:t>
        <a:bodyPr/>
        <a:lstStyle/>
        <a:p>
          <a:endParaRPr lang="uk-UA"/>
        </a:p>
      </dgm:t>
    </dgm:pt>
    <dgm:pt modelId="{748DA39A-A56F-4FFC-B5AE-509A2DB3558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46927E-67D6-4003-9DFF-C9DD0814D592}" type="parTrans" cxnId="{5A7292C8-2955-412F-BCEC-DAFECF929B52}">
      <dgm:prSet/>
      <dgm:spPr/>
      <dgm:t>
        <a:bodyPr/>
        <a:lstStyle/>
        <a:p>
          <a:endParaRPr lang="uk-UA"/>
        </a:p>
      </dgm:t>
    </dgm:pt>
    <dgm:pt modelId="{4482094D-2836-475C-B236-BBBA7170B60C}" type="sibTrans" cxnId="{5A7292C8-2955-412F-BCEC-DAFECF929B52}">
      <dgm:prSet/>
      <dgm:spPr/>
      <dgm:t>
        <a:bodyPr/>
        <a:lstStyle/>
        <a:p>
          <a:endParaRPr lang="uk-UA"/>
        </a:p>
      </dgm:t>
    </dgm:pt>
    <dgm:pt modelId="{38FB0A83-B806-4B04-B2B9-12457189BA1A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DBCACC-BBE9-41D7-92F0-3A9400030DE3}" type="parTrans" cxnId="{AF3E5850-B4DD-45D7-9F85-BA4C4D023A81}">
      <dgm:prSet/>
      <dgm:spPr/>
      <dgm:t>
        <a:bodyPr/>
        <a:lstStyle/>
        <a:p>
          <a:endParaRPr lang="uk-UA"/>
        </a:p>
      </dgm:t>
    </dgm:pt>
    <dgm:pt modelId="{FC13A87E-BFF9-42DB-8258-9A7D127A08F1}" type="sibTrans" cxnId="{AF3E5850-B4DD-45D7-9F85-BA4C4D023A81}">
      <dgm:prSet/>
      <dgm:spPr/>
      <dgm:t>
        <a:bodyPr/>
        <a:lstStyle/>
        <a:p>
          <a:endParaRPr lang="uk-UA"/>
        </a:p>
      </dgm:t>
    </dgm:pt>
    <dgm:pt modelId="{7D0E8E88-3F2E-44B3-A06A-9B5D91BA132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4E629F-A2E4-4FFC-901E-83D109FF8D10}" type="parTrans" cxnId="{F96E5AE8-0A1C-4FCE-ADA1-04B770F35796}">
      <dgm:prSet/>
      <dgm:spPr/>
      <dgm:t>
        <a:bodyPr/>
        <a:lstStyle/>
        <a:p>
          <a:endParaRPr lang="uk-UA"/>
        </a:p>
      </dgm:t>
    </dgm:pt>
    <dgm:pt modelId="{73B48078-2113-4938-891F-63502B489648}" type="sibTrans" cxnId="{F96E5AE8-0A1C-4FCE-ADA1-04B770F35796}">
      <dgm:prSet/>
      <dgm:spPr/>
      <dgm:t>
        <a:bodyPr/>
        <a:lstStyle/>
        <a:p>
          <a:endParaRPr lang="uk-UA"/>
        </a:p>
      </dgm:t>
    </dgm:pt>
    <dgm:pt modelId="{62B1C526-9344-493C-839C-44E505FD9238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50D3F5-AB12-4BCB-9FD6-7027D02928C8}" type="parTrans" cxnId="{41674E37-92FD-4AED-BAF1-15941B93D39E}">
      <dgm:prSet/>
      <dgm:spPr/>
      <dgm:t>
        <a:bodyPr/>
        <a:lstStyle/>
        <a:p>
          <a:endParaRPr lang="uk-UA"/>
        </a:p>
      </dgm:t>
    </dgm:pt>
    <dgm:pt modelId="{BDBC89D3-A9BD-442B-8D8E-2386D3DDD6DC}" type="sibTrans" cxnId="{41674E37-92FD-4AED-BAF1-15941B93D39E}">
      <dgm:prSet/>
      <dgm:spPr/>
      <dgm:t>
        <a:bodyPr/>
        <a:lstStyle/>
        <a:p>
          <a:endParaRPr lang="uk-UA"/>
        </a:p>
      </dgm:t>
    </dgm:pt>
    <dgm:pt modelId="{77F109CC-B267-4998-9626-B9523D9E8734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29E99-EFD8-46D7-A7EA-2B520889E289}" type="parTrans" cxnId="{2EB2FD32-A4EB-48BE-A91C-CDAF17153CE3}">
      <dgm:prSet/>
      <dgm:spPr/>
      <dgm:t>
        <a:bodyPr/>
        <a:lstStyle/>
        <a:p>
          <a:endParaRPr lang="uk-UA"/>
        </a:p>
      </dgm:t>
    </dgm:pt>
    <dgm:pt modelId="{7B8D6EAD-FA87-4CF4-827A-61FF7D5F6864}" type="sibTrans" cxnId="{2EB2FD32-A4EB-48BE-A91C-CDAF17153CE3}">
      <dgm:prSet/>
      <dgm:spPr/>
      <dgm:t>
        <a:bodyPr/>
        <a:lstStyle/>
        <a:p>
          <a:endParaRPr lang="uk-UA"/>
        </a:p>
      </dgm:t>
    </dgm:pt>
    <dgm:pt modelId="{B0EFD343-F297-48C5-A33F-CB1A6E49EDD1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439224-2CCC-4053-AF17-12E5D3042C5F}" type="parTrans" cxnId="{5E9EDA8E-D762-416D-9CF3-14FE6357002E}">
      <dgm:prSet/>
      <dgm:spPr/>
      <dgm:t>
        <a:bodyPr/>
        <a:lstStyle/>
        <a:p>
          <a:endParaRPr lang="uk-UA"/>
        </a:p>
      </dgm:t>
    </dgm:pt>
    <dgm:pt modelId="{FE45C786-E918-4858-BB16-F32CC696E698}" type="sibTrans" cxnId="{5E9EDA8E-D762-416D-9CF3-14FE6357002E}">
      <dgm:prSet/>
      <dgm:spPr/>
      <dgm:t>
        <a:bodyPr/>
        <a:lstStyle/>
        <a:p>
          <a:endParaRPr lang="uk-UA"/>
        </a:p>
      </dgm:t>
    </dgm:pt>
    <dgm:pt modelId="{EA512BCF-3285-4436-8F48-CFBE8A1914FA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B935B7-9C1A-4205-B608-A228D5B5FEEF}" type="parTrans" cxnId="{D402D6A3-B049-4034-9F83-121015A6E2E1}">
      <dgm:prSet/>
      <dgm:spPr/>
      <dgm:t>
        <a:bodyPr/>
        <a:lstStyle/>
        <a:p>
          <a:endParaRPr lang="uk-UA"/>
        </a:p>
      </dgm:t>
    </dgm:pt>
    <dgm:pt modelId="{4ABC6ED3-490C-4BC2-93FB-FEEA21C5C40A}" type="sibTrans" cxnId="{D402D6A3-B049-4034-9F83-121015A6E2E1}">
      <dgm:prSet/>
      <dgm:spPr/>
      <dgm:t>
        <a:bodyPr/>
        <a:lstStyle/>
        <a:p>
          <a:endParaRPr lang="uk-UA"/>
        </a:p>
      </dgm:t>
    </dgm:pt>
    <dgm:pt modelId="{57C0B6FA-0C42-44ED-AF42-4B482AF6320A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86E3C-0D4D-4AEC-AC92-DF1C7FF863CF}" type="parTrans" cxnId="{A498CF28-5D29-499B-B2F1-CD1A7643E9F4}">
      <dgm:prSet/>
      <dgm:spPr/>
      <dgm:t>
        <a:bodyPr/>
        <a:lstStyle/>
        <a:p>
          <a:endParaRPr lang="uk-UA"/>
        </a:p>
      </dgm:t>
    </dgm:pt>
    <dgm:pt modelId="{AA033858-71F5-489D-8447-DADC2759B21E}" type="sibTrans" cxnId="{A498CF28-5D29-499B-B2F1-CD1A7643E9F4}">
      <dgm:prSet/>
      <dgm:spPr/>
      <dgm:t>
        <a:bodyPr/>
        <a:lstStyle/>
        <a:p>
          <a:endParaRPr lang="uk-UA"/>
        </a:p>
      </dgm:t>
    </dgm:pt>
    <dgm:pt modelId="{BD88A152-BF17-4D87-87AD-324CAA08346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BE527-5A20-452F-81F8-A4F51F0C31F8}" type="parTrans" cxnId="{A61E4E52-EB9E-4844-870B-D5C4BC0313C5}">
      <dgm:prSet/>
      <dgm:spPr/>
      <dgm:t>
        <a:bodyPr/>
        <a:lstStyle/>
        <a:p>
          <a:endParaRPr lang="uk-UA"/>
        </a:p>
      </dgm:t>
    </dgm:pt>
    <dgm:pt modelId="{E4AAA193-0720-41EA-A118-0D979AE8D469}" type="sibTrans" cxnId="{A61E4E52-EB9E-4844-870B-D5C4BC0313C5}">
      <dgm:prSet/>
      <dgm:spPr/>
      <dgm:t>
        <a:bodyPr/>
        <a:lstStyle/>
        <a:p>
          <a:endParaRPr lang="uk-UA"/>
        </a:p>
      </dgm:t>
    </dgm:pt>
    <dgm:pt modelId="{A2BE63A0-D977-48D6-B9F0-41DFA18EF250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5AF48A-0104-4B04-B647-054E45621E8D}" type="parTrans" cxnId="{42E4FBF5-380B-4C48-BDFF-2E058799465D}">
      <dgm:prSet/>
      <dgm:spPr/>
      <dgm:t>
        <a:bodyPr/>
        <a:lstStyle/>
        <a:p>
          <a:endParaRPr lang="uk-UA"/>
        </a:p>
      </dgm:t>
    </dgm:pt>
    <dgm:pt modelId="{01497C2A-892B-4A4D-85A3-53C6E96A2139}" type="sibTrans" cxnId="{42E4FBF5-380B-4C48-BDFF-2E058799465D}">
      <dgm:prSet/>
      <dgm:spPr/>
      <dgm:t>
        <a:bodyPr/>
        <a:lstStyle/>
        <a:p>
          <a:endParaRPr lang="uk-UA"/>
        </a:p>
      </dgm:t>
    </dgm:pt>
    <dgm:pt modelId="{5FF13EBB-B54D-4423-A648-CEE0123B1CDA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EAAB37-0E22-4448-B147-859D6531CB8E}" type="parTrans" cxnId="{3E19B932-18D6-4554-AD57-D148D57FDBE4}">
      <dgm:prSet/>
      <dgm:spPr/>
      <dgm:t>
        <a:bodyPr/>
        <a:lstStyle/>
        <a:p>
          <a:endParaRPr lang="uk-UA"/>
        </a:p>
      </dgm:t>
    </dgm:pt>
    <dgm:pt modelId="{BDABBAAF-D1CB-41E6-BC7F-0FFCC57D572B}" type="sibTrans" cxnId="{3E19B932-18D6-4554-AD57-D148D57FDBE4}">
      <dgm:prSet/>
      <dgm:spPr/>
      <dgm:t>
        <a:bodyPr/>
        <a:lstStyle/>
        <a:p>
          <a:endParaRPr lang="uk-UA"/>
        </a:p>
      </dgm:t>
    </dgm:pt>
    <dgm:pt modelId="{866ED0EA-C8A3-412C-B4B7-F8717E0BAFFC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0621B0-E91C-4261-93FD-7149E0C61219}" type="parTrans" cxnId="{C4024B05-5A6A-4810-BBA0-55100BD56BE2}">
      <dgm:prSet/>
      <dgm:spPr/>
      <dgm:t>
        <a:bodyPr/>
        <a:lstStyle/>
        <a:p>
          <a:endParaRPr lang="uk-UA"/>
        </a:p>
      </dgm:t>
    </dgm:pt>
    <dgm:pt modelId="{3FEC6A5B-280F-411B-A94F-CF2B73949AFE}" type="sibTrans" cxnId="{C4024B05-5A6A-4810-BBA0-55100BD56BE2}">
      <dgm:prSet/>
      <dgm:spPr/>
      <dgm:t>
        <a:bodyPr/>
        <a:lstStyle/>
        <a:p>
          <a:endParaRPr lang="uk-UA"/>
        </a:p>
      </dgm:t>
    </dgm:pt>
    <dgm:pt modelId="{63E12309-B185-440A-814F-A2246863EAF1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517BEE-BAAB-4D2D-A3B9-5E5C1837DC80}" type="parTrans" cxnId="{70F77D72-72D3-44C4-8200-72934A836A00}">
      <dgm:prSet/>
      <dgm:spPr/>
      <dgm:t>
        <a:bodyPr/>
        <a:lstStyle/>
        <a:p>
          <a:endParaRPr lang="uk-UA"/>
        </a:p>
      </dgm:t>
    </dgm:pt>
    <dgm:pt modelId="{DDB90F94-D23F-49D6-94D6-2E5116DD7FF5}" type="sibTrans" cxnId="{70F77D72-72D3-44C4-8200-72934A836A00}">
      <dgm:prSet/>
      <dgm:spPr/>
      <dgm:t>
        <a:bodyPr/>
        <a:lstStyle/>
        <a:p>
          <a:endParaRPr lang="uk-UA"/>
        </a:p>
      </dgm:t>
    </dgm:pt>
    <dgm:pt modelId="{1951660B-47DE-4377-8117-97F0885F4277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4AE65-2036-4CEC-BAAA-49236A014903}" type="parTrans" cxnId="{FFA9E35A-77CE-445D-B044-988CF470C67C}">
      <dgm:prSet/>
      <dgm:spPr/>
      <dgm:t>
        <a:bodyPr/>
        <a:lstStyle/>
        <a:p>
          <a:endParaRPr lang="uk-UA"/>
        </a:p>
      </dgm:t>
    </dgm:pt>
    <dgm:pt modelId="{BDE7ACDA-BE92-46C3-902F-D5177BF033EF}" type="sibTrans" cxnId="{FFA9E35A-77CE-445D-B044-988CF470C67C}">
      <dgm:prSet/>
      <dgm:spPr/>
      <dgm:t>
        <a:bodyPr/>
        <a:lstStyle/>
        <a:p>
          <a:endParaRPr lang="uk-UA"/>
        </a:p>
      </dgm:t>
    </dgm:pt>
    <dgm:pt modelId="{C7B46EA2-8F9F-4008-8D4D-4E7D2CF8D496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CA054F-B0DA-4AB8-8F2C-86CFAABA9519}" type="parTrans" cxnId="{088AF094-3A06-477F-AECA-579D4B7D0B25}">
      <dgm:prSet/>
      <dgm:spPr/>
      <dgm:t>
        <a:bodyPr/>
        <a:lstStyle/>
        <a:p>
          <a:endParaRPr lang="uk-UA"/>
        </a:p>
      </dgm:t>
    </dgm:pt>
    <dgm:pt modelId="{43E5C901-8BF2-44A3-8085-8E393240ED19}" type="sibTrans" cxnId="{088AF094-3A06-477F-AECA-579D4B7D0B25}">
      <dgm:prSet/>
      <dgm:spPr/>
      <dgm:t>
        <a:bodyPr/>
        <a:lstStyle/>
        <a:p>
          <a:endParaRPr lang="uk-UA"/>
        </a:p>
      </dgm:t>
    </dgm:pt>
    <dgm:pt modelId="{BAE0A201-A6AA-49AE-BD31-20FBB75D64F9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296B6-3B43-4C68-ABD6-5EEE472EBD88}" type="parTrans" cxnId="{82CF2FD8-1478-4540-8DD1-5FFFC682C6B5}">
      <dgm:prSet/>
      <dgm:spPr/>
      <dgm:t>
        <a:bodyPr/>
        <a:lstStyle/>
        <a:p>
          <a:endParaRPr lang="uk-UA"/>
        </a:p>
      </dgm:t>
    </dgm:pt>
    <dgm:pt modelId="{834E2B2E-9C93-47BC-BB19-081EBA1D4D38}" type="sibTrans" cxnId="{82CF2FD8-1478-4540-8DD1-5FFFC682C6B5}">
      <dgm:prSet/>
      <dgm:spPr/>
      <dgm:t>
        <a:bodyPr/>
        <a:lstStyle/>
        <a:p>
          <a:endParaRPr lang="uk-UA"/>
        </a:p>
      </dgm:t>
    </dgm:pt>
    <dgm:pt modelId="{D28BFBCE-0020-4FE2-ABBE-68AAC848FD1B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2CE902-B107-44F2-BA68-AB7D60D60C8E}" type="parTrans" cxnId="{F2E2D33B-3CD2-4CBC-A06D-4B2FDB04479B}">
      <dgm:prSet/>
      <dgm:spPr/>
      <dgm:t>
        <a:bodyPr/>
        <a:lstStyle/>
        <a:p>
          <a:endParaRPr lang="uk-UA"/>
        </a:p>
      </dgm:t>
    </dgm:pt>
    <dgm:pt modelId="{EC02669D-04D9-4B36-AFF8-973D3794D202}" type="sibTrans" cxnId="{F2E2D33B-3CD2-4CBC-A06D-4B2FDB04479B}">
      <dgm:prSet/>
      <dgm:spPr/>
      <dgm:t>
        <a:bodyPr/>
        <a:lstStyle/>
        <a:p>
          <a:endParaRPr lang="uk-UA"/>
        </a:p>
      </dgm:t>
    </dgm:pt>
    <dgm:pt modelId="{5954BE74-8537-4EDD-AB89-630DA0951685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40BEC-4DDA-4C0F-8C13-C6FA12702D3A}" type="parTrans" cxnId="{BC41C8DD-534A-48CE-BB35-597F57F28E1F}">
      <dgm:prSet/>
      <dgm:spPr/>
      <dgm:t>
        <a:bodyPr/>
        <a:lstStyle/>
        <a:p>
          <a:endParaRPr lang="uk-UA"/>
        </a:p>
      </dgm:t>
    </dgm:pt>
    <dgm:pt modelId="{60BA4E37-D41F-4960-BA16-25348A7C472C}" type="sibTrans" cxnId="{BC41C8DD-534A-48CE-BB35-597F57F28E1F}">
      <dgm:prSet/>
      <dgm:spPr/>
      <dgm:t>
        <a:bodyPr/>
        <a:lstStyle/>
        <a:p>
          <a:endParaRPr lang="uk-UA"/>
        </a:p>
      </dgm:t>
    </dgm:pt>
    <dgm:pt modelId="{CBD5CF32-25E1-43D5-B8F5-F0A32F02C966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D0067-BB86-4243-81E9-6C2AA5FF455A}" type="parTrans" cxnId="{67A192AC-E061-43F5-B587-BCA9E811B98E}">
      <dgm:prSet/>
      <dgm:spPr/>
      <dgm:t>
        <a:bodyPr/>
        <a:lstStyle/>
        <a:p>
          <a:endParaRPr lang="uk-UA"/>
        </a:p>
      </dgm:t>
    </dgm:pt>
    <dgm:pt modelId="{B6725ACC-A51B-4474-974A-54C7D4C2644C}" type="sibTrans" cxnId="{67A192AC-E061-43F5-B587-BCA9E811B98E}">
      <dgm:prSet/>
      <dgm:spPr/>
      <dgm:t>
        <a:bodyPr/>
        <a:lstStyle/>
        <a:p>
          <a:endParaRPr lang="uk-UA"/>
        </a:p>
      </dgm:t>
    </dgm:pt>
    <dgm:pt modelId="{111AEDD8-4E4C-4C6F-8F76-7CA3B2FF3C04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0148B3-2299-4B7C-B845-C34E13E4A23F}" type="parTrans" cxnId="{6BCDE395-9D55-4258-A579-4BAEB618D283}">
      <dgm:prSet/>
      <dgm:spPr/>
      <dgm:t>
        <a:bodyPr/>
        <a:lstStyle/>
        <a:p>
          <a:endParaRPr lang="uk-UA"/>
        </a:p>
      </dgm:t>
    </dgm:pt>
    <dgm:pt modelId="{B7D2DEE5-4CC4-42E4-A7A4-94217911AFCD}" type="sibTrans" cxnId="{6BCDE395-9D55-4258-A579-4BAEB618D283}">
      <dgm:prSet/>
      <dgm:spPr/>
      <dgm:t>
        <a:bodyPr/>
        <a:lstStyle/>
        <a:p>
          <a:endParaRPr lang="uk-UA"/>
        </a:p>
      </dgm:t>
    </dgm:pt>
    <dgm:pt modelId="{9C4BC233-4408-49C5-B407-F60431DFEB33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36942-D8FE-47E2-9EA8-99F7763152AD}" type="parTrans" cxnId="{D27C87D0-27FA-4FD0-B4B3-45A95F89D3EC}">
      <dgm:prSet/>
      <dgm:spPr/>
      <dgm:t>
        <a:bodyPr/>
        <a:lstStyle/>
        <a:p>
          <a:endParaRPr lang="uk-UA"/>
        </a:p>
      </dgm:t>
    </dgm:pt>
    <dgm:pt modelId="{EDE750C5-FF78-46C7-912C-7C33B3C8A2BF}" type="sibTrans" cxnId="{D27C87D0-27FA-4FD0-B4B3-45A95F89D3EC}">
      <dgm:prSet/>
      <dgm:spPr/>
      <dgm:t>
        <a:bodyPr/>
        <a:lstStyle/>
        <a:p>
          <a:endParaRPr lang="uk-UA"/>
        </a:p>
      </dgm:t>
    </dgm:pt>
    <dgm:pt modelId="{DF09A805-9919-4BB5-9B02-A134AEFD10A6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3470B8-8D67-43CC-A089-0371AE7C95AE}" type="parTrans" cxnId="{F45F71CC-2E71-4BEA-AA87-446723F54230}">
      <dgm:prSet/>
      <dgm:spPr/>
      <dgm:t>
        <a:bodyPr/>
        <a:lstStyle/>
        <a:p>
          <a:endParaRPr lang="uk-UA"/>
        </a:p>
      </dgm:t>
    </dgm:pt>
    <dgm:pt modelId="{BC189EF6-6FEB-48A7-80BF-EFA178E8680F}" type="sibTrans" cxnId="{F45F71CC-2E71-4BEA-AA87-446723F54230}">
      <dgm:prSet/>
      <dgm:spPr/>
      <dgm:t>
        <a:bodyPr/>
        <a:lstStyle/>
        <a:p>
          <a:endParaRPr lang="uk-UA"/>
        </a:p>
      </dgm:t>
    </dgm:pt>
    <dgm:pt modelId="{C8304295-DEDE-4CC6-97DE-B3ED7C37BB8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04A2B-4A72-4D0D-9F0D-D765C7360F4D}" type="parTrans" cxnId="{6109B7FE-A5D9-4FF8-9C5C-E15DEEF96834}">
      <dgm:prSet/>
      <dgm:spPr/>
      <dgm:t>
        <a:bodyPr/>
        <a:lstStyle/>
        <a:p>
          <a:endParaRPr lang="uk-UA"/>
        </a:p>
      </dgm:t>
    </dgm:pt>
    <dgm:pt modelId="{2EA9799E-CB0A-41B0-BEBB-ABC5288075EB}" type="sibTrans" cxnId="{6109B7FE-A5D9-4FF8-9C5C-E15DEEF96834}">
      <dgm:prSet/>
      <dgm:spPr/>
      <dgm:t>
        <a:bodyPr/>
        <a:lstStyle/>
        <a:p>
          <a:endParaRPr lang="uk-UA"/>
        </a:p>
      </dgm:t>
    </dgm:pt>
    <dgm:pt modelId="{55972770-2883-4A03-8190-CA16D198992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0738E-B51F-43B2-8362-390AFEEAB371}" type="parTrans" cxnId="{628B3E3B-299F-4D37-93BD-3E6C14B265C4}">
      <dgm:prSet/>
      <dgm:spPr/>
      <dgm:t>
        <a:bodyPr/>
        <a:lstStyle/>
        <a:p>
          <a:endParaRPr lang="uk-UA"/>
        </a:p>
      </dgm:t>
    </dgm:pt>
    <dgm:pt modelId="{76068947-64F5-47F5-9689-A06EF98C978D}" type="sibTrans" cxnId="{628B3E3B-299F-4D37-93BD-3E6C14B265C4}">
      <dgm:prSet/>
      <dgm:spPr/>
      <dgm:t>
        <a:bodyPr/>
        <a:lstStyle/>
        <a:p>
          <a:endParaRPr lang="uk-UA"/>
        </a:p>
      </dgm:t>
    </dgm:pt>
    <dgm:pt modelId="{0A8A6E6E-17BD-4B8C-BE0A-C34847097234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CD4853-2317-47B4-BCF6-54291C30D267}" type="parTrans" cxnId="{75432F24-9B1B-470C-A655-C739A737F27C}">
      <dgm:prSet/>
      <dgm:spPr/>
      <dgm:t>
        <a:bodyPr/>
        <a:lstStyle/>
        <a:p>
          <a:endParaRPr lang="uk-UA"/>
        </a:p>
      </dgm:t>
    </dgm:pt>
    <dgm:pt modelId="{CDAF7204-C2EC-4F69-81AA-BDBF35D2408C}" type="sibTrans" cxnId="{75432F24-9B1B-470C-A655-C739A737F27C}">
      <dgm:prSet/>
      <dgm:spPr/>
      <dgm:t>
        <a:bodyPr/>
        <a:lstStyle/>
        <a:p>
          <a:endParaRPr lang="uk-UA"/>
        </a:p>
      </dgm:t>
    </dgm:pt>
    <dgm:pt modelId="{97A49FD0-E997-4947-AE46-BCE221B92DF8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10A5BF-AFCE-4A34-B815-FEDF7CFBCD1F}" type="parTrans" cxnId="{97E76B82-2954-451E-BA6B-F4E7A58FEE26}">
      <dgm:prSet/>
      <dgm:spPr/>
      <dgm:t>
        <a:bodyPr/>
        <a:lstStyle/>
        <a:p>
          <a:endParaRPr lang="uk-UA"/>
        </a:p>
      </dgm:t>
    </dgm:pt>
    <dgm:pt modelId="{E3963084-9688-45C0-93F7-154C7170FF40}" type="sibTrans" cxnId="{97E76B82-2954-451E-BA6B-F4E7A58FEE26}">
      <dgm:prSet/>
      <dgm:spPr/>
      <dgm:t>
        <a:bodyPr/>
        <a:lstStyle/>
        <a:p>
          <a:endParaRPr lang="uk-UA"/>
        </a:p>
      </dgm:t>
    </dgm:pt>
    <dgm:pt modelId="{29C70AB0-81AD-4729-A7D1-FC30038AE027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54138-006E-46D0-83CA-D6BF604FE57E}" type="sibTrans" cxnId="{E85BD609-518E-4E15-A551-70EE074338EE}">
      <dgm:prSet/>
      <dgm:spPr/>
      <dgm:t>
        <a:bodyPr/>
        <a:lstStyle/>
        <a:p>
          <a:endParaRPr lang="uk-UA"/>
        </a:p>
      </dgm:t>
    </dgm:pt>
    <dgm:pt modelId="{376BE754-3D69-4325-B7EB-95A8008C22B8}" type="parTrans" cxnId="{E85BD609-518E-4E15-A551-70EE074338EE}">
      <dgm:prSet/>
      <dgm:spPr/>
      <dgm:t>
        <a:bodyPr/>
        <a:lstStyle/>
        <a:p>
          <a:endParaRPr lang="uk-UA"/>
        </a:p>
      </dgm:t>
    </dgm:pt>
    <dgm:pt modelId="{31B97656-614A-45B8-A899-2381C3629B0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0A625F-DE65-4A78-BA26-E57469CE6CD2}" type="sibTrans" cxnId="{919334BF-0F67-44E2-96D1-DEE41FE1CD3F}">
      <dgm:prSet/>
      <dgm:spPr/>
      <dgm:t>
        <a:bodyPr/>
        <a:lstStyle/>
        <a:p>
          <a:endParaRPr lang="uk-UA"/>
        </a:p>
      </dgm:t>
    </dgm:pt>
    <dgm:pt modelId="{692E5A07-D0AD-43A9-BEDB-13B36F7C8C38}" type="parTrans" cxnId="{919334BF-0F67-44E2-96D1-DEE41FE1CD3F}">
      <dgm:prSet/>
      <dgm:spPr/>
      <dgm:t>
        <a:bodyPr/>
        <a:lstStyle/>
        <a:p>
          <a:endParaRPr lang="uk-UA"/>
        </a:p>
      </dgm:t>
    </dgm:pt>
    <dgm:pt modelId="{033F5411-F5A2-4454-9171-0BF993003040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FE9279-B859-4592-9EF0-15644409F441}" type="sibTrans" cxnId="{F95502F5-DBA8-4C98-AC1F-D1F597B03388}">
      <dgm:prSet/>
      <dgm:spPr/>
      <dgm:t>
        <a:bodyPr/>
        <a:lstStyle/>
        <a:p>
          <a:endParaRPr lang="uk-UA"/>
        </a:p>
      </dgm:t>
    </dgm:pt>
    <dgm:pt modelId="{999F3C8D-78CD-4D17-95C7-4E7B5620A3F4}" type="parTrans" cxnId="{F95502F5-DBA8-4C98-AC1F-D1F597B03388}">
      <dgm:prSet/>
      <dgm:spPr/>
      <dgm:t>
        <a:bodyPr/>
        <a:lstStyle/>
        <a:p>
          <a:endParaRPr lang="uk-UA"/>
        </a:p>
      </dgm:t>
    </dgm:pt>
    <dgm:pt modelId="{E0FC0D82-E006-48C9-B590-9F05B488A4EC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B7882E-49FD-4EFC-AD76-4207384F2C35}" type="sibTrans" cxnId="{15DD91F8-830D-44DE-8006-4B94E26E224A}">
      <dgm:prSet/>
      <dgm:spPr/>
      <dgm:t>
        <a:bodyPr/>
        <a:lstStyle/>
        <a:p>
          <a:endParaRPr lang="uk-UA"/>
        </a:p>
      </dgm:t>
    </dgm:pt>
    <dgm:pt modelId="{48D6127E-CE56-46D9-9782-FDCBDAC11CF7}" type="parTrans" cxnId="{15DD91F8-830D-44DE-8006-4B94E26E224A}">
      <dgm:prSet/>
      <dgm:spPr/>
      <dgm:t>
        <a:bodyPr/>
        <a:lstStyle/>
        <a:p>
          <a:endParaRPr lang="uk-UA"/>
        </a:p>
      </dgm:t>
    </dgm:pt>
    <dgm:pt modelId="{F67D1DB2-52B6-494F-B2CA-0A95ADA56224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48AD48-55F7-4185-9EB4-19CD151AE7CC}" type="sibTrans" cxnId="{BF6F8482-77C7-4507-947D-D3F369C61073}">
      <dgm:prSet/>
      <dgm:spPr/>
      <dgm:t>
        <a:bodyPr/>
        <a:lstStyle/>
        <a:p>
          <a:endParaRPr lang="uk-UA"/>
        </a:p>
      </dgm:t>
    </dgm:pt>
    <dgm:pt modelId="{64F6749D-C246-4016-B027-899E400DEC42}" type="parTrans" cxnId="{BF6F8482-77C7-4507-947D-D3F369C61073}">
      <dgm:prSet/>
      <dgm:spPr/>
      <dgm:t>
        <a:bodyPr/>
        <a:lstStyle/>
        <a:p>
          <a:endParaRPr lang="uk-UA"/>
        </a:p>
      </dgm:t>
    </dgm:pt>
    <dgm:pt modelId="{88D4E72E-53C3-4FA8-B93F-985FD44AEF58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2CBAAE-EAF4-4C62-B399-F3A5CAD53FFD}" type="sibTrans" cxnId="{CCABC3AE-C45F-4E3C-B56F-7A82454A3AD4}">
      <dgm:prSet/>
      <dgm:spPr/>
      <dgm:t>
        <a:bodyPr/>
        <a:lstStyle/>
        <a:p>
          <a:endParaRPr lang="uk-UA"/>
        </a:p>
      </dgm:t>
    </dgm:pt>
    <dgm:pt modelId="{C0248F05-EAF8-4090-A938-3241080E0762}" type="parTrans" cxnId="{CCABC3AE-C45F-4E3C-B56F-7A82454A3AD4}">
      <dgm:prSet/>
      <dgm:spPr/>
      <dgm:t>
        <a:bodyPr/>
        <a:lstStyle/>
        <a:p>
          <a:endParaRPr lang="uk-UA"/>
        </a:p>
      </dgm:t>
    </dgm:pt>
    <dgm:pt modelId="{73DEA1B6-C9A3-42AD-B8F5-171BF00E7864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1944 р. ˗ реєстрація              баптиської громади                     с. Комарівка в радянських органах державної влали;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AC2BC1-97D4-4185-AEDC-506778D979A2}" type="sibTrans" cxnId="{D38F723F-1AC9-4E7A-95C1-A88597F4C2A1}">
      <dgm:prSet/>
      <dgm:spPr/>
      <dgm:t>
        <a:bodyPr/>
        <a:lstStyle/>
        <a:p>
          <a:endParaRPr lang="ru-RU"/>
        </a:p>
      </dgm:t>
    </dgm:pt>
    <dgm:pt modelId="{CD6DFB37-98AE-4DC4-92AA-DE55600628FE}" type="parTrans" cxnId="{D38F723F-1AC9-4E7A-95C1-A88597F4C2A1}">
      <dgm:prSet/>
      <dgm:spPr/>
      <dgm:t>
        <a:bodyPr/>
        <a:lstStyle/>
        <a:p>
          <a:endParaRPr lang="ru-RU"/>
        </a:p>
      </dgm:t>
    </dgm:pt>
    <dgm:pt modelId="{E7062C58-D312-4EE1-98C3-95A9D992BB4D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 lIns="0" tIns="324000" bIns="0" anchor="b"/>
        <a:lstStyle/>
        <a:p>
          <a:pPr algn="r"/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AB65F3-B7FC-4E69-8867-C24E414CA96C}" type="sibTrans" cxnId="{6654DF12-50F3-4A62-A7C0-94590D87EA97}">
      <dgm:prSet/>
      <dgm:spPr/>
      <dgm:t>
        <a:bodyPr/>
        <a:lstStyle/>
        <a:p>
          <a:endParaRPr lang="uk-UA"/>
        </a:p>
      </dgm:t>
    </dgm:pt>
    <dgm:pt modelId="{38D271DC-D62A-45E5-BA29-6662E0293DAC}" type="parTrans" cxnId="{6654DF12-50F3-4A62-A7C0-94590D87EA97}">
      <dgm:prSet/>
      <dgm:spPr/>
      <dgm:t>
        <a:bodyPr/>
        <a:lstStyle/>
        <a:p>
          <a:endParaRPr lang="uk-UA"/>
        </a:p>
      </dgm:t>
    </dgm:pt>
    <dgm:pt modelId="{FB782EA6-E73D-4838-B813-8DE0A765D77B}">
      <dgm:prSet phldrT="[Текст]" custT="1"/>
      <dgm:spPr>
        <a:solidFill>
          <a:srgbClr val="66FFFF">
            <a:alpha val="90000"/>
          </a:srgbClr>
        </a:solidFill>
      </dgm:spPr>
      <dgm:t>
        <a:bodyPr lIns="144000" tIns="0" bIns="720000" anchor="ctr"/>
        <a:lstStyle/>
        <a:p>
          <a:pPr algn="l"/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1999 р. – реєстрація громади «Помісна церква ЄХБ» у с. Комарівка в органах державної влади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1B8BA-F130-4FA0-86E3-5C86C61C1514}" type="parTrans" cxnId="{4237C8D8-6E53-4CCD-9EEB-489F1F54B732}">
      <dgm:prSet/>
      <dgm:spPr/>
      <dgm:t>
        <a:bodyPr/>
        <a:lstStyle/>
        <a:p>
          <a:endParaRPr lang="uk-UA"/>
        </a:p>
      </dgm:t>
    </dgm:pt>
    <dgm:pt modelId="{8FA2C63F-BD26-455F-8183-A3D2C6CC4A9A}" type="sibTrans" cxnId="{4237C8D8-6E53-4CCD-9EEB-489F1F54B732}">
      <dgm:prSet/>
      <dgm:spPr/>
      <dgm:t>
        <a:bodyPr/>
        <a:lstStyle/>
        <a:p>
          <a:endParaRPr lang="uk-UA"/>
        </a:p>
      </dgm:t>
    </dgm:pt>
    <dgm:pt modelId="{612E07A5-5532-4DCC-99A1-BA62B3C88EF7}" type="pres">
      <dgm:prSet presAssocID="{4DCFF67E-B76F-41EE-9DF2-CA207407BA2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E6262A2-4ADD-413A-ABF0-0E95DCA75589}" type="pres">
      <dgm:prSet presAssocID="{4DCFF67E-B76F-41EE-9DF2-CA207407BA2D}" presName="children" presStyleCnt="0"/>
      <dgm:spPr/>
      <dgm:t>
        <a:bodyPr/>
        <a:lstStyle/>
        <a:p>
          <a:endParaRPr lang="uk-UA"/>
        </a:p>
      </dgm:t>
    </dgm:pt>
    <dgm:pt modelId="{90E1CAD0-C1AB-4D43-8C12-7C27685B440F}" type="pres">
      <dgm:prSet presAssocID="{4DCFF67E-B76F-41EE-9DF2-CA207407BA2D}" presName="child1group" presStyleCnt="0"/>
      <dgm:spPr/>
      <dgm:t>
        <a:bodyPr/>
        <a:lstStyle/>
        <a:p>
          <a:endParaRPr lang="uk-UA"/>
        </a:p>
      </dgm:t>
    </dgm:pt>
    <dgm:pt modelId="{0633DED4-712E-4DCB-A864-EF92E81A8335}" type="pres">
      <dgm:prSet presAssocID="{4DCFF67E-B76F-41EE-9DF2-CA207407BA2D}" presName="child1" presStyleLbl="bgAcc1" presStyleIdx="0" presStyleCnt="4" custScaleX="138566" custScaleY="194090" custLinFactNeighborX="559" custLinFactNeighborY="40673"/>
      <dgm:spPr/>
      <dgm:t>
        <a:bodyPr/>
        <a:lstStyle/>
        <a:p>
          <a:endParaRPr lang="uk-UA"/>
        </a:p>
      </dgm:t>
    </dgm:pt>
    <dgm:pt modelId="{10455B05-2ABE-4F33-B792-F4C1B9F0B794}" type="pres">
      <dgm:prSet presAssocID="{4DCFF67E-B76F-41EE-9DF2-CA207407BA2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E0684A4-0AC8-432D-9690-294B9C4202AC}" type="pres">
      <dgm:prSet presAssocID="{4DCFF67E-B76F-41EE-9DF2-CA207407BA2D}" presName="child2group" presStyleCnt="0"/>
      <dgm:spPr/>
      <dgm:t>
        <a:bodyPr/>
        <a:lstStyle/>
        <a:p>
          <a:endParaRPr lang="uk-UA"/>
        </a:p>
      </dgm:t>
    </dgm:pt>
    <dgm:pt modelId="{9DF619E3-5380-450C-A048-4D7BC1B10E72}" type="pres">
      <dgm:prSet presAssocID="{4DCFF67E-B76F-41EE-9DF2-CA207407BA2D}" presName="child2" presStyleLbl="bgAcc1" presStyleIdx="1" presStyleCnt="4" custScaleX="164615" custScaleY="109339" custLinFactNeighborX="-6324" custLinFactNeighborY="-368"/>
      <dgm:spPr/>
      <dgm:t>
        <a:bodyPr/>
        <a:lstStyle/>
        <a:p>
          <a:endParaRPr lang="uk-UA"/>
        </a:p>
      </dgm:t>
    </dgm:pt>
    <dgm:pt modelId="{69EED29C-E243-4108-85D3-7DF337A10B80}" type="pres">
      <dgm:prSet presAssocID="{4DCFF67E-B76F-41EE-9DF2-CA207407BA2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C48020-17AE-4232-814D-00177E65183D}" type="pres">
      <dgm:prSet presAssocID="{4DCFF67E-B76F-41EE-9DF2-CA207407BA2D}" presName="child3group" presStyleCnt="0"/>
      <dgm:spPr/>
      <dgm:t>
        <a:bodyPr/>
        <a:lstStyle/>
        <a:p>
          <a:endParaRPr lang="uk-UA"/>
        </a:p>
      </dgm:t>
    </dgm:pt>
    <dgm:pt modelId="{40917AC3-9198-4584-B992-2E7BA35567BC}" type="pres">
      <dgm:prSet presAssocID="{4DCFF67E-B76F-41EE-9DF2-CA207407BA2D}" presName="child3" presStyleLbl="bgAcc1" presStyleIdx="2" presStyleCnt="4" custScaleX="154913" custScaleY="214811" custLinFactNeighborX="-1473" custLinFactNeighborY="-39092"/>
      <dgm:spPr/>
      <dgm:t>
        <a:bodyPr/>
        <a:lstStyle/>
        <a:p>
          <a:endParaRPr lang="uk-UA"/>
        </a:p>
      </dgm:t>
    </dgm:pt>
    <dgm:pt modelId="{7DBA4AB1-5D63-4C3B-8ED9-0E7A33CB736D}" type="pres">
      <dgm:prSet presAssocID="{4DCFF67E-B76F-41EE-9DF2-CA207407BA2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33BE3C-AD20-4E19-9D8F-FC7DD935C5B0}" type="pres">
      <dgm:prSet presAssocID="{4DCFF67E-B76F-41EE-9DF2-CA207407BA2D}" presName="child4group" presStyleCnt="0"/>
      <dgm:spPr/>
      <dgm:t>
        <a:bodyPr/>
        <a:lstStyle/>
        <a:p>
          <a:endParaRPr lang="uk-UA"/>
        </a:p>
      </dgm:t>
    </dgm:pt>
    <dgm:pt modelId="{90BFBFA5-A77C-41F4-A5F7-70B0764CB6C0}" type="pres">
      <dgm:prSet presAssocID="{4DCFF67E-B76F-41EE-9DF2-CA207407BA2D}" presName="child4" presStyleLbl="bgAcc1" presStyleIdx="3" presStyleCnt="4" custScaleX="145157" custScaleY="142228" custLinFactNeighborX="3855" custLinFactNeighborY="2512"/>
      <dgm:spPr/>
      <dgm:t>
        <a:bodyPr/>
        <a:lstStyle/>
        <a:p>
          <a:endParaRPr lang="uk-UA"/>
        </a:p>
      </dgm:t>
    </dgm:pt>
    <dgm:pt modelId="{22506C51-2834-405C-9814-4C0269BC6E35}" type="pres">
      <dgm:prSet presAssocID="{4DCFF67E-B76F-41EE-9DF2-CA207407BA2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277E01-7BBD-44A6-A639-5618ECC86F3D}" type="pres">
      <dgm:prSet presAssocID="{4DCFF67E-B76F-41EE-9DF2-CA207407BA2D}" presName="childPlaceholder" presStyleCnt="0"/>
      <dgm:spPr/>
      <dgm:t>
        <a:bodyPr/>
        <a:lstStyle/>
        <a:p>
          <a:endParaRPr lang="uk-UA"/>
        </a:p>
      </dgm:t>
    </dgm:pt>
    <dgm:pt modelId="{613402F2-B654-4C72-9F69-7678FB5C2CFC}" type="pres">
      <dgm:prSet presAssocID="{4DCFF67E-B76F-41EE-9DF2-CA207407BA2D}" presName="circle" presStyleCnt="0"/>
      <dgm:spPr/>
      <dgm:t>
        <a:bodyPr/>
        <a:lstStyle/>
        <a:p>
          <a:endParaRPr lang="uk-UA"/>
        </a:p>
      </dgm:t>
    </dgm:pt>
    <dgm:pt modelId="{008AE225-5ED2-4D2E-A308-CC0BB099D3C3}" type="pres">
      <dgm:prSet presAssocID="{4DCFF67E-B76F-41EE-9DF2-CA207407BA2D}" presName="quadrant1" presStyleLbl="node1" presStyleIdx="0" presStyleCnt="4" custScaleX="70854" custScaleY="63791" custLinFactNeighborX="18583" custLinFactNeighborY="346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B5DEAB-3EAF-4783-8BAE-7E7115E4F5F4}" type="pres">
      <dgm:prSet presAssocID="{4DCFF67E-B76F-41EE-9DF2-CA207407BA2D}" presName="quadrant2" presStyleLbl="node1" presStyleIdx="1" presStyleCnt="4" custScaleX="68547" custScaleY="66241" custLinFactNeighborX="-15270" custLinFactNeighborY="468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FF1411-B700-4EBF-B35F-83CCEE89CFF1}" type="pres">
      <dgm:prSet presAssocID="{4DCFF67E-B76F-41EE-9DF2-CA207407BA2D}" presName="quadrant3" presStyleLbl="node1" presStyleIdx="2" presStyleCnt="4" custScaleX="71501" custScaleY="69837" custLinFactNeighborX="-16559" custLinFactNeighborY="-3174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78CEB1-6AD8-4E35-A5CA-CDA3822F8E89}" type="pres">
      <dgm:prSet presAssocID="{4DCFF67E-B76F-41EE-9DF2-CA207407BA2D}" presName="quadrant4" presStyleLbl="node1" presStyleIdx="3" presStyleCnt="4" custScaleX="71241" custScaleY="72234" custLinFactNeighborX="18777" custLinFactNeighborY="-3363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3D196C2-B1DA-4D7A-BF11-2C1C8BAA7739}" type="pres">
      <dgm:prSet presAssocID="{4DCFF67E-B76F-41EE-9DF2-CA207407BA2D}" presName="quadrantPlaceholder" presStyleCnt="0"/>
      <dgm:spPr/>
      <dgm:t>
        <a:bodyPr/>
        <a:lstStyle/>
        <a:p>
          <a:endParaRPr lang="uk-UA"/>
        </a:p>
      </dgm:t>
    </dgm:pt>
    <dgm:pt modelId="{F1397104-248C-4C77-9750-E57675352CED}" type="pres">
      <dgm:prSet presAssocID="{4DCFF67E-B76F-41EE-9DF2-CA207407BA2D}" presName="center1" presStyleLbl="fgShp" presStyleIdx="0" presStyleCnt="2" custScaleX="91020" custScaleY="95784" custLinFactNeighborX="5452" custLinFactNeighborY="-26762"/>
      <dgm:spPr/>
      <dgm:t>
        <a:bodyPr/>
        <a:lstStyle/>
        <a:p>
          <a:endParaRPr lang="uk-UA"/>
        </a:p>
      </dgm:t>
    </dgm:pt>
    <dgm:pt modelId="{852E25B1-B19C-4FC4-9DA6-4BE168A3EC50}" type="pres">
      <dgm:prSet presAssocID="{4DCFF67E-B76F-41EE-9DF2-CA207407BA2D}" presName="center2" presStyleLbl="fgShp" presStyleIdx="1" presStyleCnt="2" custAng="0" custFlipHor="0" custScaleX="84399" custScaleY="102560" custLinFactNeighborX="5452" custLinFactNeighborY="-63114"/>
      <dgm:spPr/>
      <dgm:t>
        <a:bodyPr/>
        <a:lstStyle/>
        <a:p>
          <a:endParaRPr lang="uk-UA"/>
        </a:p>
      </dgm:t>
    </dgm:pt>
  </dgm:ptLst>
  <dgm:cxnLst>
    <dgm:cxn modelId="{99763D17-8440-49D0-82BC-9EF2DC97068F}" type="presOf" srcId="{29C70AB0-81AD-4729-A7D1-FC30038AE027}" destId="{7DBA4AB1-5D63-4C3B-8ED9-0E7A33CB736D}" srcOrd="1" destOrd="25" presId="urn:microsoft.com/office/officeart/2005/8/layout/cycle4#1"/>
    <dgm:cxn modelId="{E15981A0-2C35-4066-82BE-08F29B2577BE}" type="presOf" srcId="{5FF13EBB-B54D-4423-A648-CEE0123B1CDA}" destId="{7DBA4AB1-5D63-4C3B-8ED9-0E7A33CB736D}" srcOrd="1" destOrd="9" presId="urn:microsoft.com/office/officeart/2005/8/layout/cycle4#1"/>
    <dgm:cxn modelId="{BA6D6AD6-CEFB-48D8-9508-C05877EEE88B}" type="presOf" srcId="{994EC771-0DA7-498D-B984-F2D14295F7A5}" destId="{D5B5DEAB-3EAF-4783-8BAE-7E7115E4F5F4}" srcOrd="0" destOrd="0" presId="urn:microsoft.com/office/officeart/2005/8/layout/cycle4#1"/>
    <dgm:cxn modelId="{CEF44B34-A4BE-4B07-BAF1-7C3CB4190924}" type="presOf" srcId="{CBD5CF32-25E1-43D5-B8F5-F0A32F02C966}" destId="{7DBA4AB1-5D63-4C3B-8ED9-0E7A33CB736D}" srcOrd="1" destOrd="17" presId="urn:microsoft.com/office/officeart/2005/8/layout/cycle4#1"/>
    <dgm:cxn modelId="{52556CC9-D6D1-4AE1-AEA8-384F7DBE2C9A}" type="presOf" srcId="{88D4E72E-53C3-4FA8-B93F-985FD44AEF58}" destId="{40917AC3-9198-4584-B992-2E7BA35567BC}" srcOrd="0" destOrd="30" presId="urn:microsoft.com/office/officeart/2005/8/layout/cycle4#1"/>
    <dgm:cxn modelId="{4237C8D8-6E53-4CCD-9EEB-489F1F54B732}" srcId="{53754548-4B2B-4E31-BF02-A349D0118FCC}" destId="{FB782EA6-E73D-4838-B813-8DE0A765D77B}" srcOrd="1" destOrd="0" parTransId="{4DD1B8BA-F130-4FA0-86E3-5C86C61C1514}" sibTransId="{8FA2C63F-BD26-455F-8183-A3D2C6CC4A9A}"/>
    <dgm:cxn modelId="{793CBE55-006F-4871-8DAC-8C8C5D899769}" srcId="{D78F6991-0054-4AC6-BD54-CA06F7704C68}" destId="{25F18D57-D2C7-46DC-B092-541DD0DB930C}" srcOrd="35" destOrd="0" parTransId="{54A8DB12-C5B4-40F4-9528-73F657057777}" sibTransId="{79D73EF9-14C8-4AAA-86B5-417C27A6A713}"/>
    <dgm:cxn modelId="{828EFC19-97B7-4AEA-9337-7825A7FD29AB}" type="presOf" srcId="{BD88A152-BF17-4D87-87AD-324CAA083463}" destId="{7DBA4AB1-5D63-4C3B-8ED9-0E7A33CB736D}" srcOrd="1" destOrd="7" presId="urn:microsoft.com/office/officeart/2005/8/layout/cycle4#1"/>
    <dgm:cxn modelId="{3A66C973-4113-4D6D-9022-E0E0ADE061EF}" type="presOf" srcId="{866ED0EA-C8A3-412C-B4B7-F8717E0BAFFC}" destId="{7DBA4AB1-5D63-4C3B-8ED9-0E7A33CB736D}" srcOrd="1" destOrd="10" presId="urn:microsoft.com/office/officeart/2005/8/layout/cycle4#1"/>
    <dgm:cxn modelId="{4AB7158B-81B6-47D3-9198-A2B993D0D0A4}" srcId="{50AFF2BB-0FC4-43C3-B802-D6DEAB77EC3D}" destId="{AECDBBA4-7C1A-4A0A-8C1C-9AAC2CDF6901}" srcOrd="3" destOrd="0" parTransId="{CE527F19-959B-4722-B69A-8F0A679DA0D5}" sibTransId="{6F4E1F8C-A86D-4D76-AE17-3DDCF32191CF}"/>
    <dgm:cxn modelId="{6754E3B1-D2A1-4616-8AD5-09C57D33FD3E}" srcId="{4DCFF67E-B76F-41EE-9DF2-CA207407BA2D}" destId="{53754548-4B2B-4E31-BF02-A349D0118FCC}" srcOrd="3" destOrd="0" parTransId="{D633F725-281D-45B7-9518-C24B702C28BC}" sibTransId="{DD01F861-78D5-4B29-9DA0-828BE5090090}"/>
    <dgm:cxn modelId="{D26B4A37-8817-445A-978D-A80E40B063E0}" type="presOf" srcId="{23116AD3-31C3-4531-BC5D-EDAE53196D98}" destId="{0633DED4-712E-4DCB-A864-EF92E81A8335}" srcOrd="0" destOrd="0" presId="urn:microsoft.com/office/officeart/2005/8/layout/cycle4#1"/>
    <dgm:cxn modelId="{553C08E6-C132-445D-A734-959FE916F0A9}" type="presOf" srcId="{ED675104-5AE5-4E8B-8F63-0B02EBB79A0B}" destId="{90BFBFA5-A77C-41F4-A5F7-70B0764CB6C0}" srcOrd="0" destOrd="0" presId="urn:microsoft.com/office/officeart/2005/8/layout/cycle4#1"/>
    <dgm:cxn modelId="{E2753DBB-3BCA-4E73-9F6A-A954400F29C8}" type="presOf" srcId="{55972770-2883-4A03-8190-CA16D198992D}" destId="{7DBA4AB1-5D63-4C3B-8ED9-0E7A33CB736D}" srcOrd="1" destOrd="22" presId="urn:microsoft.com/office/officeart/2005/8/layout/cycle4#1"/>
    <dgm:cxn modelId="{E09C3E77-1BE7-48A5-8374-6A1C0ED59E56}" type="presOf" srcId="{63E12309-B185-440A-814F-A2246863EAF1}" destId="{40917AC3-9198-4584-B992-2E7BA35567BC}" srcOrd="0" destOrd="11" presId="urn:microsoft.com/office/officeart/2005/8/layout/cycle4#1"/>
    <dgm:cxn modelId="{5A7292C8-2955-412F-BCEC-DAFECF929B52}" srcId="{D78F6991-0054-4AC6-BD54-CA06F7704C68}" destId="{748DA39A-A56F-4FFC-B5AE-509A2DB3558D}" srcOrd="36" destOrd="0" parTransId="{BC46927E-67D6-4003-9DFF-C9DD0814D592}" sibTransId="{4482094D-2836-475C-B236-BBBA7170B60C}"/>
    <dgm:cxn modelId="{7114114A-BD54-4018-91C0-DE54D141E26D}" type="presOf" srcId="{BAE0A201-A6AA-49AE-BD31-20FBB75D64F9}" destId="{40917AC3-9198-4584-B992-2E7BA35567BC}" srcOrd="0" destOrd="14" presId="urn:microsoft.com/office/officeart/2005/8/layout/cycle4#1"/>
    <dgm:cxn modelId="{175A8650-4825-4AC6-BE27-EDEF63745801}" type="presOf" srcId="{D32F42B3-E02E-4405-A122-877E93D76DD7}" destId="{40917AC3-9198-4584-B992-2E7BA35567BC}" srcOrd="0" destOrd="33" presId="urn:microsoft.com/office/officeart/2005/8/layout/cycle4#1"/>
    <dgm:cxn modelId="{582BF2B3-7B96-4CC4-9A6E-B1AB23B8BBD5}" type="presOf" srcId="{53C0ADAC-3711-4164-A0DD-4BDA619D5F9F}" destId="{10455B05-2ABE-4F33-B792-F4C1B9F0B794}" srcOrd="1" destOrd="2" presId="urn:microsoft.com/office/officeart/2005/8/layout/cycle4#1"/>
    <dgm:cxn modelId="{C1E6D3B8-B445-472B-AA47-A52A3E36B435}" type="presOf" srcId="{97A49FD0-E997-4947-AE46-BCE221B92DF8}" destId="{40917AC3-9198-4584-B992-2E7BA35567BC}" srcOrd="0" destOrd="24" presId="urn:microsoft.com/office/officeart/2005/8/layout/cycle4#1"/>
    <dgm:cxn modelId="{BC31AD34-17E2-41F4-A481-39023B5C96C2}" type="presOf" srcId="{AECDBBA4-7C1A-4A0A-8C1C-9AAC2CDF6901}" destId="{0633DED4-712E-4DCB-A864-EF92E81A8335}" srcOrd="0" destOrd="3" presId="urn:microsoft.com/office/officeart/2005/8/layout/cycle4#1"/>
    <dgm:cxn modelId="{6BCDE395-9D55-4258-A579-4BAEB618D283}" srcId="{D78F6991-0054-4AC6-BD54-CA06F7704C68}" destId="{111AEDD8-4E4C-4C6F-8F76-7CA3B2FF3C04}" srcOrd="18" destOrd="0" parTransId="{F70148B3-2299-4B7C-B845-C34E13E4A23F}" sibTransId="{B7D2DEE5-4CC4-42E4-A7A4-94217911AFCD}"/>
    <dgm:cxn modelId="{AA7A1C4E-8B4A-42FC-8029-271CDFA66F42}" type="presOf" srcId="{438E7594-36D5-481C-ACA9-5B3D58F4418F}" destId="{10455B05-2ABE-4F33-B792-F4C1B9F0B794}" srcOrd="1" destOrd="1" presId="urn:microsoft.com/office/officeart/2005/8/layout/cycle4#1"/>
    <dgm:cxn modelId="{90645EF3-1C4C-4791-965E-2AD32992D480}" type="presOf" srcId="{37F6C8AA-C6BF-430B-9E26-A01BFFAC0EB4}" destId="{9DF619E3-5380-450C-A048-4D7BC1B10E72}" srcOrd="0" destOrd="0" presId="urn:microsoft.com/office/officeart/2005/8/layout/cycle4#1"/>
    <dgm:cxn modelId="{D78A666B-57ED-4BD9-812D-58291C5DF53C}" type="presOf" srcId="{5FF13EBB-B54D-4423-A648-CEE0123B1CDA}" destId="{40917AC3-9198-4584-B992-2E7BA35567BC}" srcOrd="0" destOrd="9" presId="urn:microsoft.com/office/officeart/2005/8/layout/cycle4#1"/>
    <dgm:cxn modelId="{40A21B51-FF0C-4255-96FF-5C38FCFD3184}" srcId="{D78F6991-0054-4AC6-BD54-CA06F7704C68}" destId="{9253CD74-B255-4AB5-AAC2-D10D045E63D9}" srcOrd="37" destOrd="0" parTransId="{A0B77756-4541-40E4-B118-09DAE2370D46}" sibTransId="{24FC3A9D-02D6-4B86-9413-A82C2C65A4D6}"/>
    <dgm:cxn modelId="{C0FB81C7-AD45-41C1-AAF7-DA558D1B2126}" type="presOf" srcId="{B0EFD343-F297-48C5-A33F-CB1A6E49EDD1}" destId="{40917AC3-9198-4584-B992-2E7BA35567BC}" srcOrd="0" destOrd="4" presId="urn:microsoft.com/office/officeart/2005/8/layout/cycle4#1"/>
    <dgm:cxn modelId="{82CF2FD8-1478-4540-8DD1-5FFFC682C6B5}" srcId="{D78F6991-0054-4AC6-BD54-CA06F7704C68}" destId="{BAE0A201-A6AA-49AE-BD31-20FBB75D64F9}" srcOrd="14" destOrd="0" parTransId="{6B1296B6-3B43-4C68-ABD6-5EEE472EBD88}" sibTransId="{834E2B2E-9C93-47BC-BB19-081EBA1D4D38}"/>
    <dgm:cxn modelId="{CFB72390-B6C3-41C0-BC8D-01FA960C5F7A}" srcId="{53754548-4B2B-4E31-BF02-A349D0118FCC}" destId="{5E95EA91-D4D5-45CE-8C17-483346CCEAB6}" srcOrd="2" destOrd="0" parTransId="{E0CA03AC-E090-4D4E-A3C2-C409F7B1AB50}" sibTransId="{542EC3D2-22E2-49EC-A707-180DA900CBB4}"/>
    <dgm:cxn modelId="{C584FF45-CDDD-4A3C-8DE6-64AF35D370FC}" type="presOf" srcId="{73DEA1B6-C9A3-42AD-B8F5-171BF00E7864}" destId="{40917AC3-9198-4584-B992-2E7BA35567BC}" srcOrd="0" destOrd="32" presId="urn:microsoft.com/office/officeart/2005/8/layout/cycle4#1"/>
    <dgm:cxn modelId="{5C7CA3F4-69D4-4A74-87F5-2141B00FAAF7}" type="presOf" srcId="{748DA39A-A56F-4FFC-B5AE-509A2DB3558D}" destId="{40917AC3-9198-4584-B992-2E7BA35567BC}" srcOrd="0" destOrd="36" presId="urn:microsoft.com/office/officeart/2005/8/layout/cycle4#1"/>
    <dgm:cxn modelId="{AE6C2126-7E97-4036-B061-7B49A42424F2}" type="presOf" srcId="{5E95EA91-D4D5-45CE-8C17-483346CCEAB6}" destId="{90BFBFA5-A77C-41F4-A5F7-70B0764CB6C0}" srcOrd="0" destOrd="2" presId="urn:microsoft.com/office/officeart/2005/8/layout/cycle4#1"/>
    <dgm:cxn modelId="{AF599DF8-0634-499A-817D-DF5489C57CD5}" type="presOf" srcId="{57C0B6FA-0C42-44ED-AF42-4B482AF6320A}" destId="{40917AC3-9198-4584-B992-2E7BA35567BC}" srcOrd="0" destOrd="6" presId="urn:microsoft.com/office/officeart/2005/8/layout/cycle4#1"/>
    <dgm:cxn modelId="{3422083A-D778-4B54-9F49-41DDCAAC752E}" type="presOf" srcId="{57C0B6FA-0C42-44ED-AF42-4B482AF6320A}" destId="{7DBA4AB1-5D63-4C3B-8ED9-0E7A33CB736D}" srcOrd="1" destOrd="6" presId="urn:microsoft.com/office/officeart/2005/8/layout/cycle4#1"/>
    <dgm:cxn modelId="{96936B89-08A8-4053-AEA7-15AF798AFC38}" type="presOf" srcId="{EA512BCF-3285-4436-8F48-CFBE8A1914FA}" destId="{40917AC3-9198-4584-B992-2E7BA35567BC}" srcOrd="0" destOrd="5" presId="urn:microsoft.com/office/officeart/2005/8/layout/cycle4#1"/>
    <dgm:cxn modelId="{3BC819F5-D12B-4857-922C-BC0D63FECC50}" type="presOf" srcId="{E7062C58-D312-4EE1-98C3-95A9D992BB4D}" destId="{7DBA4AB1-5D63-4C3B-8ED9-0E7A33CB736D}" srcOrd="1" destOrd="31" presId="urn:microsoft.com/office/officeart/2005/8/layout/cycle4#1"/>
    <dgm:cxn modelId="{6D63F175-CC3E-4522-B149-45366322E208}" type="presOf" srcId="{9D718A52-E551-4CC4-8B77-72EA38147440}" destId="{0633DED4-712E-4DCB-A864-EF92E81A8335}" srcOrd="0" destOrd="4" presId="urn:microsoft.com/office/officeart/2005/8/layout/cycle4#1"/>
    <dgm:cxn modelId="{D039C080-755B-4CAE-9F71-7E227CD16676}" type="presOf" srcId="{F67D1DB2-52B6-494F-B2CA-0A95ADA56224}" destId="{7DBA4AB1-5D63-4C3B-8ED9-0E7A33CB736D}" srcOrd="1" destOrd="29" presId="urn:microsoft.com/office/officeart/2005/8/layout/cycle4#1"/>
    <dgm:cxn modelId="{70F77D72-72D3-44C4-8200-72934A836A00}" srcId="{D78F6991-0054-4AC6-BD54-CA06F7704C68}" destId="{63E12309-B185-440A-814F-A2246863EAF1}" srcOrd="11" destOrd="0" parTransId="{D3517BEE-BAAB-4D2D-A3B9-5E5C1837DC80}" sibTransId="{DDB90F94-D23F-49D6-94D6-2E5116DD7FF5}"/>
    <dgm:cxn modelId="{E258202B-20AC-466D-920C-B255AAEFAAE4}" type="presOf" srcId="{E7062C58-D312-4EE1-98C3-95A9D992BB4D}" destId="{40917AC3-9198-4584-B992-2E7BA35567BC}" srcOrd="0" destOrd="31" presId="urn:microsoft.com/office/officeart/2005/8/layout/cycle4#1"/>
    <dgm:cxn modelId="{CEC8928A-ABA4-4E2E-B7D9-9E9490B3DC95}" type="presOf" srcId="{5954BE74-8537-4EDD-AB89-630DA0951685}" destId="{40917AC3-9198-4584-B992-2E7BA35567BC}" srcOrd="0" destOrd="16" presId="urn:microsoft.com/office/officeart/2005/8/layout/cycle4#1"/>
    <dgm:cxn modelId="{2171E480-E55C-4DEB-A65A-AED65C4B37C3}" type="presOf" srcId="{63E12309-B185-440A-814F-A2246863EAF1}" destId="{7DBA4AB1-5D63-4C3B-8ED9-0E7A33CB736D}" srcOrd="1" destOrd="11" presId="urn:microsoft.com/office/officeart/2005/8/layout/cycle4#1"/>
    <dgm:cxn modelId="{628B3E3B-299F-4D37-93BD-3E6C14B265C4}" srcId="{D78F6991-0054-4AC6-BD54-CA06F7704C68}" destId="{55972770-2883-4A03-8190-CA16D198992D}" srcOrd="22" destOrd="0" parTransId="{2160738E-B51F-43B2-8362-390AFEEAB371}" sibTransId="{76068947-64F5-47F5-9689-A06EF98C978D}"/>
    <dgm:cxn modelId="{E083C50F-3894-47D7-81CC-31026B43B19E}" srcId="{50AFF2BB-0FC4-43C3-B802-D6DEAB77EC3D}" destId="{9D718A52-E551-4CC4-8B77-72EA38147440}" srcOrd="4" destOrd="0" parTransId="{9E5A5466-03CB-4CCC-87A8-8F404F20E9AB}" sibTransId="{002A39D6-5EE8-4EF8-9AE2-FF85311E2D34}"/>
    <dgm:cxn modelId="{2648186F-274E-4DDB-9C10-6CC1CB5558EC}" srcId="{50AFF2BB-0FC4-43C3-B802-D6DEAB77EC3D}" destId="{23116AD3-31C3-4531-BC5D-EDAE53196D98}" srcOrd="0" destOrd="0" parTransId="{B670B8A2-E452-4C43-AE5D-F0C69CE1DAFB}" sibTransId="{8C782917-9B3C-40A7-9FBB-926DF0FF7FE4}"/>
    <dgm:cxn modelId="{D402D6A3-B049-4034-9F83-121015A6E2E1}" srcId="{D78F6991-0054-4AC6-BD54-CA06F7704C68}" destId="{EA512BCF-3285-4436-8F48-CFBE8A1914FA}" srcOrd="5" destOrd="0" parTransId="{3BB935B7-9C1A-4205-B608-A228D5B5FEEF}" sibTransId="{4ABC6ED3-490C-4BC2-93FB-FEEA21C5C40A}"/>
    <dgm:cxn modelId="{7362FB18-5075-43FD-A53A-8282385C308E}" type="presOf" srcId="{111AEDD8-4E4C-4C6F-8F76-7CA3B2FF3C04}" destId="{40917AC3-9198-4584-B992-2E7BA35567BC}" srcOrd="0" destOrd="18" presId="urn:microsoft.com/office/officeart/2005/8/layout/cycle4#1"/>
    <dgm:cxn modelId="{58F92E92-3FFE-432F-A6E2-02C484D41BA0}" type="presOf" srcId="{1951660B-47DE-4377-8117-97F0885F4277}" destId="{40917AC3-9198-4584-B992-2E7BA35567BC}" srcOrd="0" destOrd="12" presId="urn:microsoft.com/office/officeart/2005/8/layout/cycle4#1"/>
    <dgm:cxn modelId="{587D1F40-FE7C-42DA-BF36-9C36E8C869C4}" type="presOf" srcId="{EA512BCF-3285-4436-8F48-CFBE8A1914FA}" destId="{7DBA4AB1-5D63-4C3B-8ED9-0E7A33CB736D}" srcOrd="1" destOrd="5" presId="urn:microsoft.com/office/officeart/2005/8/layout/cycle4#1"/>
    <dgm:cxn modelId="{E7DBEE1C-B5E8-4178-8992-91C938B51F5E}" type="presOf" srcId="{AECDBBA4-7C1A-4A0A-8C1C-9AAC2CDF6901}" destId="{10455B05-2ABE-4F33-B792-F4C1B9F0B794}" srcOrd="1" destOrd="3" presId="urn:microsoft.com/office/officeart/2005/8/layout/cycle4#1"/>
    <dgm:cxn modelId="{C4024B05-5A6A-4810-BBA0-55100BD56BE2}" srcId="{D78F6991-0054-4AC6-BD54-CA06F7704C68}" destId="{866ED0EA-C8A3-412C-B4B7-F8717E0BAFFC}" srcOrd="10" destOrd="0" parTransId="{A70621B0-E91C-4261-93FD-7149E0C61219}" sibTransId="{3FEC6A5B-280F-411B-A94F-CF2B73949AFE}"/>
    <dgm:cxn modelId="{41674E37-92FD-4AED-BAF1-15941B93D39E}" srcId="{D78F6991-0054-4AC6-BD54-CA06F7704C68}" destId="{62B1C526-9344-493C-839C-44E505FD9238}" srcOrd="2" destOrd="0" parTransId="{1F50D3F5-AB12-4BCB-9FD6-7027D02928C8}" sibTransId="{BDBC89D3-A9BD-442B-8D8E-2386D3DDD6DC}"/>
    <dgm:cxn modelId="{99408D80-A3DA-4F06-8136-21C1FB7F7D9B}" type="presOf" srcId="{37F6C8AA-C6BF-430B-9E26-A01BFFAC0EB4}" destId="{69EED29C-E243-4108-85D3-7DF337A10B80}" srcOrd="1" destOrd="0" presId="urn:microsoft.com/office/officeart/2005/8/layout/cycle4#1"/>
    <dgm:cxn modelId="{C77B2D47-A397-4730-B7CA-2B086C352FE6}" type="presOf" srcId="{7D0E8E88-3F2E-44B3-A06A-9B5D91BA1323}" destId="{7DBA4AB1-5D63-4C3B-8ED9-0E7A33CB736D}" srcOrd="1" destOrd="1" presId="urn:microsoft.com/office/officeart/2005/8/layout/cycle4#1"/>
    <dgm:cxn modelId="{919334BF-0F67-44E2-96D1-DEE41FE1CD3F}" srcId="{D78F6991-0054-4AC6-BD54-CA06F7704C68}" destId="{31B97656-614A-45B8-A899-2381C3629B0D}" srcOrd="26" destOrd="0" parTransId="{692E5A07-D0AD-43A9-BEDB-13B36F7C8C38}" sibTransId="{730A625F-DE65-4A78-BA26-E57469CE6CD2}"/>
    <dgm:cxn modelId="{6F7AA5C9-BC61-40E2-BF76-9221A36284EF}" type="presOf" srcId="{25F18D57-D2C7-46DC-B092-541DD0DB930C}" destId="{40917AC3-9198-4584-B992-2E7BA35567BC}" srcOrd="0" destOrd="35" presId="urn:microsoft.com/office/officeart/2005/8/layout/cycle4#1"/>
    <dgm:cxn modelId="{A61E4E52-EB9E-4844-870B-D5C4BC0313C5}" srcId="{D78F6991-0054-4AC6-BD54-CA06F7704C68}" destId="{BD88A152-BF17-4D87-87AD-324CAA083463}" srcOrd="7" destOrd="0" parTransId="{39FBE527-5A20-452F-81F8-A4F51F0C31F8}" sibTransId="{E4AAA193-0720-41EA-A118-0D979AE8D469}"/>
    <dgm:cxn modelId="{16F06198-1BC2-4C8C-AC04-0328D16B74C8}" type="presOf" srcId="{1951660B-47DE-4377-8117-97F0885F4277}" destId="{7DBA4AB1-5D63-4C3B-8ED9-0E7A33CB736D}" srcOrd="1" destOrd="12" presId="urn:microsoft.com/office/officeart/2005/8/layout/cycle4#1"/>
    <dgm:cxn modelId="{5DE1A63E-D8FC-46EE-8EF9-88DCC37FEB42}" type="presOf" srcId="{A2BE63A0-D977-48D6-B9F0-41DFA18EF250}" destId="{40917AC3-9198-4584-B992-2E7BA35567BC}" srcOrd="0" destOrd="8" presId="urn:microsoft.com/office/officeart/2005/8/layout/cycle4#1"/>
    <dgm:cxn modelId="{088AF094-3A06-477F-AECA-579D4B7D0B25}" srcId="{D78F6991-0054-4AC6-BD54-CA06F7704C68}" destId="{C7B46EA2-8F9F-4008-8D4D-4E7D2CF8D496}" srcOrd="13" destOrd="0" parTransId="{A8CA054F-B0DA-4AB8-8F2C-86CFAABA9519}" sibTransId="{43E5C901-8BF2-44A3-8085-8E393240ED19}"/>
    <dgm:cxn modelId="{0FBE768E-F93D-45D1-AB7B-894C4D04E4EE}" type="presOf" srcId="{C7B46EA2-8F9F-4008-8D4D-4E7D2CF8D496}" destId="{40917AC3-9198-4584-B992-2E7BA35567BC}" srcOrd="0" destOrd="13" presId="urn:microsoft.com/office/officeart/2005/8/layout/cycle4#1"/>
    <dgm:cxn modelId="{42E4FBF5-380B-4C48-BDFF-2E058799465D}" srcId="{D78F6991-0054-4AC6-BD54-CA06F7704C68}" destId="{A2BE63A0-D977-48D6-B9F0-41DFA18EF250}" srcOrd="8" destOrd="0" parTransId="{4B5AF48A-0104-4B04-B647-054E45621E8D}" sibTransId="{01497C2A-892B-4A4D-85A3-53C6E96A2139}"/>
    <dgm:cxn modelId="{BF6F8482-77C7-4507-947D-D3F369C61073}" srcId="{D78F6991-0054-4AC6-BD54-CA06F7704C68}" destId="{F67D1DB2-52B6-494F-B2CA-0A95ADA56224}" srcOrd="29" destOrd="0" parTransId="{64F6749D-C246-4016-B027-899E400DEC42}" sibTransId="{9448AD48-55F7-4185-9EB4-19CD151AE7CC}"/>
    <dgm:cxn modelId="{67A192AC-E061-43F5-B587-BCA9E811B98E}" srcId="{D78F6991-0054-4AC6-BD54-CA06F7704C68}" destId="{CBD5CF32-25E1-43D5-B8F5-F0A32F02C966}" srcOrd="17" destOrd="0" parTransId="{F09D0067-BB86-4243-81E9-6C2AA5FF455A}" sibTransId="{B6725ACC-A51B-4474-974A-54C7D4C2644C}"/>
    <dgm:cxn modelId="{6BDDD55D-DAB9-4AEF-8A3B-2DC58582D168}" type="presOf" srcId="{E0FC0D82-E006-48C9-B590-9F05B488A4EC}" destId="{40917AC3-9198-4584-B992-2E7BA35567BC}" srcOrd="0" destOrd="28" presId="urn:microsoft.com/office/officeart/2005/8/layout/cycle4#1"/>
    <dgm:cxn modelId="{322FB9A6-1751-4E66-801B-5B50CF7A2241}" type="presOf" srcId="{BAE0A201-A6AA-49AE-BD31-20FBB75D64F9}" destId="{7DBA4AB1-5D63-4C3B-8ED9-0E7A33CB736D}" srcOrd="1" destOrd="14" presId="urn:microsoft.com/office/officeart/2005/8/layout/cycle4#1"/>
    <dgm:cxn modelId="{AF2E9C71-2435-4BA3-81F2-7E867B56F5C2}" srcId="{4DCFF67E-B76F-41EE-9DF2-CA207407BA2D}" destId="{994EC771-0DA7-498D-B984-F2D14295F7A5}" srcOrd="1" destOrd="0" parTransId="{5454E6C0-F0FC-4E1A-80D0-D9481D904666}" sibTransId="{062CF29C-A5BE-4546-A9BA-0746B506C503}"/>
    <dgm:cxn modelId="{6B653FA2-8021-44C5-9AEF-C97F9B1B27F3}" type="presOf" srcId="{77F109CC-B267-4998-9626-B9523D9E8734}" destId="{7DBA4AB1-5D63-4C3B-8ED9-0E7A33CB736D}" srcOrd="1" destOrd="3" presId="urn:microsoft.com/office/officeart/2005/8/layout/cycle4#1"/>
    <dgm:cxn modelId="{08CCBA92-C77C-404F-A528-FBAB158A35D4}" type="presOf" srcId="{9D718A52-E551-4CC4-8B77-72EA38147440}" destId="{10455B05-2ABE-4F33-B792-F4C1B9F0B794}" srcOrd="1" destOrd="4" presId="urn:microsoft.com/office/officeart/2005/8/layout/cycle4#1"/>
    <dgm:cxn modelId="{02880ECA-CA4B-4F28-AE76-54DC7C311324}" type="presOf" srcId="{31B97656-614A-45B8-A899-2381C3629B0D}" destId="{7DBA4AB1-5D63-4C3B-8ED9-0E7A33CB736D}" srcOrd="1" destOrd="26" presId="urn:microsoft.com/office/officeart/2005/8/layout/cycle4#1"/>
    <dgm:cxn modelId="{ABC2ABD6-3B29-4140-AED0-BA734AB5231F}" type="presOf" srcId="{438E7594-36D5-481C-ACA9-5B3D58F4418F}" destId="{0633DED4-712E-4DCB-A864-EF92E81A8335}" srcOrd="0" destOrd="1" presId="urn:microsoft.com/office/officeart/2005/8/layout/cycle4#1"/>
    <dgm:cxn modelId="{37757DFE-307C-4A24-A114-77036CB7F189}" type="presOf" srcId="{5E95EA91-D4D5-45CE-8C17-483346CCEAB6}" destId="{22506C51-2834-405C-9814-4C0269BC6E35}" srcOrd="1" destOrd="2" presId="urn:microsoft.com/office/officeart/2005/8/layout/cycle4#1"/>
    <dgm:cxn modelId="{70EA6650-C56C-4D2F-824A-CC94E04AC347}" type="presOf" srcId="{5954BE74-8537-4EDD-AB89-630DA0951685}" destId="{7DBA4AB1-5D63-4C3B-8ED9-0E7A33CB736D}" srcOrd="1" destOrd="16" presId="urn:microsoft.com/office/officeart/2005/8/layout/cycle4#1"/>
    <dgm:cxn modelId="{38FE291A-DA1A-467E-9325-EF843EA53B7F}" type="presOf" srcId="{FB782EA6-E73D-4838-B813-8DE0A765D77B}" destId="{90BFBFA5-A77C-41F4-A5F7-70B0764CB6C0}" srcOrd="0" destOrd="1" presId="urn:microsoft.com/office/officeart/2005/8/layout/cycle4#1"/>
    <dgm:cxn modelId="{3E19B932-18D6-4554-AD57-D148D57FDBE4}" srcId="{D78F6991-0054-4AC6-BD54-CA06F7704C68}" destId="{5FF13EBB-B54D-4423-A648-CEE0123B1CDA}" srcOrd="9" destOrd="0" parTransId="{4FEAAB37-0E22-4448-B147-859D6531CB8E}" sibTransId="{BDABBAAF-D1CB-41E6-BC7F-0FFCC57D572B}"/>
    <dgm:cxn modelId="{A498CF28-5D29-499B-B2F1-CD1A7643E9F4}" srcId="{D78F6991-0054-4AC6-BD54-CA06F7704C68}" destId="{57C0B6FA-0C42-44ED-AF42-4B482AF6320A}" srcOrd="6" destOrd="0" parTransId="{7FC86E3C-0D4D-4AEC-AC92-DF1C7FF863CF}" sibTransId="{AA033858-71F5-489D-8447-DADC2759B21E}"/>
    <dgm:cxn modelId="{CB4C4BAC-CF1C-4A0F-96B1-E35BDE953708}" type="presOf" srcId="{97A49FD0-E997-4947-AE46-BCE221B92DF8}" destId="{7DBA4AB1-5D63-4C3B-8ED9-0E7A33CB736D}" srcOrd="1" destOrd="24" presId="urn:microsoft.com/office/officeart/2005/8/layout/cycle4#1"/>
    <dgm:cxn modelId="{9644767A-555E-4670-A341-AAB00E161FA3}" type="presOf" srcId="{DF09A805-9919-4BB5-9B02-A134AEFD10A6}" destId="{7DBA4AB1-5D63-4C3B-8ED9-0E7A33CB736D}" srcOrd="1" destOrd="20" presId="urn:microsoft.com/office/officeart/2005/8/layout/cycle4#1"/>
    <dgm:cxn modelId="{DF42F066-AE89-4BA5-ADF7-3076272EF356}" type="presOf" srcId="{0A8A6E6E-17BD-4B8C-BE0A-C34847097234}" destId="{7DBA4AB1-5D63-4C3B-8ED9-0E7A33CB736D}" srcOrd="1" destOrd="23" presId="urn:microsoft.com/office/officeart/2005/8/layout/cycle4#1"/>
    <dgm:cxn modelId="{5A9F4DB4-CFAD-4F67-B51A-C1326F51D0AC}" srcId="{50AFF2BB-0FC4-43C3-B802-D6DEAB77EC3D}" destId="{438E7594-36D5-481C-ACA9-5B3D58F4418F}" srcOrd="1" destOrd="0" parTransId="{43AFD232-3803-41D2-89F7-9C53F95515C3}" sibTransId="{AE1BD386-16B3-4B39-91A4-B6553E0CE4ED}"/>
    <dgm:cxn modelId="{62996AC3-2D3F-4357-9A35-8BEE1FE22995}" type="presOf" srcId="{94AC2A22-1E90-4209-9377-53920A85844E}" destId="{7DBA4AB1-5D63-4C3B-8ED9-0E7A33CB736D}" srcOrd="1" destOrd="34" presId="urn:microsoft.com/office/officeart/2005/8/layout/cycle4#1"/>
    <dgm:cxn modelId="{D27C87D0-27FA-4FD0-B4B3-45A95F89D3EC}" srcId="{D78F6991-0054-4AC6-BD54-CA06F7704C68}" destId="{9C4BC233-4408-49C5-B407-F60431DFEB33}" srcOrd="19" destOrd="0" parTransId="{05836942-D8FE-47E2-9EA8-99F7763152AD}" sibTransId="{EDE750C5-FF78-46C7-912C-7C33B3C8A2BF}"/>
    <dgm:cxn modelId="{42A8D80E-BEC2-4D63-9DC5-88CC535E9591}" type="presOf" srcId="{748DA39A-A56F-4FFC-B5AE-509A2DB3558D}" destId="{7DBA4AB1-5D63-4C3B-8ED9-0E7A33CB736D}" srcOrd="1" destOrd="36" presId="urn:microsoft.com/office/officeart/2005/8/layout/cycle4#1"/>
    <dgm:cxn modelId="{75432F24-9B1B-470C-A655-C739A737F27C}" srcId="{D78F6991-0054-4AC6-BD54-CA06F7704C68}" destId="{0A8A6E6E-17BD-4B8C-BE0A-C34847097234}" srcOrd="23" destOrd="0" parTransId="{29CD4853-2317-47B4-BCF6-54291C30D267}" sibTransId="{CDAF7204-C2EC-4F69-81AA-BDBF35D2408C}"/>
    <dgm:cxn modelId="{F95502F5-DBA8-4C98-AC1F-D1F597B03388}" srcId="{D78F6991-0054-4AC6-BD54-CA06F7704C68}" destId="{033F5411-F5A2-4454-9171-0BF993003040}" srcOrd="27" destOrd="0" parTransId="{999F3C8D-78CD-4D17-95C7-4E7B5620A3F4}" sibTransId="{8AFE9279-B859-4592-9EF0-15644409F441}"/>
    <dgm:cxn modelId="{6654DF12-50F3-4A62-A7C0-94590D87EA97}" srcId="{D78F6991-0054-4AC6-BD54-CA06F7704C68}" destId="{E7062C58-D312-4EE1-98C3-95A9D992BB4D}" srcOrd="31" destOrd="0" parTransId="{38D271DC-D62A-45E5-BA29-6662E0293DAC}" sibTransId="{59AB65F3-B7FC-4E69-8867-C24E414CA96C}"/>
    <dgm:cxn modelId="{7D2D7E05-412F-4EE4-A2F7-0A0773B4A6D1}" type="presOf" srcId="{62B1C526-9344-493C-839C-44E505FD9238}" destId="{40917AC3-9198-4584-B992-2E7BA35567BC}" srcOrd="0" destOrd="2" presId="urn:microsoft.com/office/officeart/2005/8/layout/cycle4#1"/>
    <dgm:cxn modelId="{F96E5AE8-0A1C-4FCE-ADA1-04B770F35796}" srcId="{D78F6991-0054-4AC6-BD54-CA06F7704C68}" destId="{7D0E8E88-3F2E-44B3-A06A-9B5D91BA1323}" srcOrd="1" destOrd="0" parTransId="{004E629F-A2E4-4FFC-901E-83D109FF8D10}" sibTransId="{73B48078-2113-4938-891F-63502B489648}"/>
    <dgm:cxn modelId="{EE4E6777-88C7-405A-93A9-2DAE1ACC00F7}" type="presOf" srcId="{A2BE63A0-D977-48D6-B9F0-41DFA18EF250}" destId="{7DBA4AB1-5D63-4C3B-8ED9-0E7A33CB736D}" srcOrd="1" destOrd="8" presId="urn:microsoft.com/office/officeart/2005/8/layout/cycle4#1"/>
    <dgm:cxn modelId="{566DB311-872F-4C0F-A044-F40F10C98F12}" type="presOf" srcId="{C7B46EA2-8F9F-4008-8D4D-4E7D2CF8D496}" destId="{7DBA4AB1-5D63-4C3B-8ED9-0E7A33CB736D}" srcOrd="1" destOrd="13" presId="urn:microsoft.com/office/officeart/2005/8/layout/cycle4#1"/>
    <dgm:cxn modelId="{AF3E5850-B4DD-45D7-9F85-BA4C4D023A81}" srcId="{D78F6991-0054-4AC6-BD54-CA06F7704C68}" destId="{38FB0A83-B806-4B04-B2B9-12457189BA1A}" srcOrd="0" destOrd="0" parTransId="{15DBCACC-BBE9-41D7-92F0-3A9400030DE3}" sibTransId="{FC13A87E-BFF9-42DB-8258-9A7D127A08F1}"/>
    <dgm:cxn modelId="{F45F71CC-2E71-4BEA-AA87-446723F54230}" srcId="{D78F6991-0054-4AC6-BD54-CA06F7704C68}" destId="{DF09A805-9919-4BB5-9B02-A134AEFD10A6}" srcOrd="20" destOrd="0" parTransId="{373470B8-8D67-43CC-A089-0371AE7C95AE}" sibTransId="{BC189EF6-6FEB-48A7-80BF-EFA178E8680F}"/>
    <dgm:cxn modelId="{FFA9E35A-77CE-445D-B044-988CF470C67C}" srcId="{D78F6991-0054-4AC6-BD54-CA06F7704C68}" destId="{1951660B-47DE-4377-8117-97F0885F4277}" srcOrd="12" destOrd="0" parTransId="{4604AE65-2036-4CEC-BAAA-49236A014903}" sibTransId="{BDE7ACDA-BE92-46C3-902F-D5177BF033EF}"/>
    <dgm:cxn modelId="{CCABC3AE-C45F-4E3C-B56F-7A82454A3AD4}" srcId="{D78F6991-0054-4AC6-BD54-CA06F7704C68}" destId="{88D4E72E-53C3-4FA8-B93F-985FD44AEF58}" srcOrd="30" destOrd="0" parTransId="{C0248F05-EAF8-4090-A938-3241080E0762}" sibTransId="{202CBAAE-EAF4-4C62-B399-F3A5CAD53FFD}"/>
    <dgm:cxn modelId="{BBD38EC8-4A15-46A3-BCDE-A72BD9F2A142}" type="presOf" srcId="{38FB0A83-B806-4B04-B2B9-12457189BA1A}" destId="{7DBA4AB1-5D63-4C3B-8ED9-0E7A33CB736D}" srcOrd="1" destOrd="0" presId="urn:microsoft.com/office/officeart/2005/8/layout/cycle4#1"/>
    <dgm:cxn modelId="{D72586D5-8C98-4675-BD52-0B1F37A7F99D}" type="presOf" srcId="{B0EFD343-F297-48C5-A33F-CB1A6E49EDD1}" destId="{7DBA4AB1-5D63-4C3B-8ED9-0E7A33CB736D}" srcOrd="1" destOrd="4" presId="urn:microsoft.com/office/officeart/2005/8/layout/cycle4#1"/>
    <dgm:cxn modelId="{91BF8B8C-2F8B-49ED-AAAD-207CF3449CF3}" type="presOf" srcId="{F67D1DB2-52B6-494F-B2CA-0A95ADA56224}" destId="{40917AC3-9198-4584-B992-2E7BA35567BC}" srcOrd="0" destOrd="29" presId="urn:microsoft.com/office/officeart/2005/8/layout/cycle4#1"/>
    <dgm:cxn modelId="{9A7B9B87-9801-4345-9BD8-C4E49B65C1D3}" type="presOf" srcId="{9253CD74-B255-4AB5-AAC2-D10D045E63D9}" destId="{7DBA4AB1-5D63-4C3B-8ED9-0E7A33CB736D}" srcOrd="1" destOrd="37" presId="urn:microsoft.com/office/officeart/2005/8/layout/cycle4#1"/>
    <dgm:cxn modelId="{EE85937B-A661-455F-8D1B-793ACDB0D265}" srcId="{D78F6991-0054-4AC6-BD54-CA06F7704C68}" destId="{D32F42B3-E02E-4405-A122-877E93D76DD7}" srcOrd="33" destOrd="0" parTransId="{EE7758AD-19C9-41AC-B971-C6CE47B4F4EF}" sibTransId="{A74E143A-2050-4446-8911-AD6178862F35}"/>
    <dgm:cxn modelId="{FB08D64D-9E12-48D5-9899-D8E93EF84DBA}" type="presOf" srcId="{DF09A805-9919-4BB5-9B02-A134AEFD10A6}" destId="{40917AC3-9198-4584-B992-2E7BA35567BC}" srcOrd="0" destOrd="20" presId="urn:microsoft.com/office/officeart/2005/8/layout/cycle4#1"/>
    <dgm:cxn modelId="{8627FA27-2B57-46AB-B68E-9BF2702D8570}" type="presOf" srcId="{62B1C526-9344-493C-839C-44E505FD9238}" destId="{7DBA4AB1-5D63-4C3B-8ED9-0E7A33CB736D}" srcOrd="1" destOrd="2" presId="urn:microsoft.com/office/officeart/2005/8/layout/cycle4#1"/>
    <dgm:cxn modelId="{CD2013F7-DD20-4697-BE13-85E362FAB18A}" srcId="{53754548-4B2B-4E31-BF02-A349D0118FCC}" destId="{ED675104-5AE5-4E8B-8F63-0B02EBB79A0B}" srcOrd="0" destOrd="0" parTransId="{E8D116EC-D324-4BB8-9BCB-DEBBDF32DC22}" sibTransId="{90D88334-6267-4507-96C9-1C4DB94AE315}"/>
    <dgm:cxn modelId="{2555BD4C-3588-48F7-B8D3-1E1A31D11373}" type="presOf" srcId="{CBD5CF32-25E1-43D5-B8F5-F0A32F02C966}" destId="{40917AC3-9198-4584-B992-2E7BA35567BC}" srcOrd="0" destOrd="17" presId="urn:microsoft.com/office/officeart/2005/8/layout/cycle4#1"/>
    <dgm:cxn modelId="{86DE77A9-CA95-4256-A5B1-A1E8271DD837}" type="presOf" srcId="{25F18D57-D2C7-46DC-B092-541DD0DB930C}" destId="{7DBA4AB1-5D63-4C3B-8ED9-0E7A33CB736D}" srcOrd="1" destOrd="35" presId="urn:microsoft.com/office/officeart/2005/8/layout/cycle4#1"/>
    <dgm:cxn modelId="{8263C9A9-8952-4C83-88C7-C07AA8CD0DEA}" type="presOf" srcId="{23116AD3-31C3-4531-BC5D-EDAE53196D98}" destId="{10455B05-2ABE-4F33-B792-F4C1B9F0B794}" srcOrd="1" destOrd="0" presId="urn:microsoft.com/office/officeart/2005/8/layout/cycle4#1"/>
    <dgm:cxn modelId="{76D9331B-B304-4EED-9344-932D3E82F01C}" type="presOf" srcId="{55972770-2883-4A03-8190-CA16D198992D}" destId="{40917AC3-9198-4584-B992-2E7BA35567BC}" srcOrd="0" destOrd="22" presId="urn:microsoft.com/office/officeart/2005/8/layout/cycle4#1"/>
    <dgm:cxn modelId="{12BDDD38-D047-4E11-8824-6B222D834852}" type="presOf" srcId="{77F109CC-B267-4998-9626-B9523D9E8734}" destId="{40917AC3-9198-4584-B992-2E7BA35567BC}" srcOrd="0" destOrd="3" presId="urn:microsoft.com/office/officeart/2005/8/layout/cycle4#1"/>
    <dgm:cxn modelId="{6AA388FA-39AF-49EA-933D-5C605E4E234A}" type="presOf" srcId="{C8304295-DEDE-4CC6-97DE-B3ED7C37BB8F}" destId="{7DBA4AB1-5D63-4C3B-8ED9-0E7A33CB736D}" srcOrd="1" destOrd="21" presId="urn:microsoft.com/office/officeart/2005/8/layout/cycle4#1"/>
    <dgm:cxn modelId="{F9E112A8-7F58-4F15-9391-F136FA62EC9F}" type="presOf" srcId="{111AEDD8-4E4C-4C6F-8F76-7CA3B2FF3C04}" destId="{7DBA4AB1-5D63-4C3B-8ED9-0E7A33CB736D}" srcOrd="1" destOrd="18" presId="urn:microsoft.com/office/officeart/2005/8/layout/cycle4#1"/>
    <dgm:cxn modelId="{1AFB41F1-9955-4C2C-9160-6AFEFB710458}" type="presOf" srcId="{73DEA1B6-C9A3-42AD-B8F5-171BF00E7864}" destId="{7DBA4AB1-5D63-4C3B-8ED9-0E7A33CB736D}" srcOrd="1" destOrd="32" presId="urn:microsoft.com/office/officeart/2005/8/layout/cycle4#1"/>
    <dgm:cxn modelId="{B285D058-47F8-46BE-B1B6-60C3FC20A356}" type="presOf" srcId="{BD88A152-BF17-4D87-87AD-324CAA083463}" destId="{40917AC3-9198-4584-B992-2E7BA35567BC}" srcOrd="0" destOrd="7" presId="urn:microsoft.com/office/officeart/2005/8/layout/cycle4#1"/>
    <dgm:cxn modelId="{D00059EF-FBA1-4552-A8E6-48F89B24435A}" type="presOf" srcId="{866ED0EA-C8A3-412C-B4B7-F8717E0BAFFC}" destId="{40917AC3-9198-4584-B992-2E7BA35567BC}" srcOrd="0" destOrd="10" presId="urn:microsoft.com/office/officeart/2005/8/layout/cycle4#1"/>
    <dgm:cxn modelId="{D38F723F-1AC9-4E7A-95C1-A88597F4C2A1}" srcId="{D78F6991-0054-4AC6-BD54-CA06F7704C68}" destId="{73DEA1B6-C9A3-42AD-B8F5-171BF00E7864}" srcOrd="32" destOrd="0" parTransId="{CD6DFB37-98AE-4DC4-92AA-DE55600628FE}" sibTransId="{DAAC2BC1-97D4-4185-AEDC-506778D979A2}"/>
    <dgm:cxn modelId="{61852E1E-0B58-42A7-8B8F-007194F43F85}" type="presOf" srcId="{FB782EA6-E73D-4838-B813-8DE0A765D77B}" destId="{22506C51-2834-405C-9814-4C0269BC6E35}" srcOrd="1" destOrd="1" presId="urn:microsoft.com/office/officeart/2005/8/layout/cycle4#1"/>
    <dgm:cxn modelId="{7D883B42-E943-4CC1-B86C-2255E1D9D171}" type="presOf" srcId="{53C0ADAC-3711-4164-A0DD-4BDA619D5F9F}" destId="{0633DED4-712E-4DCB-A864-EF92E81A8335}" srcOrd="0" destOrd="2" presId="urn:microsoft.com/office/officeart/2005/8/layout/cycle4#1"/>
    <dgm:cxn modelId="{13766605-97D2-4F08-8337-B5D3E393CF15}" type="presOf" srcId="{53754548-4B2B-4E31-BF02-A349D0118FCC}" destId="{DE78CEB1-6AD8-4E35-A5CA-CDA3822F8E89}" srcOrd="0" destOrd="0" presId="urn:microsoft.com/office/officeart/2005/8/layout/cycle4#1"/>
    <dgm:cxn modelId="{E85BD609-518E-4E15-A551-70EE074338EE}" srcId="{D78F6991-0054-4AC6-BD54-CA06F7704C68}" destId="{29C70AB0-81AD-4729-A7D1-FC30038AE027}" srcOrd="25" destOrd="0" parTransId="{376BE754-3D69-4325-B7EB-95A8008C22B8}" sibTransId="{1D054138-006E-46D0-83CA-D6BF604FE57E}"/>
    <dgm:cxn modelId="{E68B6C8B-616A-4AF2-9166-545652AF28D0}" type="presOf" srcId="{D28BFBCE-0020-4FE2-ABBE-68AAC848FD1B}" destId="{40917AC3-9198-4584-B992-2E7BA35567BC}" srcOrd="0" destOrd="15" presId="urn:microsoft.com/office/officeart/2005/8/layout/cycle4#1"/>
    <dgm:cxn modelId="{BC41C8DD-534A-48CE-BB35-597F57F28E1F}" srcId="{D78F6991-0054-4AC6-BD54-CA06F7704C68}" destId="{5954BE74-8537-4EDD-AB89-630DA0951685}" srcOrd="16" destOrd="0" parTransId="{46A40BEC-4DDA-4C0F-8C13-C6FA12702D3A}" sibTransId="{60BA4E37-D41F-4960-BA16-25348A7C472C}"/>
    <dgm:cxn modelId="{9DA65551-E837-4978-9AA4-C6FBE9320F54}" type="presOf" srcId="{29C70AB0-81AD-4729-A7D1-FC30038AE027}" destId="{40917AC3-9198-4584-B992-2E7BA35567BC}" srcOrd="0" destOrd="25" presId="urn:microsoft.com/office/officeart/2005/8/layout/cycle4#1"/>
    <dgm:cxn modelId="{20DB711B-C6BA-4384-8E95-F0327D23EFCF}" srcId="{994EC771-0DA7-498D-B984-F2D14295F7A5}" destId="{37F6C8AA-C6BF-430B-9E26-A01BFFAC0EB4}" srcOrd="0" destOrd="0" parTransId="{74E2C3A9-D7CF-4860-81EE-FA492AF9927D}" sibTransId="{4615FDC5-59F9-42A9-B072-1BF404AE940E}"/>
    <dgm:cxn modelId="{B6CC71F5-CF11-4C2B-AC18-4512D9C4637F}" type="presOf" srcId="{88D4E72E-53C3-4FA8-B93F-985FD44AEF58}" destId="{7DBA4AB1-5D63-4C3B-8ED9-0E7A33CB736D}" srcOrd="1" destOrd="30" presId="urn:microsoft.com/office/officeart/2005/8/layout/cycle4#1"/>
    <dgm:cxn modelId="{92FE6004-F0AD-49F4-B9FC-A54A226CAD2B}" type="presOf" srcId="{9C4BC233-4408-49C5-B407-F60431DFEB33}" destId="{40917AC3-9198-4584-B992-2E7BA35567BC}" srcOrd="0" destOrd="19" presId="urn:microsoft.com/office/officeart/2005/8/layout/cycle4#1"/>
    <dgm:cxn modelId="{5B9B7B77-F550-44A6-AD27-584C790CC2D1}" type="presOf" srcId="{E0FC0D82-E006-48C9-B590-9F05B488A4EC}" destId="{7DBA4AB1-5D63-4C3B-8ED9-0E7A33CB736D}" srcOrd="1" destOrd="28" presId="urn:microsoft.com/office/officeart/2005/8/layout/cycle4#1"/>
    <dgm:cxn modelId="{2F1A8F63-AE23-40A3-949F-825DF65D89BE}" type="presOf" srcId="{31B97656-614A-45B8-A899-2381C3629B0D}" destId="{40917AC3-9198-4584-B992-2E7BA35567BC}" srcOrd="0" destOrd="26" presId="urn:microsoft.com/office/officeart/2005/8/layout/cycle4#1"/>
    <dgm:cxn modelId="{A25C2BB9-EAAD-4AED-B661-653ADD848A7F}" srcId="{50AFF2BB-0FC4-43C3-B802-D6DEAB77EC3D}" destId="{53C0ADAC-3711-4164-A0DD-4BDA619D5F9F}" srcOrd="2" destOrd="0" parTransId="{CB19DA92-07E0-4D78-9661-FD8C9AD694C1}" sibTransId="{46B52FED-064B-420F-86E6-7C0318B9ACF0}"/>
    <dgm:cxn modelId="{2EB2FD32-A4EB-48BE-A91C-CDAF17153CE3}" srcId="{D78F6991-0054-4AC6-BD54-CA06F7704C68}" destId="{77F109CC-B267-4998-9626-B9523D9E8734}" srcOrd="3" destOrd="0" parTransId="{53E29E99-EFD8-46D7-A7EA-2B520889E289}" sibTransId="{7B8D6EAD-FA87-4CF4-827A-61FF7D5F6864}"/>
    <dgm:cxn modelId="{6109B7FE-A5D9-4FF8-9C5C-E15DEEF96834}" srcId="{D78F6991-0054-4AC6-BD54-CA06F7704C68}" destId="{C8304295-DEDE-4CC6-97DE-B3ED7C37BB8F}" srcOrd="21" destOrd="0" parTransId="{47904A2B-4A72-4D0D-9F0D-D765C7360F4D}" sibTransId="{2EA9799E-CB0A-41B0-BEBB-ABC5288075EB}"/>
    <dgm:cxn modelId="{0F078F3F-1EC0-4A3F-B14F-ECF67415E86F}" srcId="{4DCFF67E-B76F-41EE-9DF2-CA207407BA2D}" destId="{50AFF2BB-0FC4-43C3-B802-D6DEAB77EC3D}" srcOrd="0" destOrd="0" parTransId="{A9D54206-D546-4B96-A02F-1426A318F876}" sibTransId="{6F2CD8EE-1B81-4F47-B715-2F0FD8B7AE15}"/>
    <dgm:cxn modelId="{9BE4AFCC-F7B5-4986-AD43-AC7829B49C17}" type="presOf" srcId="{7D0E8E88-3F2E-44B3-A06A-9B5D91BA1323}" destId="{40917AC3-9198-4584-B992-2E7BA35567BC}" srcOrd="0" destOrd="1" presId="urn:microsoft.com/office/officeart/2005/8/layout/cycle4#1"/>
    <dgm:cxn modelId="{A722031F-C718-4D6D-AD99-C7F4CFECCC6E}" type="presOf" srcId="{033F5411-F5A2-4454-9171-0BF993003040}" destId="{7DBA4AB1-5D63-4C3B-8ED9-0E7A33CB736D}" srcOrd="1" destOrd="27" presId="urn:microsoft.com/office/officeart/2005/8/layout/cycle4#1"/>
    <dgm:cxn modelId="{CF2A209E-97DB-4DF5-A9DE-1E48E1C16B77}" type="presOf" srcId="{C8304295-DEDE-4CC6-97DE-B3ED7C37BB8F}" destId="{40917AC3-9198-4584-B992-2E7BA35567BC}" srcOrd="0" destOrd="21" presId="urn:microsoft.com/office/officeart/2005/8/layout/cycle4#1"/>
    <dgm:cxn modelId="{851B8A6D-4491-40EE-A31A-D55D499C1F72}" type="presOf" srcId="{9253CD74-B255-4AB5-AAC2-D10D045E63D9}" destId="{40917AC3-9198-4584-B992-2E7BA35567BC}" srcOrd="0" destOrd="37" presId="urn:microsoft.com/office/officeart/2005/8/layout/cycle4#1"/>
    <dgm:cxn modelId="{E9F11678-6823-4DCE-8F9B-CABEF880BC1A}" type="presOf" srcId="{0A8A6E6E-17BD-4B8C-BE0A-C34847097234}" destId="{40917AC3-9198-4584-B992-2E7BA35567BC}" srcOrd="0" destOrd="23" presId="urn:microsoft.com/office/officeart/2005/8/layout/cycle4#1"/>
    <dgm:cxn modelId="{B3A0926A-BD2D-40D7-982A-A2AF6EE08DB6}" type="presOf" srcId="{9C4BC233-4408-49C5-B407-F60431DFEB33}" destId="{7DBA4AB1-5D63-4C3B-8ED9-0E7A33CB736D}" srcOrd="1" destOrd="19" presId="urn:microsoft.com/office/officeart/2005/8/layout/cycle4#1"/>
    <dgm:cxn modelId="{AE99116D-68BB-433F-AD89-153120161907}" type="presOf" srcId="{4DCFF67E-B76F-41EE-9DF2-CA207407BA2D}" destId="{612E07A5-5532-4DCC-99A1-BA62B3C88EF7}" srcOrd="0" destOrd="0" presId="urn:microsoft.com/office/officeart/2005/8/layout/cycle4#1"/>
    <dgm:cxn modelId="{C6C236EE-BED3-417A-BD21-C6A1600C2D6A}" type="presOf" srcId="{94AC2A22-1E90-4209-9377-53920A85844E}" destId="{40917AC3-9198-4584-B992-2E7BA35567BC}" srcOrd="0" destOrd="34" presId="urn:microsoft.com/office/officeart/2005/8/layout/cycle4#1"/>
    <dgm:cxn modelId="{F2E2D33B-3CD2-4CBC-A06D-4B2FDB04479B}" srcId="{D78F6991-0054-4AC6-BD54-CA06F7704C68}" destId="{D28BFBCE-0020-4FE2-ABBE-68AAC848FD1B}" srcOrd="15" destOrd="0" parTransId="{852CE902-B107-44F2-BA68-AB7D60D60C8E}" sibTransId="{EC02669D-04D9-4B36-AFF8-973D3794D202}"/>
    <dgm:cxn modelId="{7E7DDB53-1A0E-4402-8A81-B70BEF5787F9}" type="presOf" srcId="{033F5411-F5A2-4454-9171-0BF993003040}" destId="{40917AC3-9198-4584-B992-2E7BA35567BC}" srcOrd="0" destOrd="27" presId="urn:microsoft.com/office/officeart/2005/8/layout/cycle4#1"/>
    <dgm:cxn modelId="{788DB5FE-DCE1-46E1-9208-E3BB092EBAA4}" srcId="{D78F6991-0054-4AC6-BD54-CA06F7704C68}" destId="{94AC2A22-1E90-4209-9377-53920A85844E}" srcOrd="34" destOrd="0" parTransId="{D653AD22-F052-42BD-B9A1-7CEEEA8B1D19}" sibTransId="{6886E331-8278-4F36-BBA2-9416C8D2666E}"/>
    <dgm:cxn modelId="{CD21CF70-166B-437B-AD0C-C06A74A60CB4}" type="presOf" srcId="{D78F6991-0054-4AC6-BD54-CA06F7704C68}" destId="{01FF1411-B700-4EBF-B35F-83CCEE89CFF1}" srcOrd="0" destOrd="0" presId="urn:microsoft.com/office/officeart/2005/8/layout/cycle4#1"/>
    <dgm:cxn modelId="{B3A5C122-0C28-4874-976D-16827ECD4AA6}" type="presOf" srcId="{ED675104-5AE5-4E8B-8F63-0B02EBB79A0B}" destId="{22506C51-2834-405C-9814-4C0269BC6E35}" srcOrd="1" destOrd="0" presId="urn:microsoft.com/office/officeart/2005/8/layout/cycle4#1"/>
    <dgm:cxn modelId="{3E2C5749-884B-4A67-8340-90564AAFEB05}" srcId="{4DCFF67E-B76F-41EE-9DF2-CA207407BA2D}" destId="{D78F6991-0054-4AC6-BD54-CA06F7704C68}" srcOrd="2" destOrd="0" parTransId="{ECBFA52D-198E-4F5B-812C-F4FA2AF81DA5}" sibTransId="{75BDD32F-0C80-43F8-8F30-848EF5ADB6F2}"/>
    <dgm:cxn modelId="{7BB2EB93-2E69-4EFE-8930-9CE3CEEE6084}" type="presOf" srcId="{50AFF2BB-0FC4-43C3-B802-D6DEAB77EC3D}" destId="{008AE225-5ED2-4D2E-A308-CC0BB099D3C3}" srcOrd="0" destOrd="0" presId="urn:microsoft.com/office/officeart/2005/8/layout/cycle4#1"/>
    <dgm:cxn modelId="{15DD91F8-830D-44DE-8006-4B94E26E224A}" srcId="{D78F6991-0054-4AC6-BD54-CA06F7704C68}" destId="{E0FC0D82-E006-48C9-B590-9F05B488A4EC}" srcOrd="28" destOrd="0" parTransId="{48D6127E-CE56-46D9-9782-FDCBDAC11CF7}" sibTransId="{14B7882E-49FD-4EFC-AD76-4207384F2C35}"/>
    <dgm:cxn modelId="{0A3E2FC7-3417-4224-9188-F627EDBBB951}" type="presOf" srcId="{38FB0A83-B806-4B04-B2B9-12457189BA1A}" destId="{40917AC3-9198-4584-B992-2E7BA35567BC}" srcOrd="0" destOrd="0" presId="urn:microsoft.com/office/officeart/2005/8/layout/cycle4#1"/>
    <dgm:cxn modelId="{97E76B82-2954-451E-BA6B-F4E7A58FEE26}" srcId="{D78F6991-0054-4AC6-BD54-CA06F7704C68}" destId="{97A49FD0-E997-4947-AE46-BCE221B92DF8}" srcOrd="24" destOrd="0" parTransId="{1410A5BF-AFCE-4A34-B815-FEDF7CFBCD1F}" sibTransId="{E3963084-9688-45C0-93F7-154C7170FF40}"/>
    <dgm:cxn modelId="{8686AC32-87B6-4F34-A3DF-7D66AB23DB61}" type="presOf" srcId="{D32F42B3-E02E-4405-A122-877E93D76DD7}" destId="{7DBA4AB1-5D63-4C3B-8ED9-0E7A33CB736D}" srcOrd="1" destOrd="33" presId="urn:microsoft.com/office/officeart/2005/8/layout/cycle4#1"/>
    <dgm:cxn modelId="{5E9EDA8E-D762-416D-9CF3-14FE6357002E}" srcId="{D78F6991-0054-4AC6-BD54-CA06F7704C68}" destId="{B0EFD343-F297-48C5-A33F-CB1A6E49EDD1}" srcOrd="4" destOrd="0" parTransId="{4F439224-2CCC-4053-AF17-12E5D3042C5F}" sibTransId="{FE45C786-E918-4858-BB16-F32CC696E698}"/>
    <dgm:cxn modelId="{FA4A3C26-E435-4650-82CB-CF2B082132DC}" type="presOf" srcId="{D28BFBCE-0020-4FE2-ABBE-68AAC848FD1B}" destId="{7DBA4AB1-5D63-4C3B-8ED9-0E7A33CB736D}" srcOrd="1" destOrd="15" presId="urn:microsoft.com/office/officeart/2005/8/layout/cycle4#1"/>
    <dgm:cxn modelId="{19B5B2AE-477F-4277-A6AE-76455F058A74}" type="presParOf" srcId="{612E07A5-5532-4DCC-99A1-BA62B3C88EF7}" destId="{8E6262A2-4ADD-413A-ABF0-0E95DCA75589}" srcOrd="0" destOrd="0" presId="urn:microsoft.com/office/officeart/2005/8/layout/cycle4#1"/>
    <dgm:cxn modelId="{8BAB9180-1457-4B63-8916-EAEDC8798132}" type="presParOf" srcId="{8E6262A2-4ADD-413A-ABF0-0E95DCA75589}" destId="{90E1CAD0-C1AB-4D43-8C12-7C27685B440F}" srcOrd="0" destOrd="0" presId="urn:microsoft.com/office/officeart/2005/8/layout/cycle4#1"/>
    <dgm:cxn modelId="{4B0C6E0A-5111-4D95-BD97-C7BF96CCB8D1}" type="presParOf" srcId="{90E1CAD0-C1AB-4D43-8C12-7C27685B440F}" destId="{0633DED4-712E-4DCB-A864-EF92E81A8335}" srcOrd="0" destOrd="0" presId="urn:microsoft.com/office/officeart/2005/8/layout/cycle4#1"/>
    <dgm:cxn modelId="{8E1A0C1E-A97E-4714-8F2F-BC83895FC905}" type="presParOf" srcId="{90E1CAD0-C1AB-4D43-8C12-7C27685B440F}" destId="{10455B05-2ABE-4F33-B792-F4C1B9F0B794}" srcOrd="1" destOrd="0" presId="urn:microsoft.com/office/officeart/2005/8/layout/cycle4#1"/>
    <dgm:cxn modelId="{6DD57BF6-9A75-477A-888F-5F904A0635A0}" type="presParOf" srcId="{8E6262A2-4ADD-413A-ABF0-0E95DCA75589}" destId="{0E0684A4-0AC8-432D-9690-294B9C4202AC}" srcOrd="1" destOrd="0" presId="urn:microsoft.com/office/officeart/2005/8/layout/cycle4#1"/>
    <dgm:cxn modelId="{B1E53E3F-BCE2-437C-B3CB-AC703BFF8A66}" type="presParOf" srcId="{0E0684A4-0AC8-432D-9690-294B9C4202AC}" destId="{9DF619E3-5380-450C-A048-4D7BC1B10E72}" srcOrd="0" destOrd="0" presId="urn:microsoft.com/office/officeart/2005/8/layout/cycle4#1"/>
    <dgm:cxn modelId="{ED827C3B-186A-484D-AC58-AEE94E44B24A}" type="presParOf" srcId="{0E0684A4-0AC8-432D-9690-294B9C4202AC}" destId="{69EED29C-E243-4108-85D3-7DF337A10B80}" srcOrd="1" destOrd="0" presId="urn:microsoft.com/office/officeart/2005/8/layout/cycle4#1"/>
    <dgm:cxn modelId="{F918BBA5-74DF-4A52-9E17-114A60D40324}" type="presParOf" srcId="{8E6262A2-4ADD-413A-ABF0-0E95DCA75589}" destId="{A2C48020-17AE-4232-814D-00177E65183D}" srcOrd="2" destOrd="0" presId="urn:microsoft.com/office/officeart/2005/8/layout/cycle4#1"/>
    <dgm:cxn modelId="{9DAA9B20-AFCC-458A-B707-E13E3477A1C2}" type="presParOf" srcId="{A2C48020-17AE-4232-814D-00177E65183D}" destId="{40917AC3-9198-4584-B992-2E7BA35567BC}" srcOrd="0" destOrd="0" presId="urn:microsoft.com/office/officeart/2005/8/layout/cycle4#1"/>
    <dgm:cxn modelId="{CD6F6933-E9E7-444A-B8DC-D898E81701C7}" type="presParOf" srcId="{A2C48020-17AE-4232-814D-00177E65183D}" destId="{7DBA4AB1-5D63-4C3B-8ED9-0E7A33CB736D}" srcOrd="1" destOrd="0" presId="urn:microsoft.com/office/officeart/2005/8/layout/cycle4#1"/>
    <dgm:cxn modelId="{95D28E27-1F2A-4E1D-9096-9BF283B15549}" type="presParOf" srcId="{8E6262A2-4ADD-413A-ABF0-0E95DCA75589}" destId="{0233BE3C-AD20-4E19-9D8F-FC7DD935C5B0}" srcOrd="3" destOrd="0" presId="urn:microsoft.com/office/officeart/2005/8/layout/cycle4#1"/>
    <dgm:cxn modelId="{96C351B6-0277-4B7D-BFE0-6AD424D99A99}" type="presParOf" srcId="{0233BE3C-AD20-4E19-9D8F-FC7DD935C5B0}" destId="{90BFBFA5-A77C-41F4-A5F7-70B0764CB6C0}" srcOrd="0" destOrd="0" presId="urn:microsoft.com/office/officeart/2005/8/layout/cycle4#1"/>
    <dgm:cxn modelId="{8A1E7ACF-B151-4BF9-9AB8-C419C3DBD1C7}" type="presParOf" srcId="{0233BE3C-AD20-4E19-9D8F-FC7DD935C5B0}" destId="{22506C51-2834-405C-9814-4C0269BC6E35}" srcOrd="1" destOrd="0" presId="urn:microsoft.com/office/officeart/2005/8/layout/cycle4#1"/>
    <dgm:cxn modelId="{91844592-7F1E-4A1B-9975-1677B9BC1F97}" type="presParOf" srcId="{8E6262A2-4ADD-413A-ABF0-0E95DCA75589}" destId="{A2277E01-7BBD-44A6-A639-5618ECC86F3D}" srcOrd="4" destOrd="0" presId="urn:microsoft.com/office/officeart/2005/8/layout/cycle4#1"/>
    <dgm:cxn modelId="{D75E0E11-EBE6-46D7-AB5D-552429917A9C}" type="presParOf" srcId="{612E07A5-5532-4DCC-99A1-BA62B3C88EF7}" destId="{613402F2-B654-4C72-9F69-7678FB5C2CFC}" srcOrd="1" destOrd="0" presId="urn:microsoft.com/office/officeart/2005/8/layout/cycle4#1"/>
    <dgm:cxn modelId="{D96B43F1-657B-47CA-99C0-0F518CE6C4DA}" type="presParOf" srcId="{613402F2-B654-4C72-9F69-7678FB5C2CFC}" destId="{008AE225-5ED2-4D2E-A308-CC0BB099D3C3}" srcOrd="0" destOrd="0" presId="urn:microsoft.com/office/officeart/2005/8/layout/cycle4#1"/>
    <dgm:cxn modelId="{9182DF24-5CA4-4269-B358-A1F143537D20}" type="presParOf" srcId="{613402F2-B654-4C72-9F69-7678FB5C2CFC}" destId="{D5B5DEAB-3EAF-4783-8BAE-7E7115E4F5F4}" srcOrd="1" destOrd="0" presId="urn:microsoft.com/office/officeart/2005/8/layout/cycle4#1"/>
    <dgm:cxn modelId="{A2226E2C-6098-4A00-8B00-030F5406B5E2}" type="presParOf" srcId="{613402F2-B654-4C72-9F69-7678FB5C2CFC}" destId="{01FF1411-B700-4EBF-B35F-83CCEE89CFF1}" srcOrd="2" destOrd="0" presId="urn:microsoft.com/office/officeart/2005/8/layout/cycle4#1"/>
    <dgm:cxn modelId="{2496A81A-454F-4D4A-9CC5-2379C3BA42E9}" type="presParOf" srcId="{613402F2-B654-4C72-9F69-7678FB5C2CFC}" destId="{DE78CEB1-6AD8-4E35-A5CA-CDA3822F8E89}" srcOrd="3" destOrd="0" presId="urn:microsoft.com/office/officeart/2005/8/layout/cycle4#1"/>
    <dgm:cxn modelId="{1FB1C1E7-ED99-4E50-8E05-6B9EA16A665F}" type="presParOf" srcId="{613402F2-B654-4C72-9F69-7678FB5C2CFC}" destId="{33D196C2-B1DA-4D7A-BF11-2C1C8BAA7739}" srcOrd="4" destOrd="0" presId="urn:microsoft.com/office/officeart/2005/8/layout/cycle4#1"/>
    <dgm:cxn modelId="{F4B37C4B-A0C2-4ED2-8C27-917569820730}" type="presParOf" srcId="{612E07A5-5532-4DCC-99A1-BA62B3C88EF7}" destId="{F1397104-248C-4C77-9750-E57675352CED}" srcOrd="2" destOrd="0" presId="urn:microsoft.com/office/officeart/2005/8/layout/cycle4#1"/>
    <dgm:cxn modelId="{2B651357-8915-43D7-8572-A928583E767A}" type="presParOf" srcId="{612E07A5-5532-4DCC-99A1-BA62B3C88EF7}" destId="{852E25B1-B19C-4FC4-9DA6-4BE168A3EC50}" srcOrd="3" destOrd="0" presId="urn:microsoft.com/office/officeart/2005/8/layout/cycle4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17AC3-9198-4584-B992-2E7BA35567BC}">
      <dsp:nvSpPr>
        <dsp:cNvPr id="0" name=""/>
        <dsp:cNvSpPr/>
      </dsp:nvSpPr>
      <dsp:spPr>
        <a:xfrm>
          <a:off x="4505637" y="2201023"/>
          <a:ext cx="4641187" cy="416889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6">
              <a:shade val="50000"/>
              <a:hueOff val="-142787"/>
              <a:satOff val="-13004"/>
              <a:lumOff val="444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4000" rIns="68580" bIns="0" numCol="1" spcCol="1270" anchor="b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1944 р. ˗ реєстрація              баптиської громади                     с. Комарівка в радянських органах державної влали;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липень 1946 р. ˗ громада «Євангельських християн вольних» с. Комарівка увійшла до Союзу ЄХБ;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1978 р. ˗ розкол громади: Всесоюзна рада ЄХБ та Рада церков ЄХБ;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підпільна друкарська справа                                                               (М. Благовірний, В. Богута).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9570" y="3334824"/>
        <a:ext cx="3065677" cy="2943516"/>
      </dsp:txXfrm>
    </dsp:sp>
    <dsp:sp modelId="{90BFBFA5-A77C-41F4-A5F7-70B0764CB6C0}">
      <dsp:nvSpPr>
        <dsp:cNvPr id="0" name=""/>
        <dsp:cNvSpPr/>
      </dsp:nvSpPr>
      <dsp:spPr>
        <a:xfrm>
          <a:off x="-76795" y="3722184"/>
          <a:ext cx="4348898" cy="2643909"/>
        </a:xfrm>
        <a:prstGeom prst="roundRect">
          <a:avLst>
            <a:gd name="adj" fmla="val 10000"/>
          </a:avLst>
        </a:prstGeom>
        <a:solidFill>
          <a:srgbClr val="66FFFF">
            <a:alpha val="90000"/>
          </a:srgbClr>
        </a:solidFill>
        <a:ln w="19050" cap="rnd" cmpd="sng" algn="ctr">
          <a:solidFill>
            <a:schemeClr val="accent6">
              <a:shade val="50000"/>
              <a:hueOff val="-71394"/>
              <a:satOff val="-6502"/>
              <a:lumOff val="222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00" tIns="0" rIns="68580" bIns="72000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1995 </a:t>
          </a: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р. ˗ </a:t>
          </a: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реєстрація фонду «Доброта»;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1999 р. – реєстрація громади </a:t>
          </a: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«Помісна церква ЄХБ» у с. Комарівка в органах державної </a:t>
          </a: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влади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2011 р. ˗ передача культової споруди у власність громади.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8717" y="4441239"/>
        <a:ext cx="2928072" cy="1866776"/>
      </dsp:txXfrm>
    </dsp:sp>
    <dsp:sp modelId="{9DF619E3-5380-450C-A048-4D7BC1B10E72}">
      <dsp:nvSpPr>
        <dsp:cNvPr id="0" name=""/>
        <dsp:cNvSpPr/>
      </dsp:nvSpPr>
      <dsp:spPr>
        <a:xfrm>
          <a:off x="4214965" y="-140889"/>
          <a:ext cx="4931859" cy="2121970"/>
        </a:xfrm>
        <a:prstGeom prst="roundRect">
          <a:avLst>
            <a:gd name="adj" fmla="val 10000"/>
          </a:avLst>
        </a:prstGeom>
        <a:solidFill>
          <a:schemeClr val="bg2">
            <a:lumMod val="90000"/>
          </a:schemeClr>
        </a:solidFill>
        <a:ln w="19050" cap="rnd" cmpd="sng" algn="ctr">
          <a:solidFill>
            <a:schemeClr val="accent6">
              <a:shade val="50000"/>
              <a:hueOff val="-71394"/>
              <a:satOff val="-6502"/>
              <a:lumOff val="222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Індиферентне ставлення окупаційної влади до вірян громади.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41136" y="-94276"/>
        <a:ext cx="3359075" cy="1498252"/>
      </dsp:txXfrm>
    </dsp:sp>
    <dsp:sp modelId="{0633DED4-712E-4DCB-A864-EF92E81A8335}">
      <dsp:nvSpPr>
        <dsp:cNvPr id="0" name=""/>
        <dsp:cNvSpPr/>
      </dsp:nvSpPr>
      <dsp:spPr>
        <a:xfrm>
          <a:off x="-76810" y="-173930"/>
          <a:ext cx="4151432" cy="376675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9050" cap="rnd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68580" rIns="68580" bIns="68580" numCol="1" spcCol="1270" anchor="t" anchorCtr="0">
          <a:noAutofit/>
        </a:bodyPr>
        <a:lstStyle/>
        <a:p>
          <a:pPr marL="1778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Поширення євангельського руху;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створення баптиської громади де-факто            в 1920-х рр.;</a:t>
          </a:r>
          <a:endParaRPr lang="ru-RU" sz="18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1931 р. ˗ реєстрація Комарівської громади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ЄХБ в органах державної влади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1934 р. ˗ будівництво молитовного будинку в с. Комарівка;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виділення місця для поховання вірян.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3" y="-91187"/>
        <a:ext cx="2740516" cy="2659580"/>
      </dsp:txXfrm>
    </dsp:sp>
    <dsp:sp modelId="{008AE225-5ED2-4D2E-A308-CC0BB099D3C3}">
      <dsp:nvSpPr>
        <dsp:cNvPr id="0" name=""/>
        <dsp:cNvSpPr/>
      </dsp:nvSpPr>
      <dsp:spPr>
        <a:xfrm>
          <a:off x="2755998" y="962305"/>
          <a:ext cx="1860658" cy="1675180"/>
        </a:xfrm>
        <a:prstGeom prst="pieWedge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 владою Речі Посполитої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0972" y="1452954"/>
        <a:ext cx="1315684" cy="1184531"/>
      </dsp:txXfrm>
    </dsp:sp>
    <dsp:sp modelId="{D5B5DEAB-3EAF-4783-8BAE-7E7115E4F5F4}">
      <dsp:nvSpPr>
        <dsp:cNvPr id="0" name=""/>
        <dsp:cNvSpPr/>
      </dsp:nvSpPr>
      <dsp:spPr>
        <a:xfrm rot="5400000">
          <a:off x="4674913" y="932026"/>
          <a:ext cx="1739518" cy="1800075"/>
        </a:xfrm>
        <a:prstGeom prst="pieWedge">
          <a:avLst/>
        </a:prstGeom>
        <a:solidFill>
          <a:schemeClr val="bg1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період нациської окупації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644635" y="1471798"/>
        <a:ext cx="1272845" cy="1230025"/>
      </dsp:txXfrm>
    </dsp:sp>
    <dsp:sp modelId="{01FF1411-B700-4EBF-B35F-83CCEE89CFF1}">
      <dsp:nvSpPr>
        <dsp:cNvPr id="0" name=""/>
        <dsp:cNvSpPr/>
      </dsp:nvSpPr>
      <dsp:spPr>
        <a:xfrm rot="10800000">
          <a:off x="4571999" y="2705656"/>
          <a:ext cx="1877648" cy="1833951"/>
        </a:xfrm>
        <a:prstGeom prst="pieWedge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24000" rIns="0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умовах радянської влади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571999" y="2705656"/>
        <a:ext cx="1327698" cy="1296799"/>
      </dsp:txXfrm>
    </dsp:sp>
    <dsp:sp modelId="{DE78CEB1-6AD8-4E35-A5CA-CDA3822F8E89}">
      <dsp:nvSpPr>
        <dsp:cNvPr id="0" name=""/>
        <dsp:cNvSpPr/>
      </dsp:nvSpPr>
      <dsp:spPr>
        <a:xfrm rot="16200000">
          <a:off x="2742973" y="2637772"/>
          <a:ext cx="1896897" cy="1870820"/>
        </a:xfrm>
        <a:prstGeom prst="pieWedg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180000" rIns="108000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період незалежно-сті України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303961" y="2624734"/>
        <a:ext cx="1322870" cy="1341309"/>
      </dsp:txXfrm>
    </dsp:sp>
    <dsp:sp modelId="{F1397104-248C-4C77-9750-E57675352CED}">
      <dsp:nvSpPr>
        <dsp:cNvPr id="0" name=""/>
        <dsp:cNvSpPr/>
      </dsp:nvSpPr>
      <dsp:spPr>
        <a:xfrm>
          <a:off x="4208800" y="2342445"/>
          <a:ext cx="825262" cy="755180"/>
        </a:xfrm>
        <a:prstGeom prst="circularArrow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E25B1-B19C-4FC4-9DA6-4BE168A3EC50}">
      <dsp:nvSpPr>
        <dsp:cNvPr id="0" name=""/>
        <dsp:cNvSpPr/>
      </dsp:nvSpPr>
      <dsp:spPr>
        <a:xfrm rot="10800000">
          <a:off x="4238816" y="2332366"/>
          <a:ext cx="765231" cy="808603"/>
        </a:xfrm>
        <a:prstGeom prst="circularArrow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D4B09-091D-47A5-BC41-44430C09C0E1}" type="datetimeFigureOut">
              <a:rPr lang="uk-UA" smtClean="0"/>
              <a:pPr/>
              <a:t>22.04.2019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D08B8-57A8-4ABA-AD49-B6A79D313CA8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15206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08B8-57A8-4ABA-AD49-B6A79D313CA8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7725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08B8-57A8-4ABA-AD49-B6A79D313CA8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58224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68E8-6DAC-4541-9917-FAFB40F06D82}" type="datetimeFigureOut">
              <a:rPr lang="uk-UA" smtClean="0"/>
              <a:pPr/>
              <a:t>22.04.2019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10E-AE98-4C0A-8EC0-3D044554F93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83052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68E8-6DAC-4541-9917-FAFB40F06D82}" type="datetimeFigureOut">
              <a:rPr lang="uk-UA" smtClean="0"/>
              <a:pPr/>
              <a:t>22.04.2019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10E-AE98-4C0A-8EC0-3D044554F93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04960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68E8-6DAC-4541-9917-FAFB40F06D82}" type="datetimeFigureOut">
              <a:rPr lang="uk-UA" smtClean="0"/>
              <a:pPr/>
              <a:t>22.04.2019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10E-AE98-4C0A-8EC0-3D044554F933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504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68E8-6DAC-4541-9917-FAFB40F06D82}" type="datetimeFigureOut">
              <a:rPr lang="uk-UA" smtClean="0"/>
              <a:pPr/>
              <a:t>22.04.2019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10E-AE98-4C0A-8EC0-3D044554F93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722998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68E8-6DAC-4541-9917-FAFB40F06D82}" type="datetimeFigureOut">
              <a:rPr lang="uk-UA" smtClean="0"/>
              <a:pPr/>
              <a:t>22.04.2019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10E-AE98-4C0A-8EC0-3D044554F933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36964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68E8-6DAC-4541-9917-FAFB40F06D82}" type="datetimeFigureOut">
              <a:rPr lang="uk-UA" smtClean="0"/>
              <a:pPr/>
              <a:t>22.04.2019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10E-AE98-4C0A-8EC0-3D044554F93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13430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68E8-6DAC-4541-9917-FAFB40F06D82}" type="datetimeFigureOut">
              <a:rPr lang="uk-UA" smtClean="0"/>
              <a:pPr/>
              <a:t>22.04.2019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10E-AE98-4C0A-8EC0-3D044554F93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770890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68E8-6DAC-4541-9917-FAFB40F06D82}" type="datetimeFigureOut">
              <a:rPr lang="uk-UA" smtClean="0"/>
              <a:pPr/>
              <a:t>22.04.2019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10E-AE98-4C0A-8EC0-3D044554F93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64407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68E8-6DAC-4541-9917-FAFB40F06D82}" type="datetimeFigureOut">
              <a:rPr lang="uk-UA" smtClean="0"/>
              <a:pPr/>
              <a:t>22.04.2019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10E-AE98-4C0A-8EC0-3D044554F93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75363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68E8-6DAC-4541-9917-FAFB40F06D82}" type="datetimeFigureOut">
              <a:rPr lang="uk-UA" smtClean="0"/>
              <a:pPr/>
              <a:t>22.04.2019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10E-AE98-4C0A-8EC0-3D044554F93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9037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68E8-6DAC-4541-9917-FAFB40F06D82}" type="datetimeFigureOut">
              <a:rPr lang="uk-UA" smtClean="0"/>
              <a:pPr/>
              <a:t>22.04.2019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10E-AE98-4C0A-8EC0-3D044554F93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89929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68E8-6DAC-4541-9917-FAFB40F06D82}" type="datetimeFigureOut">
              <a:rPr lang="uk-UA" smtClean="0"/>
              <a:pPr/>
              <a:t>22.04.2019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10E-AE98-4C0A-8EC0-3D044554F93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02727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68E8-6DAC-4541-9917-FAFB40F06D82}" type="datetimeFigureOut">
              <a:rPr lang="uk-UA" smtClean="0"/>
              <a:pPr/>
              <a:t>22.04.2019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10E-AE98-4C0A-8EC0-3D044554F93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59420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68E8-6DAC-4541-9917-FAFB40F06D82}" type="datetimeFigureOut">
              <a:rPr lang="uk-UA" smtClean="0"/>
              <a:pPr/>
              <a:t>22.04.2019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10E-AE98-4C0A-8EC0-3D044554F93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88699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68E8-6DAC-4541-9917-FAFB40F06D82}" type="datetimeFigureOut">
              <a:rPr lang="uk-UA" smtClean="0"/>
              <a:pPr/>
              <a:t>22.04.2019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10E-AE98-4C0A-8EC0-3D044554F93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18453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68E8-6DAC-4541-9917-FAFB40F06D82}" type="datetimeFigureOut">
              <a:rPr lang="uk-UA" smtClean="0"/>
              <a:pPr/>
              <a:t>22.04.2019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10E-AE98-4C0A-8EC0-3D044554F93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8657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D68E8-6DAC-4541-9917-FAFB40F06D82}" type="datetimeFigureOut">
              <a:rPr lang="uk-UA" smtClean="0"/>
              <a:pPr/>
              <a:t>22.04.2019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A1B10E-AE98-4C0A-8EC0-3D044554F933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48402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851648" cy="1214446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ГРОМАДА ЄВАНГЕЛЬСЬКИХ ХРИСТИЯН – БАПТИСТІВ            с. КОМАРІВКА КРЕМЕНЕЦЬКОГО РАЙОНУ ТЕРНОПІЛЬСЬКОЇ ОБЛАСТІ</a:t>
            </a:r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Робота\Робота Комарівка\фото\бабтісти\P1160657(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45391"/>
            <a:ext cx="7072362" cy="4000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84309" y="5301208"/>
            <a:ext cx="44904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Роботу виконала: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Кудасюк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Марія,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учениця 10 класу Кімнатецької ЗОШ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І-ІІІ ступенів Кременецького району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7173416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uk-UA" sz="5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 дослідження: </a:t>
            </a:r>
            <a:r>
              <a:rPr lang="uk-UA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проаналізувати функціонування громади ЄХБ</a:t>
            </a:r>
            <a:r>
              <a:rPr lang="uk-UA" sz="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 Комарівка на Кременеччині в 1920-х ˗˗ 2000-х рр.</a:t>
            </a:r>
          </a:p>
          <a:p>
            <a:pPr>
              <a:lnSpc>
                <a:spcPct val="170000"/>
              </a:lnSpc>
              <a:buNone/>
            </a:pPr>
            <a:r>
              <a:rPr lang="uk-UA" sz="5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Основні завдання дослідження</a:t>
            </a:r>
            <a:r>
              <a:rPr lang="uk-UA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70000"/>
              </a:lnSpc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дослідити процес утворення і становлення громади євангельських християн   на Кременеччині у 20–30 рр. ХХ ст.;</a:t>
            </a:r>
            <a:endParaRPr lang="uk-UA" sz="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проаналізувати становище громади ЄХБ</a:t>
            </a:r>
            <a:r>
              <a:rPr lang="ru-RU" sz="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радянський час</a:t>
            </a:r>
            <a:r>
              <a:rPr lang="uk-UA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70000"/>
              </a:lnSpc>
            </a:pPr>
            <a:r>
              <a:rPr lang="uk-UA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визначити напрями розвитку громади ЄХБ у період незалежності</a:t>
            </a:r>
            <a:r>
              <a:rPr lang="en-US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України;</a:t>
            </a:r>
          </a:p>
          <a:p>
            <a:pPr>
              <a:lnSpc>
                <a:spcPct val="170000"/>
              </a:lnSpc>
            </a:pPr>
            <a:r>
              <a:rPr lang="uk-UA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охарактеризувати господарську і просвітницьку діяльність громади ЄХБ упродовж</a:t>
            </a:r>
            <a:r>
              <a:rPr lang="en-US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1991–2018 рр.;</a:t>
            </a:r>
          </a:p>
          <a:p>
            <a:pPr>
              <a:lnSpc>
                <a:spcPct val="170000"/>
              </a:lnSpc>
            </a:pPr>
            <a:r>
              <a:rPr lang="uk-UA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проаналізувати функціонування громадського благодійного фонду «Доброта»;</a:t>
            </a:r>
          </a:p>
          <a:p>
            <a:pPr>
              <a:lnSpc>
                <a:spcPct val="170000"/>
              </a:lnSpc>
            </a:pPr>
            <a:r>
              <a:rPr lang="uk-UA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з’ясувати роль За</a:t>
            </a: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очної Біблійної школи у </a:t>
            </a:r>
            <a:r>
              <a:rPr lang="uk-UA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поширенні християнських цінностей</a:t>
            </a:r>
            <a:r>
              <a:rPr lang="uk-UA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686800" cy="71440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Інституалізація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громади ЄХБ с. Комарівка</a:t>
            </a:r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446555752"/>
              </p:ext>
            </p:extLst>
          </p:nvPr>
        </p:nvGraphicFramePr>
        <p:xfrm>
          <a:off x="0" y="500042"/>
          <a:ext cx="9144000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8596" y="-214338"/>
            <a:ext cx="84296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4" descr="D:\Робота\Робота Комарівка\фото\бабтісти\Scan-180505-0003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7927" y="156662"/>
            <a:ext cx="2674690" cy="3629938"/>
          </a:xfrm>
          <a:prstGeom prst="rect">
            <a:avLst/>
          </a:prstGeom>
          <a:noFill/>
        </p:spPr>
      </p:pic>
      <p:pic>
        <p:nvPicPr>
          <p:cNvPr id="6" name="Picture 3" descr="D:\Робота\Робота Комарівка\фото\бабтісти\Scan-180505-0005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111869"/>
            <a:ext cx="2638267" cy="3674731"/>
          </a:xfrm>
          <a:prstGeom prst="rect">
            <a:avLst/>
          </a:prstGeom>
          <a:noFill/>
        </p:spPr>
      </p:pic>
      <p:pic>
        <p:nvPicPr>
          <p:cNvPr id="7" name="Picture 2" descr="D:\Робота\Робота Комарівка\фото\бабтісти\Scan-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8464" y="2780928"/>
            <a:ext cx="5418709" cy="354285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71604" y="357166"/>
            <a:ext cx="61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віряни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92280" y="3786600"/>
            <a:ext cx="2176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Роман Мірецький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786600"/>
            <a:ext cx="2000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Петро Нікітюк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31836" y="6215082"/>
            <a:ext cx="4071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Громада вірян станом на 1949 р.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Відсодковий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вірян ЄХБ від їх загальної кількості на території Почаївського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ґміни в 1921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1939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26501602"/>
              </p:ext>
            </p:extLst>
          </p:nvPr>
        </p:nvGraphicFramePr>
        <p:xfrm>
          <a:off x="113220" y="1124744"/>
          <a:ext cx="9036496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001024" cy="500042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Антирелігійна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СРСР</a:t>
            </a:r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0938069"/>
              </p:ext>
            </p:extLst>
          </p:nvPr>
        </p:nvGraphicFramePr>
        <p:xfrm>
          <a:off x="0" y="534183"/>
          <a:ext cx="3107153" cy="131064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107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Переслідування владними</a:t>
                      </a:r>
                      <a:r>
                        <a:rPr lang="uk-UA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структурами членів громади ЄХБ с. Комарівка</a:t>
                      </a:r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56595634"/>
              </p:ext>
            </p:extLst>
          </p:nvPr>
        </p:nvGraphicFramePr>
        <p:xfrm>
          <a:off x="3214678" y="534183"/>
          <a:ext cx="3071834" cy="132318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71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23181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Перешкоджання</a:t>
                      </a:r>
                      <a:r>
                        <a:rPr lang="uk-UA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 проведенні релігійної діяльності та обрядовості</a:t>
                      </a:r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5361270"/>
              </p:ext>
            </p:extLst>
          </p:nvPr>
        </p:nvGraphicFramePr>
        <p:xfrm>
          <a:off x="6429388" y="548679"/>
          <a:ext cx="2714612" cy="129614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714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96141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Формування</a:t>
                      </a:r>
                      <a:r>
                        <a:rPr lang="uk-UA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негативної суспільної думки щодо ЄХБ </a:t>
                      </a:r>
                      <a:endParaRPr lang="uk-UA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1292211" y="1844822"/>
            <a:ext cx="504056" cy="4108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514241" y="1844821"/>
            <a:ext cx="535992" cy="41080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елка вниз 8"/>
          <p:cNvSpPr/>
          <p:nvPr/>
        </p:nvSpPr>
        <p:spPr>
          <a:xfrm>
            <a:off x="7595083" y="1844820"/>
            <a:ext cx="622894" cy="429704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4699838"/>
              </p:ext>
            </p:extLst>
          </p:nvPr>
        </p:nvGraphicFramePr>
        <p:xfrm>
          <a:off x="0" y="2274525"/>
          <a:ext cx="3071802" cy="458347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0718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8347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Арешт пресвітера громади П. Нікітюка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його  15-річне заслання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 з сім’єю у Воркуту;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створення перешкод під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 вступу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громаду       М.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Нікітюка і В.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Богути;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залякування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переслідування                    М. Благовірного після відмови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співпраці;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штрафи і попередження у разі недотримання законодавчих норм.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uk-UA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94047837"/>
              </p:ext>
            </p:extLst>
          </p:nvPr>
        </p:nvGraphicFramePr>
        <p:xfrm>
          <a:off x="3214677" y="2274525"/>
          <a:ext cx="3071835" cy="45834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71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834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Вимога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подання у райвиконком списків прізвищ новонавернених з обов’язковим зазначенням їхніх посад, звань, адреси тощо;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небажання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влади надати дозвіл на ремонт молитовного будинку громади</a:t>
                      </a:r>
                      <a:r>
                        <a:rPr lang="uk-UA" sz="1800" baseline="0" dirty="0" smtClean="0"/>
                        <a:t>.</a:t>
                      </a:r>
                      <a:endParaRPr lang="uk-U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0404681"/>
              </p:ext>
            </p:extLst>
          </p:nvPr>
        </p:nvGraphicFramePr>
        <p:xfrm>
          <a:off x="6500826" y="2277466"/>
          <a:ext cx="2643174" cy="458053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6431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8053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Антирелігійне виховання дітей          у школі;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створення негативної атмосфери щодо дітей громади ЄХБ;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антирелігійні статті у районній газеті «До нових перемог».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Робота\Робота Комарівка\фото\бабтісти\Scan-180505-0007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682209" cy="2714644"/>
          </a:xfrm>
          <a:prstGeom prst="rect">
            <a:avLst/>
          </a:prstGeom>
          <a:noFill/>
        </p:spPr>
      </p:pic>
      <p:pic>
        <p:nvPicPr>
          <p:cNvPr id="1026" name="Picture 2" descr="D:\фото-книжка\бабтісти\Scan-180505-0012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714356"/>
            <a:ext cx="4084817" cy="2714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835824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Євангельські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зібрання у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радянський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період</a:t>
            </a: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1961" y="3313237"/>
            <a:ext cx="214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Перше хрещення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3286124"/>
            <a:ext cx="2857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Громада вірян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C:\Users\kola\Desktop\Фото\Scan-0001(1).jpg"/>
          <p:cNvPicPr/>
          <p:nvPr/>
        </p:nvPicPr>
        <p:blipFill rotWithShape="1">
          <a:blip r:embed="rId4"/>
          <a:srcRect l="4515" b="13433"/>
          <a:stretch/>
        </p:blipFill>
        <p:spPr bwMode="auto">
          <a:xfrm>
            <a:off x="860946" y="3713347"/>
            <a:ext cx="2425170" cy="272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142976" y="6352860"/>
            <a:ext cx="214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Пацула Мефодій 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C:\Users\kola\Desktop\фото-книжка\бабтісти\P11403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714752"/>
            <a:ext cx="293542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857884" y="6215082"/>
            <a:ext cx="2143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Богута Микола</a:t>
            </a:r>
            <a:endParaRPr lang="uk-UA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110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8882607"/>
              </p:ext>
            </p:extLst>
          </p:nvPr>
        </p:nvGraphicFramePr>
        <p:xfrm>
          <a:off x="12879" y="0"/>
          <a:ext cx="9131121" cy="74230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131121"/>
              </a:tblGrid>
              <a:tr h="742309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Напрями</a:t>
                      </a:r>
                      <a:r>
                        <a:rPr lang="uk-UA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діяльності громади ЄХБ с. Комарівка в умовах </a:t>
                      </a:r>
                    </a:p>
                    <a:p>
                      <a:pPr algn="ctr"/>
                      <a:r>
                        <a:rPr lang="uk-UA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незалежності України</a:t>
                      </a:r>
                      <a:endParaRPr lang="uk-UA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2470488"/>
              </p:ext>
            </p:extLst>
          </p:nvPr>
        </p:nvGraphicFramePr>
        <p:xfrm>
          <a:off x="0" y="785794"/>
          <a:ext cx="2771801" cy="10058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771801"/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Місіонерська</a:t>
                      </a: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</a:t>
                      </a: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проповідницька</a:t>
                      </a:r>
                      <a:r>
                        <a:rPr lang="uk-UA" sz="18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діяльність</a:t>
                      </a:r>
                      <a:endParaRPr lang="uk-UA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6179845"/>
              </p:ext>
            </p:extLst>
          </p:nvPr>
        </p:nvGraphicFramePr>
        <p:xfrm>
          <a:off x="2500298" y="785794"/>
          <a:ext cx="1785950" cy="100013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85950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Господарська</a:t>
                      </a: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діяльність</a:t>
                      </a:r>
                      <a:endParaRPr lang="uk-UA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8779375"/>
              </p:ext>
            </p:extLst>
          </p:nvPr>
        </p:nvGraphicFramePr>
        <p:xfrm>
          <a:off x="4286249" y="785794"/>
          <a:ext cx="2500329" cy="98850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500329"/>
              </a:tblGrid>
              <a:tr h="988503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Благодійницька</a:t>
                      </a:r>
                      <a:r>
                        <a:rPr lang="uk-UA" sz="2000" baseline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діяльність</a:t>
                      </a:r>
                      <a:endParaRPr lang="uk-UA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2968967"/>
              </p:ext>
            </p:extLst>
          </p:nvPr>
        </p:nvGraphicFramePr>
        <p:xfrm>
          <a:off x="6715140" y="785794"/>
          <a:ext cx="2428860" cy="107157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428860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Освітньо-виховна</a:t>
                      </a:r>
                      <a:r>
                        <a:rPr lang="uk-UA" sz="20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діяльність</a:t>
                      </a:r>
                      <a:endParaRPr lang="uk-UA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06409331"/>
              </p:ext>
            </p:extLst>
          </p:nvPr>
        </p:nvGraphicFramePr>
        <p:xfrm>
          <a:off x="-1" y="1790369"/>
          <a:ext cx="2571737" cy="53035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571737"/>
              </a:tblGrid>
              <a:tr h="5167023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Системна </a:t>
                      </a:r>
                      <a:r>
                        <a:rPr lang="uk-UA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релігійно-</a:t>
                      </a:r>
                      <a:endParaRPr lang="uk-UA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церковна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діяльність;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участь у створенні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виїзних християнських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бібліотек у м. Почаєві та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 </a:t>
                      </a:r>
                      <a:r>
                        <a:rPr lang="uk-UA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Заложці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(1990-ті рр.);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поширення релігійної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літератури;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участь у </a:t>
                      </a:r>
                      <a:r>
                        <a:rPr lang="uk-UA" sz="1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радіо-</a:t>
                      </a:r>
                      <a:endParaRPr lang="uk-UA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програмі «На світанку»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1996р.);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демонстрація фільмів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релігійної тематики;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демонстрація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пересувної виставки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картин та духовної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літератури  «Життя Ісуса» (2000 р.).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6077556"/>
              </p:ext>
            </p:extLst>
          </p:nvPr>
        </p:nvGraphicFramePr>
        <p:xfrm>
          <a:off x="2500298" y="1785926"/>
          <a:ext cx="1785950" cy="527304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85950"/>
              </a:tblGrid>
              <a:tr h="52730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Огородження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кладовища;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встановлення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кам’яного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паркану та  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укладання  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бруківки навколо  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Дому молитви.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38653286"/>
              </p:ext>
            </p:extLst>
          </p:nvPr>
        </p:nvGraphicFramePr>
        <p:xfrm>
          <a:off x="6715140" y="1785926"/>
          <a:ext cx="2428861" cy="527304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428861"/>
              </a:tblGrid>
              <a:tr h="5273040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Функціонування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Заочної Біблійної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школи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1997-2002 рр.;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функціонування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недільної школи;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створення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хорового колективу;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організація 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молодіжних таборів: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с. Комарівка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 (Кременецький р-н.);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с. Круки 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(Радивилівський  р-н);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с. Копані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(Радивилівський  р-н.).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0956680"/>
              </p:ext>
            </p:extLst>
          </p:nvPr>
        </p:nvGraphicFramePr>
        <p:xfrm>
          <a:off x="4286249" y="1790369"/>
          <a:ext cx="2428891" cy="527303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428891"/>
              </a:tblGrid>
              <a:tr h="527303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Співпраця громади з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іншими євангельськими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організаціями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 </a:t>
                      </a:r>
                    </a:p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питаннях гуманітарної допомоги;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надання фондом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uk-UA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Доброта» 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гуманітарної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None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допомоги:</a:t>
                      </a:r>
                    </a:p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-освітнім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становам;</a:t>
                      </a:r>
                    </a:p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-медичним установам;</a:t>
                      </a:r>
                    </a:p>
                    <a:p>
                      <a:pPr algn="l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-малозабезпеченим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членам громади;</a:t>
                      </a:r>
                    </a:p>
                    <a:p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-малозабезпеченим мешканцям регіону.</a:t>
                      </a:r>
                      <a:endParaRPr lang="uk-UA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74393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496944" cy="1196752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Відсодковий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вірян ЄХБ від їх загальної кількості на території Кременецького р-ну в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 України</a:t>
            </a:r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52760235"/>
              </p:ext>
            </p:extLst>
          </p:nvPr>
        </p:nvGraphicFramePr>
        <p:xfrm>
          <a:off x="107504" y="1196752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2555</TotalTime>
  <Words>661</Words>
  <Application>Microsoft Office PowerPoint</Application>
  <PresentationFormat>Экран (4:3)</PresentationFormat>
  <Paragraphs>128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ГРОМАДА ЄВАНГЕЛЬСЬКИХ ХРИСТИЯН – БАПТИСТІВ            с. КОМАРІВКА КРЕМЕНЕЦЬКОГО РАЙОНУ ТЕРНОПІЛЬСЬКОЇ ОБЛАСТІ</vt:lpstr>
      <vt:lpstr>Слайд 2</vt:lpstr>
      <vt:lpstr>Інституалізація громади ЄХБ с. Комарівка</vt:lpstr>
      <vt:lpstr>Слайд 4</vt:lpstr>
      <vt:lpstr>Відсодковий склад вірян ЄХБ від їх загальної кількості на території Почаївського ґміни в 1921 – 1939 рр.</vt:lpstr>
      <vt:lpstr>Антирелігійна політика СРСР</vt:lpstr>
      <vt:lpstr>Слайд 7</vt:lpstr>
      <vt:lpstr>Слайд 8</vt:lpstr>
      <vt:lpstr>Відсодковий склад вірян ЄХБ від їх загальної кількості на території Кременецького р-ну в період незалежності України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ГРОМАДА ЄВАНГЕЛЬСКИХ ХРИСТИЯН – БАПТИСТІВ            СЕЛА КОМАРІВКА  КРЕМЕНЕЦЬКОГО РАЙОНУ ТЕРНОПІЛЬСЬКОЇ ОБЛАСТІ</dc:title>
  <dc:creator>kola</dc:creator>
  <cp:lastModifiedBy>kola</cp:lastModifiedBy>
  <cp:revision>202</cp:revision>
  <dcterms:created xsi:type="dcterms:W3CDTF">2019-02-01T16:43:36Z</dcterms:created>
  <dcterms:modified xsi:type="dcterms:W3CDTF">2019-04-22T18:42:37Z</dcterms:modified>
</cp:coreProperties>
</file>