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3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4F0CE-F4D0-4315-AD79-B74CD3F1EC8C}" type="datetimeFigureOut">
              <a:rPr lang="uk-UA"/>
              <a:pPr>
                <a:defRPr/>
              </a:pPr>
              <a:t>25.12.2015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079E6-FA88-4725-8A8E-8414A280C00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9F220-D2D4-4F97-B32C-A48FB5DAB3AB}" type="datetimeFigureOut">
              <a:rPr lang="uk-UA"/>
              <a:pPr>
                <a:defRPr/>
              </a:pPr>
              <a:t>25.12.2015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C8A44-8AC8-4005-9E5D-0B6D09B20D0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F497D-07E0-4FDD-8B1B-F99B2CF2C8FF}" type="datetimeFigureOut">
              <a:rPr lang="uk-UA"/>
              <a:pPr>
                <a:defRPr/>
              </a:pPr>
              <a:t>25.12.2015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FDA9E-5985-4134-995C-01A31ACC309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675B6-7D10-4E82-87C4-9BC89E0D5EFB}" type="datetimeFigureOut">
              <a:rPr lang="uk-UA"/>
              <a:pPr>
                <a:defRPr/>
              </a:pPr>
              <a:t>25.12.2015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3043F-1586-4537-8AA7-D12E339BE9E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3FC84-C063-4918-9C09-ADDE19E4D9DE}" type="datetimeFigureOut">
              <a:rPr lang="uk-UA"/>
              <a:pPr>
                <a:defRPr/>
              </a:pPr>
              <a:t>25.12.2015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6F9B1-CCC7-4B5C-988B-5219DD7C6EF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DF1D3-86AE-4480-A8E4-D4F3AD842DC0}" type="datetimeFigureOut">
              <a:rPr lang="uk-UA"/>
              <a:pPr>
                <a:defRPr/>
              </a:pPr>
              <a:t>25.12.2015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D6CD4-A116-4359-ACE3-D3D5103B5D4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F4D84-210D-4643-887B-6326FA6C5CC1}" type="datetimeFigureOut">
              <a:rPr lang="uk-UA"/>
              <a:pPr>
                <a:defRPr/>
              </a:pPr>
              <a:t>25.12.2015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326E5-ACA0-4376-80DD-590A4D46BA1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97BA0-644A-41DB-BDCA-28EE033A8112}" type="datetimeFigureOut">
              <a:rPr lang="uk-UA"/>
              <a:pPr>
                <a:defRPr/>
              </a:pPr>
              <a:t>25.12.2015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EC517-8DAE-4FF8-B4AA-A2E39988995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FA2F7-F9A0-438D-A4C9-AEE19C1F8D61}" type="datetimeFigureOut">
              <a:rPr lang="uk-UA"/>
              <a:pPr>
                <a:defRPr/>
              </a:pPr>
              <a:t>25.12.2015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C7413-A8A6-4757-8789-3EF2C0CAD91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87F1D-9624-4EB3-BBC9-A0A1D2C21BB7}" type="datetimeFigureOut">
              <a:rPr lang="uk-UA"/>
              <a:pPr>
                <a:defRPr/>
              </a:pPr>
              <a:t>25.12.2015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953DB-26D5-4F89-B35E-A86695F6793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50719-CF55-4276-BF98-218748CD63FE}" type="datetimeFigureOut">
              <a:rPr lang="uk-UA"/>
              <a:pPr>
                <a:defRPr/>
              </a:pPr>
              <a:t>25.12.2015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E519F-A396-4C05-8C77-2E9B15F7F62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BDD484-926C-44A0-8220-CC0309C1D3DB}" type="datetimeFigureOut">
              <a:rPr lang="uk-UA"/>
              <a:pPr>
                <a:defRPr/>
              </a:pPr>
              <a:t>25.12.2015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CE582E-DCB3-4FDF-B2D3-2E6F34EAD56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Завдання для проект</a:t>
            </a:r>
            <a:r>
              <a:rPr lang="uk-UA" smtClean="0"/>
              <a:t>ів </a:t>
            </a:r>
            <a:br>
              <a:rPr lang="uk-UA" smtClean="0"/>
            </a:br>
            <a:r>
              <a:rPr lang="uk-UA" smtClean="0"/>
              <a:t>по темі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/>
              <a:t>«</a:t>
            </a:r>
            <a:r>
              <a:rPr lang="uk-UA" dirty="0"/>
              <a:t>Становлення і розвиток знань про фізичні основи машин і механізмів»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Важ</a:t>
            </a:r>
            <a:r>
              <a:rPr lang="uk-UA" smtClean="0">
                <a:latin typeface="Arial" charset="0"/>
              </a:rPr>
              <a:t>і</a:t>
            </a:r>
            <a:r>
              <a:rPr lang="uk-UA" smtClean="0"/>
              <a:t>льні терези</a:t>
            </a:r>
          </a:p>
        </p:txBody>
      </p:sp>
      <p:pic>
        <p:nvPicPr>
          <p:cNvPr id="14338" name="Picture 2" descr="C:\Documents and Settings\den\Рабочий стол\документація Д.В.Д\двд1\семінар 12 березня\13-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785938"/>
            <a:ext cx="3830638" cy="3071812"/>
          </a:xfrm>
        </p:spPr>
      </p:pic>
      <p:pic>
        <p:nvPicPr>
          <p:cNvPr id="14339" name="Picture 7" descr="C:\Documents and Settings\den\Рабочий стол\документація Д.В.Д\двд1\семінар 12 березня\239-rychazhnye-vesy-s-dvumya-peredvigaemymi-giryam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1357313"/>
            <a:ext cx="3786188" cy="363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 </a:t>
            </a:r>
          </a:p>
        </p:txBody>
      </p:sp>
      <p:pic>
        <p:nvPicPr>
          <p:cNvPr id="15363" name="Picture 4" descr="C:\Documents and Settings\den\Рабочий стол\документація Д.В.Д\двд1\семінар 12 березня\1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925513"/>
            <a:ext cx="3714750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6" name="Picture 5" descr="C:\Documents and Settings\den\Рабочий стол\документація Д.В.Д\двд1\семінар 12 березня\1v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642938"/>
            <a:ext cx="370840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 descr="C:\Documents and Settings\den\Рабочий стол\документація Д.В.Д\двд1\семінар 12 березня\2v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714375"/>
            <a:ext cx="3759200" cy="50720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0" name="Picture 6" descr="C:\Documents and Settings\den\Рабочий стол\документація Д.В.Д\двд1\семінар 12 березня\1v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113" y="285750"/>
            <a:ext cx="421957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C:\Documents and Settings\den\Рабочий стол\документація Д.В.Д\двд1\семінар 12 березня\2ves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857875" y="285750"/>
            <a:ext cx="2670175" cy="3425825"/>
          </a:xfrm>
        </p:spPr>
      </p:pic>
      <p:pic>
        <p:nvPicPr>
          <p:cNvPr id="17412" name="Picture 3" descr="C:\Documents and Settings\den\Рабочий стол\документація Д.В.Д\двд1\семінар 12 березня\3v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3643313"/>
            <a:ext cx="2428875" cy="30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C:\Documents and Settings\den\Рабочий стол\документація Д.В.Д\двд1\семінар 12 березня\4v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5" y="3571875"/>
            <a:ext cx="163988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Похила площина</a:t>
            </a:r>
          </a:p>
        </p:txBody>
      </p:sp>
      <p:pic>
        <p:nvPicPr>
          <p:cNvPr id="18434" name="Picture 2" descr="C:\Documents and Settings\den\Рабочий стол\документація Д.В.Д\двд1\семінар 12 березня\24810-33_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643063"/>
            <a:ext cx="2763837" cy="2857500"/>
          </a:xfrm>
        </p:spPr>
      </p:pic>
      <p:pic>
        <p:nvPicPr>
          <p:cNvPr id="18435" name="Picture 3" descr="C:\Documents and Settings\den\Рабочий стол\документація Д.В.Д\двд1\семінар 12 березня\vagonet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1214438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Важіль</a:t>
            </a:r>
          </a:p>
        </p:txBody>
      </p:sp>
      <p:pic>
        <p:nvPicPr>
          <p:cNvPr id="19458" name="Picture 2" descr="C:\Documents and Settings\den\Рабочий стол\документація Д.В.Д\двд1\семінар 12 березня\pyr_019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714500"/>
            <a:ext cx="3929063" cy="2244725"/>
          </a:xfrm>
        </p:spPr>
      </p:pic>
      <p:pic>
        <p:nvPicPr>
          <p:cNvPr id="19459" name="Picture 3" descr="C:\Documents and Settings\den\Рабочий стол\документація Д.В.Д\двд1\семінар 12 березня\1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1714500"/>
            <a:ext cx="48577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C:\Documents and Settings\den\Рабочий стол\документація Д.В.Д\двд1\семінар 12 березня\2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75" y="4643438"/>
            <a:ext cx="4338638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Блок, коловорот</a:t>
            </a:r>
          </a:p>
        </p:txBody>
      </p:sp>
      <p:pic>
        <p:nvPicPr>
          <p:cNvPr id="20482" name="Picture 2" descr="C:\Documents and Settings\den\Рабочий стол\документація Д.В.Д\двд1\семінар 12 березня\Римский-пентаспасто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285875"/>
            <a:ext cx="3929063" cy="2365375"/>
          </a:xfrm>
        </p:spPr>
      </p:pic>
      <p:pic>
        <p:nvPicPr>
          <p:cNvPr id="20483" name="Picture 3" descr="C:\Documents and Settings\den\Рабочий стол\документація Д.В.Д\двд1\семінар 12 березня\4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1357313"/>
            <a:ext cx="2325687" cy="30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C:\Documents and Settings\den\Рабочий стол\документація Д.В.Д\двд1\семінар 12 березня\4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3924300"/>
            <a:ext cx="2125663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C:\Documents and Settings\den\Рабочий стол\документація Д.В.Д\двд1\семінар 12 березня\000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3" y="3786188"/>
            <a:ext cx="208280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Визначити виграш в силі.</a:t>
            </a: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Гвинт.</a:t>
            </a:r>
          </a:p>
          <a:p>
            <a:pPr eaLnBrk="1" hangingPunct="1"/>
            <a:r>
              <a:rPr lang="uk-UA" smtClean="0"/>
              <a:t>Шуруп</a:t>
            </a:r>
          </a:p>
          <a:p>
            <a:pPr eaLnBrk="1" hangingPunct="1"/>
            <a:r>
              <a:rPr lang="uk-UA" smtClean="0"/>
              <a:t>Ножниці</a:t>
            </a:r>
          </a:p>
          <a:p>
            <a:pPr eaLnBrk="1" hangingPunct="1"/>
            <a:r>
              <a:rPr lang="uk-UA" smtClean="0"/>
              <a:t>Плоскогубці</a:t>
            </a:r>
          </a:p>
          <a:p>
            <a:pPr eaLnBrk="1" hangingPunct="1"/>
            <a:r>
              <a:rPr lang="uk-UA" smtClean="0"/>
              <a:t>Часникодавка</a:t>
            </a:r>
          </a:p>
          <a:p>
            <a:pPr eaLnBrk="1" hangingPunct="1"/>
            <a:endParaRPr lang="uk-UA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32</Words>
  <Application>Microsoft Office PowerPoint</Application>
  <PresentationFormat>On-screen Show (4:3)</PresentationFormat>
  <Paragraphs>13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Завдання для проектів  по темі</vt:lpstr>
      <vt:lpstr>Важільні терези</vt:lpstr>
      <vt:lpstr> </vt:lpstr>
      <vt:lpstr>Слайд 4</vt:lpstr>
      <vt:lpstr>Слайд 5</vt:lpstr>
      <vt:lpstr>Похила площина</vt:lpstr>
      <vt:lpstr>Важіль</vt:lpstr>
      <vt:lpstr>Блок, коловорот</vt:lpstr>
      <vt:lpstr>Визначити виграш в силі.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Завдання для проектів  по темі</dc:title>
  <dc:creator>den</dc:creator>
  <cp:lastModifiedBy>Customer</cp:lastModifiedBy>
  <cp:revision>5</cp:revision>
  <dcterms:created xsi:type="dcterms:W3CDTF">2015-03-12T00:27:51Z</dcterms:created>
  <dcterms:modified xsi:type="dcterms:W3CDTF">2015-12-24T23:00:12Z</dcterms:modified>
</cp:coreProperties>
</file>