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73" r:id="rId12"/>
    <p:sldId id="274" r:id="rId13"/>
    <p:sldId id="275" r:id="rId14"/>
    <p:sldId id="276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2689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617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2582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551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393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1260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9059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5351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209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776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578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079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474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50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212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2196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9251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5C171F2-6849-4890-B7A4-0D9034A40DE0}" type="datetimeFigureOut">
              <a:rPr lang="uk-UA" smtClean="0"/>
              <a:t>15.08.2021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F2EDBA2-53E2-4B0E-86A7-BE85C62EF3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220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34706-9313-40A4-A1CB-E83AE373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736" y="365125"/>
            <a:ext cx="6242304" cy="6291707"/>
          </a:xfrm>
        </p:spPr>
        <p:txBody>
          <a:bodyPr>
            <a:normAutofit/>
          </a:bodyPr>
          <a:lstStyle/>
          <a:p>
            <a:r>
              <a:rPr lang="uk-UA" sz="4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 роботи </a:t>
            </a:r>
            <a:br>
              <a:rPr lang="uk-UA" sz="4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 педагога </a:t>
            </a:r>
            <a:br>
              <a:rPr lang="uk-UA" sz="4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Великоберезовицької</a:t>
            </a:r>
            <a:br>
              <a:rPr lang="uk-UA" sz="4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ЗОШ І-ІІІ ст.</a:t>
            </a:r>
            <a:br>
              <a:rPr lang="uk-UA" sz="4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Мужів Ірини Миколаївни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930FA9-0C86-4AFF-B917-627C7EE9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9" y="407890"/>
            <a:ext cx="3981033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1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7E6360-18E0-4442-8525-D1C826CFA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14" y="0"/>
            <a:ext cx="4925995" cy="42066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8E9753-DADF-4B04-9DE6-1ADB0F9CB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782" y="661238"/>
            <a:ext cx="3548180" cy="27677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171F7B-22ED-41CC-9E5E-6CBCBE847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921" y="3563112"/>
            <a:ext cx="4913802" cy="31397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D275CF-3964-4793-B55E-A82E97EFA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280" y="3776490"/>
            <a:ext cx="3840813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15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14E200-818B-4779-AC4B-909E70597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00" y="143119"/>
            <a:ext cx="4804064" cy="31580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CFF356-D40F-470C-9060-D17DBCC12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664" y="383932"/>
            <a:ext cx="3560373" cy="26763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A80041-865D-496B-97D6-10C668520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132" y="3639134"/>
            <a:ext cx="4011516" cy="26763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877923-59C9-41DC-940A-7D5D2736B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080" y="3797692"/>
            <a:ext cx="5498592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98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8B7961-26BF-4E5C-9214-1F4D65320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68" y="792480"/>
            <a:ext cx="4974767" cy="50840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92EEE8-89E7-4087-A840-9AD1AE385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808" y="265071"/>
            <a:ext cx="4974767" cy="24264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0E04DA-13A4-4F9D-98AF-597E6D799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11865"/>
            <a:ext cx="5132832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40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7EE2D8-DE65-4945-A35A-A06B02957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411" y="0"/>
            <a:ext cx="4182218" cy="32921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734E29-4ABD-4558-AB08-065B0B1D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714" y="207281"/>
            <a:ext cx="3816427" cy="28775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BA7BAD-0186-4FA3-8F41-0BB741075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331" y="3565876"/>
            <a:ext cx="4182218" cy="31397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7AD8B5-1C89-4461-BF0A-79A385B40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565" y="3292125"/>
            <a:ext cx="422489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94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D9AB7C-4A79-4909-AAD6-F56FED36D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53" y="2554148"/>
            <a:ext cx="10022693" cy="17497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414203-980A-4397-9808-2237035F1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53" y="2706548"/>
            <a:ext cx="10022693" cy="17497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4106EE-1D87-464A-A9A6-FBFBB95B0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614" y="210026"/>
            <a:ext cx="3724979" cy="31305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3F5DCF-06C6-4778-8CAA-385A612D3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518" y="399025"/>
            <a:ext cx="4035902" cy="30299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0D6B40-A349-479C-BFA6-BC7D02C31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614" y="3782599"/>
            <a:ext cx="4974767" cy="26763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5CA0D0-0CF8-4B16-BFF2-57CE76D84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908" y="3950253"/>
            <a:ext cx="3493311" cy="26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3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00160-7EB5-4347-B216-CF25CF785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401" y="292608"/>
            <a:ext cx="8574622" cy="3703659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uk-UA" sz="6700" b="1" i="1" dirty="0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Не </a:t>
            </a:r>
            <a:r>
              <a:rPr lang="ru-RU" altLang="uk-UA" sz="6700" b="1" i="1" dirty="0" err="1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можна</a:t>
            </a:r>
            <a:r>
              <a:rPr lang="ru-RU" altLang="uk-UA" sz="6700" b="1" i="1" dirty="0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ru-RU" altLang="uk-UA" sz="6700" b="1" i="1" dirty="0" err="1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допомогти</a:t>
            </a:r>
            <a:r>
              <a:rPr lang="ru-RU" altLang="uk-UA" sz="6700" b="1" i="1" dirty="0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 тому, </a:t>
            </a:r>
            <a:r>
              <a:rPr lang="ru-RU" altLang="uk-UA" sz="6700" b="1" i="1" dirty="0" err="1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хто</a:t>
            </a:r>
            <a:r>
              <a:rPr lang="ru-RU" altLang="uk-UA" sz="6700" b="1" i="1" dirty="0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 не </a:t>
            </a:r>
            <a:r>
              <a:rPr lang="ru-RU" altLang="uk-UA" sz="6700" b="1" i="1" dirty="0" err="1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бажає</a:t>
            </a:r>
            <a:r>
              <a:rPr lang="ru-RU" altLang="uk-UA" sz="6700" b="1" i="1" dirty="0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ru-RU" altLang="uk-UA" sz="6700" b="1" i="1" dirty="0" err="1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слухати</a:t>
            </a:r>
            <a:r>
              <a:rPr lang="ru-RU" altLang="uk-UA" sz="6700" b="1" i="1" dirty="0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ru-RU" altLang="uk-UA" sz="6700" b="1" i="1" dirty="0" err="1">
                <a:solidFill>
                  <a:schemeClr val="accent1">
                    <a:lumMod val="50000"/>
                  </a:schemeClr>
                </a:solidFill>
                <a:latin typeface="Pristina" panose="03060402040406080204" pitchFamily="66" charset="0"/>
              </a:rPr>
              <a:t>поради</a:t>
            </a:r>
            <a:r>
              <a:rPr lang="ru-RU" altLang="uk-UA" i="1" dirty="0">
                <a:latin typeface="Pristina" panose="03060402040406080204" pitchFamily="66" charset="0"/>
              </a:rPr>
              <a:t> </a:t>
            </a:r>
            <a:br>
              <a:rPr lang="ru-RU" altLang="uk-UA" i="1" dirty="0">
                <a:latin typeface="Pristina" panose="03060402040406080204" pitchFamily="66" charset="0"/>
              </a:rPr>
            </a:br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566198-CB45-458F-B758-62735606E6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altLang="uk-UA" sz="4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Франклін</a:t>
            </a:r>
            <a:endParaRPr lang="uk-UA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26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A1FA3-359F-4CDB-9A58-FCFADF64F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23" y="685800"/>
            <a:ext cx="10015601" cy="5373624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uk-UA" altLang="uk-UA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</a:br>
            <a:r>
              <a:rPr lang="uk-UA" altLang="uk-UA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Місце роботи: </a:t>
            </a:r>
            <a:br>
              <a:rPr lang="uk-UA" altLang="uk-UA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</a:br>
            <a:r>
              <a:rPr lang="uk-UA" altLang="uk-UA" sz="44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Великоберезовицька</a:t>
            </a:r>
            <a: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 загальноосвітня школа </a:t>
            </a:r>
            <a:b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</a:br>
            <a: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І-ІІІ ступенів, </a:t>
            </a:r>
            <a:r>
              <a:rPr lang="uk-UA" altLang="uk-UA" sz="44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Великоберезовицької</a:t>
            </a:r>
            <a: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 ОТГ</a:t>
            </a:r>
            <a:br>
              <a:rPr lang="en-US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</a:br>
            <a: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Тернопільської області, </a:t>
            </a:r>
            <a:b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</a:br>
            <a: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Тернопільського району.</a:t>
            </a:r>
            <a:b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</a:br>
            <a:r>
              <a:rPr lang="uk-UA" altLang="uk-UA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Посада:</a:t>
            </a:r>
            <a: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 соціальний педагог.</a:t>
            </a:r>
            <a:b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</a:br>
            <a:r>
              <a:rPr lang="uk-UA" altLang="uk-UA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Освіта:</a:t>
            </a:r>
            <a: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 </a:t>
            </a:r>
            <a:r>
              <a:rPr 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Вища ТНПУ </a:t>
            </a:r>
            <a:r>
              <a:rPr lang="uk-UA" sz="44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ім.В.Гнатюка</a:t>
            </a:r>
            <a:r>
              <a:rPr 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</a:br>
            <a:r>
              <a:rPr lang="uk-UA" altLang="uk-UA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Педагогічний стаж: </a:t>
            </a:r>
            <a: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  <a:t>13 років</a:t>
            </a:r>
            <a:br>
              <a:rPr lang="uk-UA" alt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DejaVu Serif Condensed" panose="02060606050605020204" pitchFamily="18" charset="0"/>
                <a:cs typeface="Times New Roman" panose="02020603050405020304" pitchFamily="18" charset="0"/>
              </a:rPr>
            </a:br>
            <a:r>
              <a:rPr lang="uk-UA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категорія</a:t>
            </a:r>
            <a:r>
              <a:rPr 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«Спеціаліст вищої категорії»</a:t>
            </a:r>
            <a:br>
              <a:rPr lang="uk-UA" sz="4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DejaVu Serif Condensed" panose="020606060506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37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22F266-48D3-4574-8E86-A923D3F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532120"/>
          </a:xfrm>
        </p:spPr>
        <p:txBody>
          <a:bodyPr>
            <a:normAutofit/>
          </a:bodyPr>
          <a:lstStyle/>
          <a:p>
            <a:pPr algn="l"/>
            <a:r>
              <a:rPr lang="uk-UA" sz="6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досвіду:</a:t>
            </a:r>
            <a:r>
              <a:rPr lang="uk-UA" sz="6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6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6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 проявів асоціальної поведінки серед дітей та учнівської молоді</a:t>
            </a:r>
            <a:br>
              <a:rPr lang="uk-UA" sz="5400" dirty="0">
                <a:solidFill>
                  <a:schemeClr val="accent1">
                    <a:lumMod val="50000"/>
                  </a:schemeClr>
                </a:solidFill>
              </a:rPr>
            </a:br>
            <a:endParaRPr lang="uk-UA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0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B06FF-A9ED-4888-8D45-4E9EB9D9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92608"/>
            <a:ext cx="10018713" cy="5986272"/>
          </a:xfrm>
        </p:spPr>
        <p:txBody>
          <a:bodyPr>
            <a:noAutofit/>
          </a:bodyPr>
          <a:lstStyle/>
          <a:p>
            <a:pPr algn="l"/>
            <a:r>
              <a:rPr lang="uk-UA" sz="5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 досвіду:</a:t>
            </a:r>
            <a:r>
              <a:rPr lang="uk-UA" sz="5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5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  спрямована на превенцію соціальних проблем чи </a:t>
            </a:r>
            <a:br>
              <a:rPr lang="uk-UA" sz="5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життєвих криз дітей, батьків, окремих сімей або попередження ускладнення вже </a:t>
            </a:r>
            <a:br>
              <a:rPr lang="uk-UA" sz="5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наявних проблем в них.</a:t>
            </a:r>
            <a:br>
              <a:rPr lang="uk-UA" sz="5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5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6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9BA9D-0BC9-4479-A08E-F41E884AE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br>
              <a:rPr lang="uk-UA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досвіду:</a:t>
            </a:r>
            <a:r>
              <a:rPr lang="uk-UA" sz="4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створити сприятливі умови у освітньому середовищі для  </a:t>
            </a:r>
            <a:br>
              <a:rPr lang="uk-UA" sz="4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соціалізації учнівської молоді, попереджувати негативні впливи соціального </a:t>
            </a:r>
            <a:br>
              <a:rPr lang="uk-UA" sz="4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 на особистість.</a:t>
            </a:r>
            <a:br>
              <a:rPr lang="uk-UA" sz="4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8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74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72A45-0C0E-4F38-9633-72716BDFA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4361688"/>
          </a:xfrm>
        </p:spPr>
        <p:txBody>
          <a:bodyPr>
            <a:noAutofit/>
          </a:bodyPr>
          <a:lstStyle/>
          <a:p>
            <a:pPr algn="l"/>
            <a:r>
              <a:rPr lang="uk-UA" sz="5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Кредо професійної діяльності</a:t>
            </a:r>
            <a:r>
              <a:rPr lang="uk-UA" sz="5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З любов’ю до дітей, з добротою до людей, з повагою до суспільства.</a:t>
            </a:r>
            <a:br>
              <a:rPr lang="uk-UA" sz="5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54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98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E53EF-E2AC-41E7-B8A2-1008DE6B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426720"/>
            <a:ext cx="10018713" cy="5766816"/>
          </a:xfrm>
        </p:spPr>
        <p:txBody>
          <a:bodyPr>
            <a:noAutofit/>
          </a:bodyPr>
          <a:lstStyle/>
          <a:p>
            <a:pPr algn="l"/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 кредо:</a:t>
            </a: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Візьми промінь сонця і спрямуй туди де панує темрява,</a:t>
            </a:r>
            <a:b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Візьми усмішку і подаруй її тому хто її потребує,</a:t>
            </a:r>
            <a:b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Візьми доброту і яви її тому, хто не вміє її віддавати,</a:t>
            </a:r>
            <a:b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Візьми віру і віддай кожному, хто немає її,</a:t>
            </a:r>
            <a:b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Візьми любов і неси її всьому світу.</a:t>
            </a:r>
            <a:br>
              <a:rPr 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41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335D7-5A0B-4C3F-98D8-B7AC7C9B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678424"/>
          </a:xfrm>
        </p:spPr>
        <p:txBody>
          <a:bodyPr>
            <a:normAutofit fontScale="90000"/>
          </a:bodyPr>
          <a:lstStyle/>
          <a:p>
            <a:pPr algn="l">
              <a:buFont typeface="Wingdings" panose="05000000000000000000" pitchFamily="2" charset="2"/>
              <a:buChar char="ь"/>
            </a:pPr>
            <a:r>
              <a:rPr lang="uk-UA" altLang="uk-UA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Головні напрямки роботи соціального педагога</a:t>
            </a:r>
            <a:br>
              <a:rPr lang="uk-UA" alt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ефективних умов соціалізації особистості в сучасному суспільстві, в класі, в школі, в сім</a:t>
            </a:r>
            <a: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дії об’єктивних і суб’єктивних факторів соціального середовища, характеру її впливу на формування особистості</a:t>
            </a:r>
            <a: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механізмів регулювання та корекції відносин особистості та суспільства;</a:t>
            </a:r>
            <a:b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закономірностей та перспектив, що впливають на відхилення у поведінці неповнолітніх</a:t>
            </a:r>
            <a: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підтримка та соціальний супровід дітей, які живуть у несприятливих умовах</a:t>
            </a:r>
            <a: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 дітей з інвалідністю</a:t>
            </a:r>
            <a: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співпраця з соціальними службами і налагодження </a:t>
            </a:r>
            <a:r>
              <a:rPr lang="uk-UA" altLang="uk-UA" sz="31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зв’язків</a:t>
            </a:r>
            <a:r>
              <a:rPr lang="uk-UA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сім’ями, які опинилися в складних життєвих обставинах.</a:t>
            </a:r>
            <a:br>
              <a:rPr lang="uk-UA" altLang="uk-UA" sz="31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uk-UA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36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25028-6957-4BBD-B4A0-CCD183F93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спрямовані на попередження асоціальної поведінки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AEFE57-B42E-44AE-A362-3C635BBCB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47" y="2621280"/>
            <a:ext cx="4572000" cy="30967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7B2190-34DC-453D-ADD8-7CAA99191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84" y="2621280"/>
            <a:ext cx="2608326" cy="40233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D4D413-1249-4E6A-904F-E743E58EB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2438399"/>
            <a:ext cx="2926080" cy="287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47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81</TotalTime>
  <Words>52</Words>
  <Application>Microsoft Office PowerPoint</Application>
  <PresentationFormat>Широкоэкранный</PresentationFormat>
  <Paragraphs>11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Corbel</vt:lpstr>
      <vt:lpstr>Pristina</vt:lpstr>
      <vt:lpstr>Times New Roman</vt:lpstr>
      <vt:lpstr>Wingdings</vt:lpstr>
      <vt:lpstr>Параллакс</vt:lpstr>
      <vt:lpstr>Досвід роботи  соціального педагога  Великоберезовицької ЗОШ І-ІІІ ст. Мужів Ірини Миколаївни</vt:lpstr>
      <vt:lpstr> Місце роботи:  Великоберезовицька загальноосвітня школа  І-ІІІ ступенів, Великоберезовицької ОТГ Тернопільської області,  Тернопільського району. Посада: соціальний педагог. Освіта: Вища ТНПУ ім.В.Гнатюка  Педагогічний стаж: 13 років Кваліфікаційна категорія: «Спеціаліст вищої категорії» </vt:lpstr>
      <vt:lpstr>Тема досвіду:  Попередження проявів асоціальної поведінки серед дітей та учнівської молоді </vt:lpstr>
      <vt:lpstr>Мета  досвіду:  профілактика  спрямована на превенцію соціальних проблем чи  життєвих криз дітей, батьків, окремих сімей або попередження ускладнення вже  наявних проблем в них. </vt:lpstr>
      <vt:lpstr>     Завдання досвіду: створити сприятливі умови у освітньому середовищі для   соціалізації учнівської молоді, попереджувати негативні впливи соціального  середовища на особистість. </vt:lpstr>
      <vt:lpstr>Кредо професійної діяльності : З любов’ю до дітей, з добротою до людей, з повагою до суспільства. </vt:lpstr>
      <vt:lpstr>Життєве кредо:  Візьми промінь сонця і спрямуй туди де панує темрява, Візьми усмішку і подаруй її тому хто її потребує, Візьми доброту і яви її тому, хто не вміє її віддавати, Візьми віру і віддай кожному, хто немає її, Візьми любов і неси її всьому світу. </vt:lpstr>
      <vt:lpstr>Головні напрямки роботи соціального педагога -Визначення ефективних умов соціалізації особистості в сучасному суспільстві, в класі, в школі, в сім’ї; - вивчення дії об’єктивних і суб’єктивних факторів соціального середовища, характеру її впливу на формування особистості; - розробка механізмів регулювання та корекції відносин особистості та суспільства; - дослідження закономірностей та перспектив, що впливають на відхилення у поведінці неповнолітніх;  - підтримка та соціальний супровід дітей, які живуть у несприятливих умовах; - підтримка дітей з інвалідністю;  - співпраця з соціальними службами і налагодження зв’язків з сім’ями, які опинилися в складних життєвих обставинах.  </vt:lpstr>
      <vt:lpstr>Заходи спрямовані на попередження асоціальної поведінки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можна допомогти тому, хто не бажає слухати поради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Досвід роботи  соціального педагога  Великоберезовицької ЗОШ І-ІІІ ст. Мужів Ірини Миколаївни</dc:title>
  <dc:creator>Admin</dc:creator>
  <cp:lastModifiedBy>Admin</cp:lastModifiedBy>
  <cp:revision>29</cp:revision>
  <dcterms:created xsi:type="dcterms:W3CDTF">2021-08-15T13:31:19Z</dcterms:created>
  <dcterms:modified xsi:type="dcterms:W3CDTF">2021-08-15T14:52:31Z</dcterms:modified>
</cp:coreProperties>
</file>