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8" r:id="rId3"/>
    <p:sldId id="263" r:id="rId4"/>
    <p:sldId id="264" r:id="rId5"/>
    <p:sldId id="266" r:id="rId6"/>
    <p:sldId id="267" r:id="rId7"/>
    <p:sldId id="269" r:id="rId8"/>
    <p:sldId id="259" r:id="rId9"/>
    <p:sldId id="270" r:id="rId10"/>
    <p:sldId id="271" r:id="rId11"/>
    <p:sldId id="273" r:id="rId12"/>
    <p:sldId id="274" r:id="rId13"/>
    <p:sldId id="272" r:id="rId14"/>
    <p:sldId id="261" r:id="rId15"/>
    <p:sldId id="276" r:id="rId16"/>
    <p:sldId id="262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7" r:id="rId28"/>
    <p:sldId id="289" r:id="rId29"/>
    <p:sldId id="290" r:id="rId30"/>
    <p:sldId id="291" r:id="rId31"/>
    <p:sldId id="292" r:id="rId32"/>
    <p:sldId id="295" r:id="rId33"/>
    <p:sldId id="293" r:id="rId34"/>
    <p:sldId id="294" r:id="rId35"/>
    <p:sldId id="296" r:id="rId36"/>
    <p:sldId id="297" r:id="rId37"/>
    <p:sldId id="299" r:id="rId38"/>
    <p:sldId id="298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>
        <p:scale>
          <a:sx n="80" d="100"/>
          <a:sy n="80" d="100"/>
        </p:scale>
        <p:origin x="-109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B1DDF-D247-4617-8BB0-955900536CEF}" type="datetimeFigureOut">
              <a:rPr lang="uk-UA" smtClean="0"/>
              <a:pPr/>
              <a:t>03.02.2021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DED0D-6F20-4417-9E7E-14F776BA0CE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01135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Цінуй свою унікальність: покоління</a:t>
            </a:r>
            <a:br>
              <a:rPr lang="uk-UA" dirty="0" smtClean="0"/>
            </a:br>
            <a:r>
              <a:rPr lang="uk-UA" dirty="0" smtClean="0"/>
              <a:t> Х, У і </a:t>
            </a:r>
            <a:r>
              <a:rPr lang="en-US" dirty="0" smtClean="0"/>
              <a:t>Z</a:t>
            </a:r>
            <a:endParaRPr lang="ru-RU" dirty="0"/>
          </a:p>
        </p:txBody>
      </p:sp>
      <p:pic>
        <p:nvPicPr>
          <p:cNvPr id="11" name="Picture 4" descr="C:\Users\user\Desktop\Емблема молоді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43108" cy="2143109"/>
          </a:xfrm>
          <a:prstGeom prst="rect">
            <a:avLst/>
          </a:prstGeom>
          <a:noFill/>
        </p:spPr>
      </p:pic>
      <p:pic>
        <p:nvPicPr>
          <p:cNvPr id="22531" name="Picture 3" descr="C:\Users\user\Desktop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6"/>
            <a:ext cx="9144000" cy="47148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857232"/>
            <a:ext cx="2714644" cy="4583122"/>
          </a:xfrm>
        </p:spPr>
        <p:txBody>
          <a:bodyPr/>
          <a:lstStyle/>
          <a:p>
            <a:r>
              <a:rPr lang="uk-UA" dirty="0" smtClean="0"/>
              <a:t>Господь вливає</a:t>
            </a:r>
            <a:br>
              <a:rPr lang="uk-UA" dirty="0" smtClean="0"/>
            </a:br>
            <a:r>
              <a:rPr lang="uk-UA" dirty="0" smtClean="0"/>
              <a:t>у своє </a:t>
            </a:r>
            <a:br>
              <a:rPr lang="uk-UA" dirty="0" smtClean="0"/>
            </a:br>
            <a:r>
              <a:rPr lang="uk-UA" dirty="0" smtClean="0"/>
              <a:t>створіння</a:t>
            </a:r>
            <a:endParaRPr lang="ru-RU" dirty="0"/>
          </a:p>
        </p:txBody>
      </p:sp>
      <p:pic>
        <p:nvPicPr>
          <p:cNvPr id="19458" name="Picture 2" descr="C:\Users\user\Desktop\Screenshot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35781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282" y="0"/>
            <a:ext cx="198644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/>
              <a:t>Від Матвія</a:t>
            </a:r>
          </a:p>
          <a:p>
            <a:r>
              <a:rPr lang="uk-UA" sz="2800" b="1" i="1" dirty="0" smtClean="0"/>
              <a:t> 25:14-30</a:t>
            </a:r>
            <a:endParaRPr lang="ru-RU" sz="2800" b="1" i="1" dirty="0"/>
          </a:p>
        </p:txBody>
      </p:sp>
      <p:pic>
        <p:nvPicPr>
          <p:cNvPr id="29698" name="Picture 2" descr="C:\Users\user\Desktop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-1"/>
            <a:ext cx="6929454" cy="68558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C:\Users\user\Desktop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71933" cy="1071570"/>
          </a:xfrm>
          <a:prstGeom prst="rect">
            <a:avLst/>
          </a:prstGeom>
          <a:noFill/>
        </p:spPr>
      </p:pic>
      <p:pic>
        <p:nvPicPr>
          <p:cNvPr id="22" name="Picture 8" descr="C:\Users\user\Desktop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0"/>
            <a:ext cx="4357686" cy="1071570"/>
          </a:xfrm>
          <a:prstGeom prst="rect">
            <a:avLst/>
          </a:prstGeom>
          <a:noFill/>
        </p:spPr>
      </p:pic>
      <p:pic>
        <p:nvPicPr>
          <p:cNvPr id="23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357430"/>
            <a:ext cx="1108521" cy="1071570"/>
          </a:xfrm>
          <a:prstGeom prst="rect">
            <a:avLst/>
          </a:prstGeom>
          <a:noFill/>
        </p:spPr>
      </p:pic>
      <p:pic>
        <p:nvPicPr>
          <p:cNvPr id="30729" name="Picture 9" descr="C:\Users\user\Desktop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786190"/>
            <a:ext cx="2047895" cy="1761030"/>
          </a:xfrm>
          <a:prstGeom prst="rect">
            <a:avLst/>
          </a:prstGeom>
          <a:noFill/>
        </p:spPr>
      </p:pic>
      <p:pic>
        <p:nvPicPr>
          <p:cNvPr id="29" name="Picture 8" descr="C:\Users\user\Desktop\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071546"/>
            <a:ext cx="4357686" cy="1071570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4214810" y="0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/>
              <a:t>=</a:t>
            </a:r>
            <a:endParaRPr lang="ru-RU" sz="60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4214810" y="221455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/>
              <a:t>=</a:t>
            </a:r>
            <a:endParaRPr lang="ru-RU" sz="6000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4286248" y="4357694"/>
            <a:ext cx="56778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000" b="1" dirty="0" smtClean="0"/>
              <a:t>=</a:t>
            </a:r>
            <a:endParaRPr lang="ru-RU" sz="6000" b="1" dirty="0"/>
          </a:p>
        </p:txBody>
      </p:sp>
      <p:pic>
        <p:nvPicPr>
          <p:cNvPr id="37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357430"/>
            <a:ext cx="1108521" cy="1071570"/>
          </a:xfrm>
          <a:prstGeom prst="rect">
            <a:avLst/>
          </a:prstGeom>
          <a:noFill/>
        </p:spPr>
      </p:pic>
      <p:pic>
        <p:nvPicPr>
          <p:cNvPr id="38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5479" y="2357430"/>
            <a:ext cx="1108521" cy="1071570"/>
          </a:xfrm>
          <a:prstGeom prst="rect">
            <a:avLst/>
          </a:prstGeom>
          <a:noFill/>
        </p:spPr>
      </p:pic>
      <p:pic>
        <p:nvPicPr>
          <p:cNvPr id="39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2357430"/>
            <a:ext cx="1108521" cy="1071570"/>
          </a:xfrm>
          <a:prstGeom prst="rect">
            <a:avLst/>
          </a:prstGeom>
          <a:noFill/>
        </p:spPr>
      </p:pic>
      <p:pic>
        <p:nvPicPr>
          <p:cNvPr id="40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428868"/>
            <a:ext cx="1108521" cy="1071570"/>
          </a:xfrm>
          <a:prstGeom prst="rect">
            <a:avLst/>
          </a:prstGeom>
          <a:noFill/>
        </p:spPr>
      </p:pic>
      <p:pic>
        <p:nvPicPr>
          <p:cNvPr id="41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357430"/>
            <a:ext cx="1108521" cy="1071570"/>
          </a:xfrm>
          <a:prstGeom prst="rect">
            <a:avLst/>
          </a:prstGeom>
          <a:noFill/>
        </p:spPr>
      </p:pic>
      <p:pic>
        <p:nvPicPr>
          <p:cNvPr id="42" name="Picture 2" descr="C:\Users\user\Desktop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357694"/>
            <a:ext cx="1108521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6829444" cy="5143535"/>
          </a:xfrm>
        </p:spPr>
        <p:txBody>
          <a:bodyPr>
            <a:normAutofit/>
          </a:bodyPr>
          <a:lstStyle/>
          <a:p>
            <a:pPr lvl="0"/>
            <a:endParaRPr lang="uk-UA" b="1" i="1" dirty="0" smtClean="0"/>
          </a:p>
          <a:p>
            <a:pPr lvl="0"/>
            <a:endParaRPr lang="uk-UA" b="1" i="1" dirty="0" smtClean="0"/>
          </a:p>
          <a:p>
            <a:pPr lvl="0"/>
            <a:r>
              <a:rPr lang="uk-UA" b="1" i="1" dirty="0" smtClean="0"/>
              <a:t>Скільки у вас талантів?</a:t>
            </a:r>
          </a:p>
          <a:p>
            <a:pPr lvl="0"/>
            <a:endParaRPr lang="ru-RU" b="1" i="1" dirty="0" smtClean="0"/>
          </a:p>
          <a:p>
            <a:pPr lvl="0"/>
            <a:r>
              <a:rPr lang="uk-UA" b="1" i="1" dirty="0" smtClean="0"/>
              <a:t>Скільки хочете мати? </a:t>
            </a:r>
          </a:p>
          <a:p>
            <a:pPr lvl="0"/>
            <a:endParaRPr lang="ru-RU" b="1" i="1" dirty="0" smtClean="0"/>
          </a:p>
          <a:p>
            <a:pPr lvl="0"/>
            <a:r>
              <a:rPr lang="uk-UA" b="1" i="1" dirty="0" smtClean="0"/>
              <a:t>Про які таланти говорив Ісус?</a:t>
            </a:r>
          </a:p>
          <a:p>
            <a:pPr lvl="0"/>
            <a:endParaRPr lang="ru-RU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1 до Коринтян 12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50072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sz="1600" dirty="0" smtClean="0"/>
              <a:t>	</a:t>
            </a:r>
            <a:r>
              <a:rPr lang="uk-UA" sz="1600" dirty="0" smtClean="0"/>
              <a:t> </a:t>
            </a:r>
            <a:r>
              <a:rPr lang="uk-UA" sz="1600" dirty="0"/>
              <a:t>А щодо духовних дарів, то не хочу я, браття, щоб не відали ви. </a:t>
            </a:r>
          </a:p>
          <a:p>
            <a:pPr algn="just">
              <a:buNone/>
            </a:pPr>
            <a:r>
              <a:rPr lang="uk-UA" sz="1600" dirty="0"/>
              <a:t> </a:t>
            </a:r>
            <a:r>
              <a:rPr lang="en-US" sz="1600" dirty="0" smtClean="0"/>
              <a:t>	</a:t>
            </a:r>
            <a:r>
              <a:rPr lang="uk-UA" sz="1600" dirty="0" smtClean="0"/>
              <a:t>Є</a:t>
            </a:r>
            <a:r>
              <a:rPr lang="uk-UA" sz="1600" dirty="0"/>
              <a:t> різниця між дарами милости, Дух же той Самий. </a:t>
            </a:r>
            <a:r>
              <a:rPr lang="uk-UA" sz="1600" baseline="30000" dirty="0"/>
              <a:t>5</a:t>
            </a:r>
            <a:r>
              <a:rPr lang="uk-UA" sz="1600" dirty="0"/>
              <a:t> Є й різниця між служіннями, </a:t>
            </a:r>
            <a:r>
              <a:rPr lang="uk-UA" sz="1600" dirty="0" smtClean="0"/>
              <a:t>та</a:t>
            </a:r>
            <a:r>
              <a:rPr lang="en-US" sz="1600" dirty="0" smtClean="0"/>
              <a:t> </a:t>
            </a:r>
            <a:r>
              <a:rPr lang="uk-UA" sz="1600" dirty="0" smtClean="0"/>
              <a:t>Господь </a:t>
            </a:r>
            <a:r>
              <a:rPr lang="uk-UA" sz="1600" dirty="0"/>
              <a:t>той же Самий. </a:t>
            </a:r>
            <a:r>
              <a:rPr lang="uk-UA" sz="1600" baseline="30000" dirty="0"/>
              <a:t>6</a:t>
            </a:r>
            <a:r>
              <a:rPr lang="uk-UA" sz="1600" dirty="0"/>
              <a:t> Є різниця й між діями, але Бог той же Самий, що в усіх робить </a:t>
            </a:r>
            <a:r>
              <a:rPr lang="uk-UA" sz="1600" dirty="0" smtClean="0"/>
              <a:t>усе.</a:t>
            </a:r>
            <a:r>
              <a:rPr lang="en-US" sz="1600" dirty="0" smtClean="0"/>
              <a:t> </a:t>
            </a:r>
            <a:r>
              <a:rPr lang="uk-UA" sz="1600" dirty="0" smtClean="0"/>
              <a:t>І</a:t>
            </a:r>
            <a:r>
              <a:rPr lang="uk-UA" sz="1600" dirty="0"/>
              <a:t> кожному дається виявлення Духа на користь. </a:t>
            </a:r>
            <a:r>
              <a:rPr lang="uk-UA" sz="1600" baseline="30000" dirty="0"/>
              <a:t>8</a:t>
            </a:r>
            <a:r>
              <a:rPr lang="uk-UA" sz="1600" dirty="0"/>
              <a:t> Одному бо Духом дається слово </a:t>
            </a:r>
            <a:r>
              <a:rPr lang="uk-UA" sz="1600" dirty="0">
                <a:solidFill>
                  <a:srgbClr val="FF0000"/>
                </a:solidFill>
              </a:rPr>
              <a:t>МУДРОСТИ</a:t>
            </a:r>
            <a:r>
              <a:rPr lang="uk-UA" sz="1600" dirty="0"/>
              <a:t>, а другому слово </a:t>
            </a:r>
            <a:r>
              <a:rPr lang="uk-UA" sz="1600" dirty="0">
                <a:solidFill>
                  <a:srgbClr val="FF0000"/>
                </a:solidFill>
              </a:rPr>
              <a:t>ЗНАННЯ</a:t>
            </a:r>
            <a:r>
              <a:rPr lang="uk-UA" sz="1600" dirty="0"/>
              <a:t> тим же Духом, </a:t>
            </a:r>
            <a:r>
              <a:rPr lang="uk-UA" sz="1600" baseline="30000" dirty="0"/>
              <a:t>9</a:t>
            </a:r>
            <a:r>
              <a:rPr lang="uk-UA" sz="1600" dirty="0"/>
              <a:t> а іншому </a:t>
            </a:r>
            <a:r>
              <a:rPr lang="uk-UA" sz="1600" dirty="0">
                <a:solidFill>
                  <a:srgbClr val="FF0000"/>
                </a:solidFill>
              </a:rPr>
              <a:t>ВІРА</a:t>
            </a:r>
            <a:r>
              <a:rPr lang="uk-UA" sz="1600" dirty="0"/>
              <a:t> тим же Духом, а іншому дари </a:t>
            </a:r>
            <a:r>
              <a:rPr lang="uk-UA" sz="1600" dirty="0">
                <a:solidFill>
                  <a:srgbClr val="FF0000"/>
                </a:solidFill>
              </a:rPr>
              <a:t>ВЗДОРОВЛЕННЯ</a:t>
            </a:r>
            <a:r>
              <a:rPr lang="uk-UA" sz="1600" dirty="0"/>
              <a:t> тим же Духом, </a:t>
            </a:r>
            <a:r>
              <a:rPr lang="uk-UA" sz="1600" baseline="30000" dirty="0"/>
              <a:t>10</a:t>
            </a:r>
            <a:r>
              <a:rPr lang="uk-UA" sz="1600" dirty="0"/>
              <a:t> а іншому </a:t>
            </a:r>
            <a:r>
              <a:rPr lang="uk-UA" sz="1600" dirty="0">
                <a:solidFill>
                  <a:srgbClr val="FF0000"/>
                </a:solidFill>
              </a:rPr>
              <a:t>РОБЛЕННЯ ЧУД</a:t>
            </a:r>
            <a:r>
              <a:rPr lang="uk-UA" sz="1600" dirty="0"/>
              <a:t>, а іншому </a:t>
            </a:r>
            <a:r>
              <a:rPr lang="uk-UA" sz="1600" dirty="0">
                <a:solidFill>
                  <a:srgbClr val="FF0000"/>
                </a:solidFill>
              </a:rPr>
              <a:t>ПРОРОКУВАННЯ</a:t>
            </a:r>
            <a:r>
              <a:rPr lang="uk-UA" sz="1600" dirty="0"/>
              <a:t>, а іншому</a:t>
            </a:r>
            <a:r>
              <a:rPr lang="uk-UA" sz="1600" dirty="0">
                <a:solidFill>
                  <a:srgbClr val="FF0000"/>
                </a:solidFill>
              </a:rPr>
              <a:t> РОЗПІЗНАВАННЯ ДУХІВ</a:t>
            </a:r>
            <a:r>
              <a:rPr lang="uk-UA" sz="1600" dirty="0"/>
              <a:t>, а тому </a:t>
            </a:r>
            <a:r>
              <a:rPr lang="uk-UA" sz="1600" dirty="0">
                <a:solidFill>
                  <a:srgbClr val="FF0000"/>
                </a:solidFill>
              </a:rPr>
              <a:t>РІЗНІ МОВИ</a:t>
            </a:r>
            <a:r>
              <a:rPr lang="uk-UA" sz="1600" dirty="0"/>
              <a:t>, а іншому </a:t>
            </a:r>
            <a:r>
              <a:rPr lang="uk-UA" sz="1600" dirty="0">
                <a:solidFill>
                  <a:srgbClr val="FF0000"/>
                </a:solidFill>
              </a:rPr>
              <a:t>ВИЯСНЕННЯ МОВ</a:t>
            </a:r>
            <a:r>
              <a:rPr lang="uk-UA" sz="1600" dirty="0"/>
              <a:t>. </a:t>
            </a:r>
            <a:r>
              <a:rPr lang="uk-UA" sz="1600" baseline="30000" dirty="0"/>
              <a:t>11</a:t>
            </a:r>
            <a:r>
              <a:rPr lang="uk-UA" sz="1600" dirty="0"/>
              <a:t> А все оце чинить один і той Самий Дух, уділяючи кожному осібно, як Він хоче. </a:t>
            </a:r>
            <a:r>
              <a:rPr lang="uk-UA" sz="1600" baseline="30000" dirty="0"/>
              <a:t>12</a:t>
            </a:r>
            <a:r>
              <a:rPr lang="uk-UA" sz="1600" dirty="0"/>
              <a:t> Бо як тіло одне, але має членів багато, усі ж члени тіла, хоч їх багато, то тіло </a:t>
            </a:r>
            <a:r>
              <a:rPr lang="uk-UA" sz="1600" dirty="0" smtClean="0"/>
              <a:t>одне, </a:t>
            </a:r>
            <a:r>
              <a:rPr lang="uk-UA" sz="1600" dirty="0"/>
              <a:t>так і Христос. </a:t>
            </a:r>
            <a:endParaRPr lang="uk-UA" sz="1600" dirty="0" smtClean="0"/>
          </a:p>
          <a:p>
            <a:pPr>
              <a:buNone/>
            </a:pPr>
            <a:endParaRPr lang="en-US" sz="1600" dirty="0" smtClean="0"/>
          </a:p>
          <a:p>
            <a:pPr>
              <a:buNone/>
            </a:pPr>
            <a:r>
              <a:rPr lang="uk-UA" sz="1600" b="1" dirty="0" smtClean="0"/>
              <a:t>          ОТЖЕ,  СКІЛЬКИ ТАЛАНТІВ?  </a:t>
            </a:r>
          </a:p>
          <a:p>
            <a:pPr>
              <a:buFont typeface="+mj-lt"/>
              <a:buAutoNum type="arabicPeriod"/>
            </a:pPr>
            <a:r>
              <a:rPr lang="uk-UA" sz="1600" dirty="0" smtClean="0"/>
              <a:t>Мудрість			</a:t>
            </a:r>
          </a:p>
          <a:p>
            <a:pPr>
              <a:buFont typeface="+mj-lt"/>
              <a:buAutoNum type="arabicPeriod"/>
            </a:pPr>
            <a:r>
              <a:rPr lang="uk-UA" sz="1600" dirty="0" smtClean="0"/>
              <a:t>Знання			</a:t>
            </a:r>
          </a:p>
          <a:p>
            <a:pPr>
              <a:buFont typeface="+mj-lt"/>
              <a:buAutoNum type="arabicPeriod"/>
            </a:pPr>
            <a:r>
              <a:rPr lang="uk-UA" sz="1600" dirty="0" smtClean="0"/>
              <a:t>Віра 				</a:t>
            </a:r>
          </a:p>
          <a:p>
            <a:pPr>
              <a:buFont typeface="+mj-lt"/>
              <a:buAutoNum type="arabicPeriod"/>
            </a:pPr>
            <a:r>
              <a:rPr lang="uk-UA" sz="1600" dirty="0" smtClean="0"/>
              <a:t>Зцілення			</a:t>
            </a:r>
          </a:p>
          <a:p>
            <a:pPr lvl="0">
              <a:buFont typeface="+mj-lt"/>
              <a:buAutoNum type="arabicPeriod"/>
            </a:pPr>
            <a:r>
              <a:rPr lang="uk-UA" sz="1600" dirty="0" smtClean="0"/>
              <a:t>Творіння чудес</a:t>
            </a:r>
          </a:p>
          <a:p>
            <a:pPr lvl="0">
              <a:buFont typeface="+mj-lt"/>
              <a:buAutoNum type="arabicPeriod"/>
            </a:pPr>
            <a:r>
              <a:rPr lang="uk-UA" sz="1600" dirty="0" err="1" smtClean="0"/>
              <a:t>Пророкуавння</a:t>
            </a:r>
            <a:endParaRPr lang="uk-UA" sz="1600" dirty="0" smtClean="0"/>
          </a:p>
          <a:p>
            <a:pPr lvl="0">
              <a:buFont typeface="+mj-lt"/>
              <a:buAutoNum type="arabicPeriod"/>
            </a:pPr>
            <a:r>
              <a:rPr lang="uk-UA" sz="1600" dirty="0" smtClean="0"/>
              <a:t>Розпізнавання духів</a:t>
            </a:r>
          </a:p>
          <a:p>
            <a:pPr lvl="0">
              <a:buFont typeface="+mj-lt"/>
              <a:buAutoNum type="arabicPeriod"/>
            </a:pPr>
            <a:r>
              <a:rPr lang="uk-UA" sz="1600" dirty="0" smtClean="0"/>
              <a:t>Дари мов</a:t>
            </a:r>
          </a:p>
          <a:p>
            <a:pPr lvl="0">
              <a:buFont typeface="+mj-lt"/>
              <a:buAutoNum type="arabicPeriod"/>
            </a:pPr>
            <a:r>
              <a:rPr lang="uk-UA" sz="1600" dirty="0" smtClean="0"/>
              <a:t>Тлумачення (пояснення)мов</a:t>
            </a:r>
          </a:p>
          <a:p>
            <a:pPr>
              <a:buNone/>
            </a:pP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який 10 талант говорив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1 до Коринтян 13</a:t>
            </a:r>
            <a:br>
              <a:rPr lang="uk-UA" b="1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85794"/>
            <a:ext cx="9001156" cy="5786478"/>
          </a:xfrm>
        </p:spPr>
        <p:txBody>
          <a:bodyPr>
            <a:normAutofit fontScale="400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uk-UA" sz="4000" baseline="30000" dirty="0" smtClean="0"/>
              <a:t>	1</a:t>
            </a:r>
            <a:r>
              <a:rPr lang="uk-UA" sz="4000" dirty="0" smtClean="0"/>
              <a:t> </a:t>
            </a:r>
            <a:r>
              <a:rPr lang="uk-UA" sz="4000" dirty="0"/>
              <a:t>Коли я говорю мовами людськими й ангельськими, та </a:t>
            </a:r>
            <a:r>
              <a:rPr lang="uk-UA" sz="4000" b="1" dirty="0" err="1">
                <a:solidFill>
                  <a:srgbClr val="FF0000"/>
                </a:solidFill>
              </a:rPr>
              <a:t>ЛЮБОВИ</a:t>
            </a:r>
            <a:r>
              <a:rPr lang="uk-UA" sz="4000" dirty="0"/>
              <a:t> не маю, </a:t>
            </a:r>
            <a:r>
              <a:rPr lang="uk-UA" sz="4000" b="1" dirty="0"/>
              <a:t>то став я як мідь та дзвінка або бубон гудячий! </a:t>
            </a:r>
          </a:p>
          <a:p>
            <a:pPr algn="just">
              <a:lnSpc>
                <a:spcPct val="170000"/>
              </a:lnSpc>
              <a:buNone/>
            </a:pPr>
            <a:r>
              <a:rPr lang="uk-UA" sz="4000" baseline="30000" dirty="0" smtClean="0"/>
              <a:t>          2</a:t>
            </a:r>
            <a:r>
              <a:rPr lang="uk-UA" sz="4000" dirty="0" smtClean="0"/>
              <a:t> </a:t>
            </a:r>
            <a:r>
              <a:rPr lang="uk-UA" sz="4000" dirty="0"/>
              <a:t>І коли маю </a:t>
            </a:r>
            <a:r>
              <a:rPr lang="uk-UA" sz="4000" b="1" dirty="0"/>
              <a:t>дара пророкувати</a:t>
            </a:r>
            <a:r>
              <a:rPr lang="uk-UA" sz="4000" dirty="0"/>
              <a:t>, і знаю всі таємниці й усе знання, і коли маю всю </a:t>
            </a:r>
            <a:r>
              <a:rPr lang="uk-UA" sz="4000" b="1" dirty="0"/>
              <a:t>віру</a:t>
            </a:r>
            <a:r>
              <a:rPr lang="uk-UA" sz="4000" dirty="0"/>
              <a:t>, щоб навіть гори переставляти, та </a:t>
            </a:r>
            <a:r>
              <a:rPr lang="uk-UA" sz="4000" b="1" dirty="0" err="1">
                <a:solidFill>
                  <a:srgbClr val="FF0000"/>
                </a:solidFill>
              </a:rPr>
              <a:t>ЛЮБОВИ</a:t>
            </a:r>
            <a:r>
              <a:rPr lang="uk-UA" sz="4000" b="1" dirty="0">
                <a:solidFill>
                  <a:srgbClr val="FF0000"/>
                </a:solidFill>
              </a:rPr>
              <a:t> НЕ МАЮ</a:t>
            </a:r>
            <a:r>
              <a:rPr lang="uk-UA" sz="4000" dirty="0"/>
              <a:t>, то я </a:t>
            </a:r>
            <a:r>
              <a:rPr lang="uk-UA" sz="4000" b="1" dirty="0"/>
              <a:t>ніщо</a:t>
            </a:r>
            <a:r>
              <a:rPr lang="uk-UA" sz="4000" dirty="0"/>
              <a:t>! </a:t>
            </a:r>
            <a:r>
              <a:rPr lang="uk-UA" sz="4000" baseline="30000" dirty="0"/>
              <a:t>3</a:t>
            </a:r>
            <a:r>
              <a:rPr lang="uk-UA" sz="4000" dirty="0"/>
              <a:t> І коли я </a:t>
            </a:r>
            <a:r>
              <a:rPr lang="uk-UA" sz="4000" b="1" dirty="0"/>
              <a:t>роздам усі маєтки</a:t>
            </a:r>
            <a:r>
              <a:rPr lang="uk-UA" sz="4000" dirty="0"/>
              <a:t> свої, і коли я віддам своє тіло на спалення, та любови не маю, то пожитку не матиму жадного! </a:t>
            </a:r>
            <a:r>
              <a:rPr lang="uk-UA" sz="4000" baseline="30000" dirty="0"/>
              <a:t>4</a:t>
            </a:r>
            <a:r>
              <a:rPr lang="uk-UA" sz="4000" dirty="0"/>
              <a:t> Любов довготерпить, любов милосердствує, не заздрить, любов не величається, не надимається, </a:t>
            </a:r>
          </a:p>
          <a:p>
            <a:pPr algn="just">
              <a:lnSpc>
                <a:spcPct val="170000"/>
              </a:lnSpc>
              <a:buNone/>
            </a:pPr>
            <a:r>
              <a:rPr lang="uk-UA" sz="4000" baseline="30000" dirty="0" smtClean="0"/>
              <a:t>   	5</a:t>
            </a:r>
            <a:r>
              <a:rPr lang="uk-UA" sz="4000" dirty="0" smtClean="0"/>
              <a:t> </a:t>
            </a:r>
            <a:r>
              <a:rPr lang="uk-UA" sz="4000" dirty="0"/>
              <a:t>не поводиться нечемно, не шукає тільки свого, не рветься до гніву, не думає лихого, </a:t>
            </a:r>
            <a:r>
              <a:rPr lang="uk-UA" sz="4000" baseline="30000" dirty="0"/>
              <a:t>6</a:t>
            </a:r>
            <a:r>
              <a:rPr lang="uk-UA" sz="4000" dirty="0"/>
              <a:t> не радіє з неправди, але тішиться правдою, </a:t>
            </a:r>
            <a:r>
              <a:rPr lang="uk-UA" sz="4000" baseline="30000" dirty="0"/>
              <a:t>7</a:t>
            </a:r>
            <a:r>
              <a:rPr lang="uk-UA" sz="4000" dirty="0"/>
              <a:t> усе зносить, вірить у все, сподівається всього, усе терпить! </a:t>
            </a:r>
            <a:r>
              <a:rPr lang="uk-UA" sz="4000" baseline="30000" dirty="0"/>
              <a:t>8</a:t>
            </a:r>
            <a:r>
              <a:rPr lang="uk-UA" sz="4000" dirty="0"/>
              <a:t> Ніколи любов не перестає! Хоч пророцтва й існують, та припиняться, хоч мови існують, замовкнуть, хоч існує знання, та скасується. </a:t>
            </a:r>
          </a:p>
          <a:p>
            <a:pPr algn="just">
              <a:lnSpc>
                <a:spcPct val="170000"/>
              </a:lnSpc>
              <a:buNone/>
            </a:pPr>
            <a:r>
              <a:rPr lang="uk-UA" sz="4000" baseline="30000" dirty="0" smtClean="0"/>
              <a:t>	9</a:t>
            </a:r>
            <a:r>
              <a:rPr lang="uk-UA" sz="4000" dirty="0" smtClean="0"/>
              <a:t> </a:t>
            </a:r>
            <a:r>
              <a:rPr lang="uk-UA" sz="4000" dirty="0"/>
              <a:t>Бо ми знаємо частинно, і пророкуємо частинно; </a:t>
            </a:r>
            <a:r>
              <a:rPr lang="uk-UA" sz="4000" baseline="30000" dirty="0"/>
              <a:t>10</a:t>
            </a:r>
            <a:r>
              <a:rPr lang="uk-UA" sz="4000" dirty="0"/>
              <a:t> коли ж досконале настане, тоді зупиниться те, що частинне. </a:t>
            </a:r>
            <a:r>
              <a:rPr lang="uk-UA" sz="4000" baseline="30000" dirty="0"/>
              <a:t>11</a:t>
            </a:r>
            <a:r>
              <a:rPr lang="uk-UA" sz="4000" dirty="0"/>
              <a:t> Коли я дитиною був, то я говорив, як дитина, як дитина я думав, розумів, як дитина. Коли ж мужем я став, то відкинув дитяче. </a:t>
            </a:r>
            <a:r>
              <a:rPr lang="uk-UA" sz="4000" baseline="30000" dirty="0"/>
              <a:t>12</a:t>
            </a:r>
            <a:r>
              <a:rPr lang="uk-UA" sz="4000" dirty="0"/>
              <a:t> Отож, тепер бачимо ми ніби у дзеркалі, у загадці, але потім обличчям в обличчя; тепер розумію частинно, а потім пізнаю, як і пізнаний я. </a:t>
            </a:r>
            <a:r>
              <a:rPr lang="uk-UA" sz="4000" baseline="30000" dirty="0"/>
              <a:t>13</a:t>
            </a:r>
            <a:r>
              <a:rPr lang="uk-UA" sz="4000" dirty="0"/>
              <a:t> А тепер залишаються віра, надія, любов, оці три. А найбільша між ними любов!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1359620309_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96908"/>
          </a:xfrm>
        </p:spPr>
        <p:txBody>
          <a:bodyPr anchor="t">
            <a:normAutofit fontScale="90000"/>
          </a:bodyPr>
          <a:lstStyle/>
          <a:p>
            <a:pPr lvl="0" algn="l">
              <a:lnSpc>
                <a:spcPct val="150000"/>
              </a:lnSpc>
            </a:pPr>
            <a:r>
              <a:rPr lang="uk-UA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скільки ви унікальні???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  <p:pic>
        <p:nvPicPr>
          <p:cNvPr id="4099" name="Picture 3" descr="C:\Users\user\Desktop\Screenshot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1" y="1071546"/>
            <a:ext cx="8143900" cy="5786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0180814012938-39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857628"/>
            <a:ext cx="4071933" cy="3000373"/>
          </a:xfrm>
          <a:prstGeom prst="rect">
            <a:avLst/>
          </a:prstGeom>
          <a:noFill/>
        </p:spPr>
      </p:pic>
      <p:pic>
        <p:nvPicPr>
          <p:cNvPr id="5123" name="Picture 3" descr="C:\Users\user\Desktop\web3-cross-car-mirr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"/>
            <a:ext cx="9144001" cy="3929067"/>
          </a:xfrm>
          <a:prstGeom prst="rect">
            <a:avLst/>
          </a:prstGeom>
          <a:noFill/>
        </p:spPr>
      </p:pic>
      <p:pic>
        <p:nvPicPr>
          <p:cNvPr id="5124" name="Picture 4" descr="C:\Users\user\Desktop\Screenshot_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5214950"/>
            <a:ext cx="2538779" cy="1643050"/>
          </a:xfrm>
          <a:prstGeom prst="rect">
            <a:avLst/>
          </a:prstGeom>
          <a:noFill/>
        </p:spPr>
      </p:pic>
      <p:pic>
        <p:nvPicPr>
          <p:cNvPr id="5125" name="Picture 5" descr="C:\Users\user\Desktop\Screenshot_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5214950"/>
            <a:ext cx="2571736" cy="16430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934" y="3857628"/>
            <a:ext cx="5072066" cy="141763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маєте талантів?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0815026ef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1522"/>
            <a:ext cx="9098185" cy="5786478"/>
          </a:xfrm>
        </p:spPr>
      </p:pic>
      <p:sp>
        <p:nvSpPr>
          <p:cNvPr id="8" name="Прямоугольник 7"/>
          <p:cNvSpPr/>
          <p:nvPr/>
        </p:nvSpPr>
        <p:spPr>
          <a:xfrm>
            <a:off x="1785918" y="857232"/>
            <a:ext cx="5929354" cy="4805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uk-UA" sz="2700" b="1" i="1" baseline="30000" dirty="0" smtClean="0"/>
              <a:t>                            </a:t>
            </a:r>
            <a:r>
              <a:rPr lang="uk-UA" sz="2700" i="1" dirty="0" smtClean="0"/>
              <a:t>І сказав Бог</a:t>
            </a:r>
            <a:r>
              <a:rPr lang="uk-UA" sz="2700" dirty="0" smtClean="0"/>
              <a:t>: </a:t>
            </a:r>
            <a:endParaRPr lang="en-US" sz="2700" dirty="0" smtClean="0"/>
          </a:p>
          <a:p>
            <a:pPr algn="just">
              <a:lnSpc>
                <a:spcPct val="150000"/>
              </a:lnSpc>
            </a:pPr>
            <a:r>
              <a:rPr lang="uk-UA" sz="2700" i="1" dirty="0" smtClean="0"/>
              <a:t>СТВОРІМО людину за образом Нашим, за подобою Нашою, і хай панують над морською рибою, і над птаством небесним, і над худобою, і над усею землею, і над усім </a:t>
            </a:r>
            <a:r>
              <a:rPr lang="uk-UA" sz="2700" i="1" dirty="0" err="1" smtClean="0"/>
              <a:t>плазючим</a:t>
            </a:r>
            <a:r>
              <a:rPr lang="uk-UA" sz="2700" i="1" dirty="0" smtClean="0"/>
              <a:t>, що            плазує по  землі</a:t>
            </a:r>
            <a:endParaRPr lang="ru-RU" sz="27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0"/>
            <a:ext cx="3714776" cy="71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/>
              <a:t>Буття1:26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uk-UA" dirty="0" smtClean="0"/>
              <a:t>Скільки хочете придбати?</a:t>
            </a:r>
            <a:endParaRPr lang="ru-RU" dirty="0"/>
          </a:p>
        </p:txBody>
      </p:sp>
      <p:pic>
        <p:nvPicPr>
          <p:cNvPr id="6147" name="Picture 3" descr="C:\Users\user\Desktop\Questionar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500174"/>
            <a:ext cx="778671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БОГ творить світ через нас</a:t>
            </a:r>
            <a:endParaRPr lang="ru-RU" dirty="0"/>
          </a:p>
        </p:txBody>
      </p:sp>
      <p:pic>
        <p:nvPicPr>
          <p:cNvPr id="7170" name="Picture 2" descr="C:\Users\user\Desktop\iStock-660768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8572528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o-grandparents-face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4929198"/>
            <a:ext cx="5572132" cy="1928802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Старість і молодість —</a:t>
            </a:r>
            <a:b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 стан душі</a:t>
            </a:r>
            <a:endParaRPr lang="ru-RU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43040" y="2428868"/>
            <a:ext cx="5929354" cy="200024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Буття 5:32</a:t>
            </a:r>
            <a:br>
              <a:rPr lang="uk-UA" sz="3600" b="1" dirty="0" smtClean="0"/>
            </a:br>
            <a:r>
              <a:rPr lang="uk-UA" sz="3600" b="1" dirty="0" smtClean="0"/>
              <a:t> Буття 6:9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uk-UA" sz="3600" b="1" dirty="0" smtClean="0"/>
              <a:t> Буття 10:32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dirty="0"/>
          </a:p>
        </p:txBody>
      </p:sp>
      <p:pic>
        <p:nvPicPr>
          <p:cNvPr id="9219" name="Picture 3" descr="C:\Users\user\Desktop\Image1838-600x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0"/>
            <a:ext cx="5715000" cy="4429132"/>
          </a:xfrm>
          <a:prstGeom prst="rect">
            <a:avLst/>
          </a:prstGeom>
          <a:noFill/>
        </p:spPr>
      </p:pic>
      <p:pic>
        <p:nvPicPr>
          <p:cNvPr id="9220" name="Picture 4" descr="C:\Users\user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428992" cy="2143116"/>
          </a:xfrm>
          <a:prstGeom prst="rect">
            <a:avLst/>
          </a:prstGeom>
          <a:noFill/>
        </p:spPr>
      </p:pic>
      <p:pic>
        <p:nvPicPr>
          <p:cNvPr id="9221" name="Picture 5" descr="C:\Users\user\Desktop\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64842"/>
            <a:ext cx="4786314" cy="2393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3214686"/>
            <a:ext cx="3071802" cy="4357694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Буття 15:1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 Буття 15:3-6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 Буття 22:17-18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 Буття 22:2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uk-UA" sz="2800" b="1" dirty="0" smtClean="0">
                <a:solidFill>
                  <a:schemeClr val="bg1">
                    <a:lumMod val="95000"/>
                  </a:schemeClr>
                </a:solidFill>
              </a:rPr>
              <a:t> Буття 22:6-7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85850" y="857232"/>
            <a:ext cx="5614998" cy="1582726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/>
              <a:t>Євангеліє від Луки 1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uk-UA" sz="3100" b="1" dirty="0" smtClean="0"/>
              <a:t> Євангеліє від Луки 1:67-80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11266" name="Picture 2" descr="C:\Users\user\Desktop\wp5bfaab61_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85728"/>
            <a:ext cx="4643438" cy="3043530"/>
          </a:xfrm>
          <a:prstGeom prst="rect">
            <a:avLst/>
          </a:prstGeom>
          <a:noFill/>
        </p:spPr>
      </p:pic>
      <p:pic>
        <p:nvPicPr>
          <p:cNvPr id="11267" name="Picture 3" descr="C:\Users\user\Desktop\Screenshot_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496"/>
            <a:ext cx="3819525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bfe137fa17e0ab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" y="0"/>
            <a:ext cx="8858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ea typeface="Times New Roman" pitchFamily="18" charset="0"/>
                <a:cs typeface="Times New Roman" pitchFamily="18" charset="0"/>
              </a:rPr>
              <a:t>Бог промовляє до нас через покоління</a:t>
            </a:r>
            <a:endParaRPr kumimoji="0" lang="uk-UA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_2379-18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Мученики</a:t>
            </a:r>
            <a:br>
              <a:rPr lang="ru-RU" dirty="0" smtClean="0"/>
            </a:br>
            <a:r>
              <a:rPr lang="ru-RU" dirty="0" smtClean="0"/>
              <a:t>1935 - 1973</a:t>
            </a:r>
            <a:endParaRPr lang="ru-RU" dirty="0"/>
          </a:p>
        </p:txBody>
      </p:sp>
      <p:pic>
        <p:nvPicPr>
          <p:cNvPr id="43010" name="Picture 2" descr="C:\Users\user\Desktop\Screenshot_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863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\Desktop\30bc0-diafora-xrist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uk-UA" b="1" dirty="0" smtClean="0"/>
              <a:t>Як уникнути конфлікт поколінь?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429624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208279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Апостол Павло До </a:t>
            </a:r>
            <a:r>
              <a:rPr lang="uk-UA" b="1" dirty="0" err="1" smtClean="0"/>
              <a:t>Колоссян</a:t>
            </a:r>
            <a:r>
              <a:rPr lang="uk-UA" b="1" dirty="0" smtClean="0"/>
              <a:t> 3:12-17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6082" name="Picture 2" descr="C:\Users\user\Desktop\coeur_de_jes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786314" cy="68159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428604"/>
            <a:ext cx="3857652" cy="4429156"/>
          </a:xfrm>
        </p:spPr>
        <p:txBody>
          <a:bodyPr>
            <a:normAutofit/>
          </a:bodyPr>
          <a:lstStyle/>
          <a:p>
            <a:r>
              <a:rPr lang="uk-UA" b="1" dirty="0" smtClean="0"/>
              <a:t>Від Івана 13:34-35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uk-UA" sz="2000" baseline="30000" dirty="0" smtClean="0"/>
              <a:t>34</a:t>
            </a:r>
            <a:r>
              <a:rPr lang="uk-UA" sz="2000" dirty="0" smtClean="0"/>
              <a:t> Нову заповідь Я вам даю: Любіть один одного! Як Я вас полюбив, так любіть один одного й ви! </a:t>
            </a:r>
            <a:r>
              <a:rPr lang="uk-UA" sz="2000" baseline="30000" dirty="0" smtClean="0"/>
              <a:t>35</a:t>
            </a:r>
            <a:r>
              <a:rPr lang="uk-UA" sz="2000" dirty="0" smtClean="0"/>
              <a:t> По тому пізнають усі, що ви учні Мої, як будете мати любов між собою. </a:t>
            </a:r>
            <a:endParaRPr lang="ru-RU" sz="2000" dirty="0"/>
          </a:p>
        </p:txBody>
      </p:sp>
      <p:pic>
        <p:nvPicPr>
          <p:cNvPr id="49155" name="Picture 3" descr="C:\Users\user\Desktop\5ecb4a7454c9fcdea2f3e1823681b7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274638"/>
            <a:ext cx="2257412" cy="3440114"/>
          </a:xfrm>
        </p:spPr>
        <p:txBody>
          <a:bodyPr/>
          <a:lstStyle/>
          <a:p>
            <a:r>
              <a:rPr lang="uk-UA" dirty="0" smtClean="0"/>
              <a:t>Мойсей на горі </a:t>
            </a:r>
            <a:r>
              <a:rPr lang="uk-UA" dirty="0" err="1" smtClean="0"/>
              <a:t>Синай</a:t>
            </a:r>
            <a:endParaRPr lang="ru-RU" dirty="0"/>
          </a:p>
        </p:txBody>
      </p:sp>
      <p:pic>
        <p:nvPicPr>
          <p:cNvPr id="47106" name="Picture 2" descr="C:\Users\user\Desktop\prorok-mois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650082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Книга Вихід 20:12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3571868" cy="4868874"/>
          </a:xfrm>
        </p:spPr>
        <p:txBody>
          <a:bodyPr/>
          <a:lstStyle/>
          <a:p>
            <a:r>
              <a:rPr lang="uk-UA" dirty="0" smtClean="0"/>
              <a:t>Євангелізація</a:t>
            </a:r>
            <a:endParaRPr lang="ru-RU" dirty="0"/>
          </a:p>
        </p:txBody>
      </p:sp>
      <p:pic>
        <p:nvPicPr>
          <p:cNvPr id="50179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0"/>
            <a:ext cx="60721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user\Desktop\large_5804966f457c23321367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43893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7762" y="642918"/>
            <a:ext cx="4186238" cy="796908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Від Івана 15:5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69294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C:\Users\user\Desktop\22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57544" cy="5869006"/>
          </a:xfrm>
        </p:spPr>
        <p:txBody>
          <a:bodyPr/>
          <a:lstStyle/>
          <a:p>
            <a:r>
              <a:rPr lang="uk-UA" dirty="0" smtClean="0"/>
              <a:t>Людина відкриває свою</a:t>
            </a:r>
            <a:br>
              <a:rPr lang="uk-UA" dirty="0" smtClean="0"/>
            </a:br>
            <a:r>
              <a:rPr lang="uk-UA" dirty="0" smtClean="0"/>
              <a:t>унікальність </a:t>
            </a:r>
            <a:br>
              <a:rPr lang="uk-UA" dirty="0" smtClean="0"/>
            </a:br>
            <a:r>
              <a:rPr lang="uk-UA" dirty="0" smtClean="0"/>
              <a:t>у діалозі</a:t>
            </a:r>
            <a:endParaRPr lang="ru-RU" dirty="0"/>
          </a:p>
        </p:txBody>
      </p:sp>
      <p:pic>
        <p:nvPicPr>
          <p:cNvPr id="2050" name="Picture 2" descr="C:\Users\user\Desktop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5686"/>
            <a:ext cx="4857752" cy="688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28992" cy="6500834"/>
          </a:xfrm>
        </p:spPr>
        <p:txBody>
          <a:bodyPr/>
          <a:lstStyle/>
          <a:p>
            <a:r>
              <a:rPr lang="uk-UA" dirty="0" smtClean="0"/>
              <a:t>Людина</a:t>
            </a:r>
            <a:br>
              <a:rPr lang="uk-UA" dirty="0" smtClean="0"/>
            </a:br>
            <a:r>
              <a:rPr lang="uk-UA" dirty="0" smtClean="0"/>
              <a:t>втратила зв’язок з Богом через первородний гріх</a:t>
            </a:r>
            <a:endParaRPr lang="ru-RU" dirty="0"/>
          </a:p>
        </p:txBody>
      </p:sp>
      <p:pic>
        <p:nvPicPr>
          <p:cNvPr id="23554" name="Picture 2" descr="C:\Users\user\Desktop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1"/>
            <a:ext cx="57150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0"/>
            <a:ext cx="5357818" cy="3071810"/>
          </a:xfrm>
          <a:prstGeom prst="rect">
            <a:avLst/>
          </a:prstGeom>
          <a:noFill/>
        </p:spPr>
      </p:pic>
      <p:pic>
        <p:nvPicPr>
          <p:cNvPr id="24580" name="Picture 4" descr="C:\Users\user\Desktop\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86182" cy="3071810"/>
          </a:xfrm>
          <a:prstGeom prst="rect">
            <a:avLst/>
          </a:prstGeom>
          <a:noFill/>
        </p:spPr>
      </p:pic>
      <p:pic>
        <p:nvPicPr>
          <p:cNvPr id="24581" name="Picture 5" descr="C:\Users\user\Desktop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071810"/>
            <a:ext cx="5643570" cy="3786190"/>
          </a:xfrm>
          <a:prstGeom prst="rect">
            <a:avLst/>
          </a:prstGeom>
          <a:noFill/>
        </p:spPr>
      </p:pic>
      <p:pic>
        <p:nvPicPr>
          <p:cNvPr id="24582" name="Picture 6" descr="C:\Users\user\Desktop\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2928935"/>
            <a:ext cx="4929189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8800" marR="0" lvl="4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 ж відшукати рівновагу?</a:t>
            </a:r>
          </a:p>
          <a:p>
            <a:pPr marL="1828800" marR="0" lvl="4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uk-UA" sz="32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828800" marR="0" lvl="4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правильно творити своє життя?</a:t>
            </a: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 стати щасливим?</a:t>
            </a: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що ж таке щастя?</a:t>
            </a:r>
            <a:endParaRPr lang="ru-RU" sz="3200" dirty="0" smtClean="0"/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Arial" pitchFamily="34" charset="0"/>
              <a:cs typeface="Arial" pitchFamily="34" charset="0"/>
            </a:endParaRPr>
          </a:p>
          <a:p>
            <a:pPr lvl="4" fontAlgn="base">
              <a:spcBef>
                <a:spcPct val="0"/>
              </a:spcBef>
              <a:spcAft>
                <a:spcPct val="0"/>
              </a:spcAft>
            </a:pPr>
            <a:endParaRPr lang="uk-UA" sz="3200" b="1" i="1" dirty="0" smtClean="0">
              <a:latin typeface="Arial" pitchFamily="34" charset="0"/>
              <a:cs typeface="Arial" pitchFamily="34" charset="0"/>
            </a:endParaRPr>
          </a:p>
          <a:p>
            <a:pPr marL="1828800" marR="0" lvl="4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6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6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6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500018"/>
            <a:ext cx="4500562" cy="6357982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ІНСТРУКЦІЯ ЖИТТЯ,</a:t>
            </a:r>
            <a:br>
              <a:rPr lang="uk-UA" sz="3600" dirty="0" smtClean="0"/>
            </a:br>
            <a:r>
              <a:rPr lang="uk-UA" sz="3600" dirty="0" smtClean="0"/>
              <a:t>  КНИГА КНИГ,</a:t>
            </a:r>
            <a:br>
              <a:rPr lang="uk-UA" sz="3600" dirty="0" smtClean="0"/>
            </a:br>
            <a:r>
              <a:rPr lang="uk-UA" sz="3600" dirty="0" smtClean="0"/>
              <a:t> ВЗІРЦЬ І ПРИКЛАД  </a:t>
            </a:r>
            <a:br>
              <a:rPr lang="uk-UA" sz="3600" dirty="0" smtClean="0"/>
            </a:br>
            <a:r>
              <a:rPr lang="uk-UA" sz="3600" dirty="0" smtClean="0"/>
              <a:t>ДЛЯ НАСЛІДУВАННЯ, </a:t>
            </a:r>
            <a:br>
              <a:rPr lang="uk-UA" sz="3600" dirty="0" smtClean="0"/>
            </a:br>
            <a:r>
              <a:rPr lang="uk-UA" sz="3600" dirty="0" smtClean="0"/>
              <a:t> ЖИВЕ І ДІЯЛЬНЕ СЛОВО</a:t>
            </a:r>
            <a:br>
              <a:rPr lang="uk-UA" sz="3600" dirty="0" smtClean="0"/>
            </a:br>
            <a:r>
              <a:rPr lang="uk-UA" sz="3600" dirty="0" smtClean="0"/>
              <a:t>ХЛІБ ЖИТТЯ, ЯКОГО ПОТРІБНО ЖУВАТИ,  </a:t>
            </a:r>
            <a:br>
              <a:rPr lang="uk-UA" sz="3600" dirty="0" smtClean="0"/>
            </a:br>
            <a:r>
              <a:rPr lang="uk-UA" sz="3600" dirty="0" smtClean="0"/>
              <a:t> Живій ОСОБІ – БІБЛІЇ</a:t>
            </a:r>
            <a:endParaRPr lang="uk-UA" sz="3600" dirty="0"/>
          </a:p>
        </p:txBody>
      </p:sp>
      <p:pic>
        <p:nvPicPr>
          <p:cNvPr id="6145" name="Picture 1" descr="C:\Users\user\Desktop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634</TotalTime>
  <Words>135</Words>
  <Application>Microsoft Office PowerPoint</Application>
  <PresentationFormat>Экран (4:3)</PresentationFormat>
  <Paragraphs>68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Цінуй свою унікальність: покоління  Х, У і Z</vt:lpstr>
      <vt:lpstr>Презентация PowerPoint</vt:lpstr>
      <vt:lpstr>Презентация PowerPoint</vt:lpstr>
      <vt:lpstr>Людина відкриває свою унікальність  у діалозі</vt:lpstr>
      <vt:lpstr>Людина втратила зв’язок з Богом через первородний гріх</vt:lpstr>
      <vt:lpstr>Презентация PowerPoint</vt:lpstr>
      <vt:lpstr>Презентация PowerPoint</vt:lpstr>
      <vt:lpstr>ІНСТРУКЦІЯ ЖИТТЯ,   КНИГА КНИГ,  ВЗІРЦЬ І ПРИКЛАД   ДЛЯ НАСЛІДУВАННЯ,   ЖИВЕ І ДІЯЛЬНЕ СЛОВО ХЛІБ ЖИТТЯ, ЯКОГО ПОТРІБНО ЖУВАТИ,    Живій ОСОБІ – БІБЛІЇ</vt:lpstr>
      <vt:lpstr>Презентация PowerPoint</vt:lpstr>
      <vt:lpstr>Господь вливає у своє  створіння</vt:lpstr>
      <vt:lpstr>Презентация PowerPoint</vt:lpstr>
      <vt:lpstr>Презентация PowerPoint</vt:lpstr>
      <vt:lpstr>Презентация PowerPoint</vt:lpstr>
      <vt:lpstr>1 до Коринтян 12 </vt:lpstr>
      <vt:lpstr>Про який 10 талант говорив Ісус?</vt:lpstr>
      <vt:lpstr>1 до Коринтян 13 </vt:lpstr>
      <vt:lpstr>Презентация PowerPoint</vt:lpstr>
      <vt:lpstr> На скільки ви унікальні???  </vt:lpstr>
      <vt:lpstr>Скільки маєте талантів?</vt:lpstr>
      <vt:lpstr>Скільки хочете придбати?</vt:lpstr>
      <vt:lpstr>БОГ творить світ через нас</vt:lpstr>
      <vt:lpstr>Старість і молодість —  це стан душі</vt:lpstr>
      <vt:lpstr>Буття 5:32  Буття 6:9  Буття 10:32 </vt:lpstr>
      <vt:lpstr>Буття 15:1  Буття 15:3-6  Буття 22:17-18  Буття 22:2  Буття 22:6-7 </vt:lpstr>
      <vt:lpstr>Євангеліє від Луки 1  Євангеліє від Луки 1:67-80 </vt:lpstr>
      <vt:lpstr>Презентация PowerPoint</vt:lpstr>
      <vt:lpstr>Презентация PowerPoint</vt:lpstr>
      <vt:lpstr>Мученики 1935 - 1973</vt:lpstr>
      <vt:lpstr>Презентация PowerPoint</vt:lpstr>
      <vt:lpstr>Як уникнути конфлікт поколінь?</vt:lpstr>
      <vt:lpstr>Апостол Павло До Колоссян 3:12-17 </vt:lpstr>
      <vt:lpstr>Від Івана 13:34-35 34 Нову заповідь Я вам даю: Любіть один одного! Як Я вас полюбив, так любіть один одного й ви! 35 По тому пізнають усі, що ви учні Мої, як будете мати любов між собою. </vt:lpstr>
      <vt:lpstr>Мойсей на горі Синай</vt:lpstr>
      <vt:lpstr>Книга Вихід 20:12 </vt:lpstr>
      <vt:lpstr>Євангелізація</vt:lpstr>
      <vt:lpstr>Від Івана 15:5 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ЗНО</cp:lastModifiedBy>
  <cp:revision>59</cp:revision>
  <dcterms:created xsi:type="dcterms:W3CDTF">2020-05-16T23:50:34Z</dcterms:created>
  <dcterms:modified xsi:type="dcterms:W3CDTF">2021-02-03T11:06:13Z</dcterms:modified>
</cp:coreProperties>
</file>