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2" r:id="rId2"/>
    <p:sldId id="256" r:id="rId3"/>
    <p:sldId id="271" r:id="rId4"/>
    <p:sldId id="284" r:id="rId5"/>
    <p:sldId id="259" r:id="rId6"/>
    <p:sldId id="286" r:id="rId7"/>
    <p:sldId id="257" r:id="rId8"/>
    <p:sldId id="258" r:id="rId9"/>
    <p:sldId id="260" r:id="rId10"/>
    <p:sldId id="270" r:id="rId11"/>
    <p:sldId id="261" r:id="rId12"/>
    <p:sldId id="262" r:id="rId13"/>
    <p:sldId id="263" r:id="rId14"/>
    <p:sldId id="264" r:id="rId15"/>
    <p:sldId id="273" r:id="rId16"/>
    <p:sldId id="265" r:id="rId17"/>
    <p:sldId id="266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67" r:id="rId26"/>
    <p:sldId id="268" r:id="rId27"/>
    <p:sldId id="274" r:id="rId28"/>
    <p:sldId id="275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03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DDC83-EB35-43B5-9480-82032327A42F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AB3B990-0881-4492-A3B7-44D91E74CF57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Інтерактивні технології</a:t>
          </a:r>
          <a:endParaRPr lang="uk-UA" sz="2800" b="1" dirty="0">
            <a:latin typeface="Times New Roman" pitchFamily="18" charset="0"/>
            <a:cs typeface="Times New Roman" pitchFamily="18" charset="0"/>
          </a:endParaRPr>
        </a:p>
      </dgm:t>
    </dgm:pt>
    <dgm:pt modelId="{7E882DDA-6B68-4CA0-AA37-873FD139C29F}" type="parTrans" cxnId="{BA5EF0CE-263D-4E50-831C-35859333D267}">
      <dgm:prSet/>
      <dgm:spPr/>
      <dgm:t>
        <a:bodyPr/>
        <a:lstStyle/>
        <a:p>
          <a:endParaRPr lang="uk-UA"/>
        </a:p>
      </dgm:t>
    </dgm:pt>
    <dgm:pt modelId="{98CD0948-C36F-415E-9499-6B6BB2126CEB}" type="sibTrans" cxnId="{BA5EF0CE-263D-4E50-831C-35859333D267}">
      <dgm:prSet/>
      <dgm:spPr/>
      <dgm:t>
        <a:bodyPr/>
        <a:lstStyle/>
        <a:p>
          <a:endParaRPr lang="uk-UA"/>
        </a:p>
      </dgm:t>
    </dgm:pt>
    <dgm:pt modelId="{DA99AE76-4338-43B7-BCA2-758ECA6E81AD}">
      <dgm:prSet phldrT="[Текст]" custT="1"/>
      <dgm:spPr/>
      <dgm:t>
        <a:bodyPr/>
        <a:lstStyle/>
        <a:p>
          <a:r>
            <a:rPr lang="uk-UA" sz="2200" b="1" dirty="0" smtClean="0">
              <a:latin typeface="Times New Roman" pitchFamily="18" charset="0"/>
              <a:cs typeface="Times New Roman" pitchFamily="18" charset="0"/>
            </a:rPr>
            <a:t>Інформаційно-комунікаційні технології</a:t>
          </a:r>
          <a:endParaRPr lang="uk-UA" sz="2200" b="1" dirty="0">
            <a:latin typeface="Times New Roman" pitchFamily="18" charset="0"/>
            <a:cs typeface="Times New Roman" pitchFamily="18" charset="0"/>
          </a:endParaRPr>
        </a:p>
      </dgm:t>
    </dgm:pt>
    <dgm:pt modelId="{802E425C-0289-498B-B3F0-00FF7EE8D3CC}" type="parTrans" cxnId="{105D6A28-BEF8-4167-BD18-9CDBB15E0974}">
      <dgm:prSet/>
      <dgm:spPr/>
      <dgm:t>
        <a:bodyPr/>
        <a:lstStyle/>
        <a:p>
          <a:endParaRPr lang="uk-UA"/>
        </a:p>
      </dgm:t>
    </dgm:pt>
    <dgm:pt modelId="{0047FB21-5C14-4C48-B145-F20AF807ACF8}" type="sibTrans" cxnId="{105D6A28-BEF8-4167-BD18-9CDBB15E0974}">
      <dgm:prSet/>
      <dgm:spPr/>
      <dgm:t>
        <a:bodyPr/>
        <a:lstStyle/>
        <a:p>
          <a:endParaRPr lang="uk-UA"/>
        </a:p>
      </dgm:t>
    </dgm:pt>
    <dgm:pt modelId="{4478763F-1571-4CEA-8953-4FAB5D5E8E8E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Технологія проектів</a:t>
          </a:r>
          <a:endParaRPr lang="uk-UA" sz="2800" b="1" dirty="0">
            <a:latin typeface="Times New Roman" pitchFamily="18" charset="0"/>
            <a:cs typeface="Times New Roman" pitchFamily="18" charset="0"/>
          </a:endParaRPr>
        </a:p>
      </dgm:t>
    </dgm:pt>
    <dgm:pt modelId="{2C9B5F9A-322F-4E61-AF71-AE712E330E16}" type="parTrans" cxnId="{1775F244-41D3-476F-9C53-FFA54FEECA9C}">
      <dgm:prSet/>
      <dgm:spPr/>
      <dgm:t>
        <a:bodyPr/>
        <a:lstStyle/>
        <a:p>
          <a:endParaRPr lang="uk-UA"/>
        </a:p>
      </dgm:t>
    </dgm:pt>
    <dgm:pt modelId="{FBBAB610-7C2E-40AB-9702-1B4B7697FA40}" type="sibTrans" cxnId="{1775F244-41D3-476F-9C53-FFA54FEECA9C}">
      <dgm:prSet/>
      <dgm:spPr/>
      <dgm:t>
        <a:bodyPr/>
        <a:lstStyle/>
        <a:p>
          <a:endParaRPr lang="uk-UA"/>
        </a:p>
      </dgm:t>
    </dgm:pt>
    <dgm:pt modelId="{EF96EB95-9A2B-4BFF-9B6A-758C6FC80638}" type="pres">
      <dgm:prSet presAssocID="{FB4DDC83-EB35-43B5-9480-82032327A42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8EB5DB2-BD86-4406-8C77-AF6A6B74EB29}" type="pres">
      <dgm:prSet presAssocID="{BAB3B990-0881-4492-A3B7-44D91E74CF57}" presName="circ1" presStyleLbl="vennNode1" presStyleIdx="0" presStyleCnt="3"/>
      <dgm:spPr/>
      <dgm:t>
        <a:bodyPr/>
        <a:lstStyle/>
        <a:p>
          <a:endParaRPr lang="uk-UA"/>
        </a:p>
      </dgm:t>
    </dgm:pt>
    <dgm:pt modelId="{914895F2-A2EA-4CBF-9739-4F35FCE23531}" type="pres">
      <dgm:prSet presAssocID="{BAB3B990-0881-4492-A3B7-44D91E74CF5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209D0F-A6CB-4DC1-B2F4-9DDFBDB142E9}" type="pres">
      <dgm:prSet presAssocID="{DA99AE76-4338-43B7-BCA2-758ECA6E81AD}" presName="circ2" presStyleLbl="vennNode1" presStyleIdx="1" presStyleCnt="3"/>
      <dgm:spPr/>
      <dgm:t>
        <a:bodyPr/>
        <a:lstStyle/>
        <a:p>
          <a:endParaRPr lang="uk-UA"/>
        </a:p>
      </dgm:t>
    </dgm:pt>
    <dgm:pt modelId="{9D18384F-BE36-44C0-A2BE-DAE85EC42A3D}" type="pres">
      <dgm:prSet presAssocID="{DA99AE76-4338-43B7-BCA2-758ECA6E81A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8BCA03-7AF8-435B-8416-650A3B7F0CFA}" type="pres">
      <dgm:prSet presAssocID="{4478763F-1571-4CEA-8953-4FAB5D5E8E8E}" presName="circ3" presStyleLbl="vennNode1" presStyleIdx="2" presStyleCnt="3"/>
      <dgm:spPr/>
      <dgm:t>
        <a:bodyPr/>
        <a:lstStyle/>
        <a:p>
          <a:endParaRPr lang="uk-UA"/>
        </a:p>
      </dgm:t>
    </dgm:pt>
    <dgm:pt modelId="{7FFD3AEE-47D0-4AFA-8126-CFCF943B5784}" type="pres">
      <dgm:prSet presAssocID="{4478763F-1571-4CEA-8953-4FAB5D5E8E8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7FA6850-3FDC-46DE-8EE5-EE88DD046998}" type="presOf" srcId="{BAB3B990-0881-4492-A3B7-44D91E74CF57}" destId="{914895F2-A2EA-4CBF-9739-4F35FCE23531}" srcOrd="1" destOrd="0" presId="urn:microsoft.com/office/officeart/2005/8/layout/venn1"/>
    <dgm:cxn modelId="{A65F6992-5409-44D4-933D-8467632E187A}" type="presOf" srcId="{4478763F-1571-4CEA-8953-4FAB5D5E8E8E}" destId="{908BCA03-7AF8-435B-8416-650A3B7F0CFA}" srcOrd="0" destOrd="0" presId="urn:microsoft.com/office/officeart/2005/8/layout/venn1"/>
    <dgm:cxn modelId="{D82B2306-F403-4CF7-B313-58FDE48C0EFB}" type="presOf" srcId="{BAB3B990-0881-4492-A3B7-44D91E74CF57}" destId="{E8EB5DB2-BD86-4406-8C77-AF6A6B74EB29}" srcOrd="0" destOrd="0" presId="urn:microsoft.com/office/officeart/2005/8/layout/venn1"/>
    <dgm:cxn modelId="{C1D8F070-7DB6-4C24-A5DD-4922DEBF680C}" type="presOf" srcId="{4478763F-1571-4CEA-8953-4FAB5D5E8E8E}" destId="{7FFD3AEE-47D0-4AFA-8126-CFCF943B5784}" srcOrd="1" destOrd="0" presId="urn:microsoft.com/office/officeart/2005/8/layout/venn1"/>
    <dgm:cxn modelId="{1775F244-41D3-476F-9C53-FFA54FEECA9C}" srcId="{FB4DDC83-EB35-43B5-9480-82032327A42F}" destId="{4478763F-1571-4CEA-8953-4FAB5D5E8E8E}" srcOrd="2" destOrd="0" parTransId="{2C9B5F9A-322F-4E61-AF71-AE712E330E16}" sibTransId="{FBBAB610-7C2E-40AB-9702-1B4B7697FA40}"/>
    <dgm:cxn modelId="{BA5EF0CE-263D-4E50-831C-35859333D267}" srcId="{FB4DDC83-EB35-43B5-9480-82032327A42F}" destId="{BAB3B990-0881-4492-A3B7-44D91E74CF57}" srcOrd="0" destOrd="0" parTransId="{7E882DDA-6B68-4CA0-AA37-873FD139C29F}" sibTransId="{98CD0948-C36F-415E-9499-6B6BB2126CEB}"/>
    <dgm:cxn modelId="{BDD3B01D-60E5-4813-93AE-B8D029C03005}" type="presOf" srcId="{DA99AE76-4338-43B7-BCA2-758ECA6E81AD}" destId="{E9209D0F-A6CB-4DC1-B2F4-9DDFBDB142E9}" srcOrd="0" destOrd="0" presId="urn:microsoft.com/office/officeart/2005/8/layout/venn1"/>
    <dgm:cxn modelId="{59169743-0914-4612-851A-3DB0C4E67628}" type="presOf" srcId="{DA99AE76-4338-43B7-BCA2-758ECA6E81AD}" destId="{9D18384F-BE36-44C0-A2BE-DAE85EC42A3D}" srcOrd="1" destOrd="0" presId="urn:microsoft.com/office/officeart/2005/8/layout/venn1"/>
    <dgm:cxn modelId="{105D6A28-BEF8-4167-BD18-9CDBB15E0974}" srcId="{FB4DDC83-EB35-43B5-9480-82032327A42F}" destId="{DA99AE76-4338-43B7-BCA2-758ECA6E81AD}" srcOrd="1" destOrd="0" parTransId="{802E425C-0289-498B-B3F0-00FF7EE8D3CC}" sibTransId="{0047FB21-5C14-4C48-B145-F20AF807ACF8}"/>
    <dgm:cxn modelId="{0851F2EA-9133-4274-9B16-A731A6DB4304}" type="presOf" srcId="{FB4DDC83-EB35-43B5-9480-82032327A42F}" destId="{EF96EB95-9A2B-4BFF-9B6A-758C6FC80638}" srcOrd="0" destOrd="0" presId="urn:microsoft.com/office/officeart/2005/8/layout/venn1"/>
    <dgm:cxn modelId="{119DFC22-2D1E-40E3-98FB-077B11E59591}" type="presParOf" srcId="{EF96EB95-9A2B-4BFF-9B6A-758C6FC80638}" destId="{E8EB5DB2-BD86-4406-8C77-AF6A6B74EB29}" srcOrd="0" destOrd="0" presId="urn:microsoft.com/office/officeart/2005/8/layout/venn1"/>
    <dgm:cxn modelId="{24FA8A9B-D172-4DC8-945C-B3D2DCCC00B9}" type="presParOf" srcId="{EF96EB95-9A2B-4BFF-9B6A-758C6FC80638}" destId="{914895F2-A2EA-4CBF-9739-4F35FCE23531}" srcOrd="1" destOrd="0" presId="urn:microsoft.com/office/officeart/2005/8/layout/venn1"/>
    <dgm:cxn modelId="{73E2266B-520F-4C2D-8DF7-BF88B89A794C}" type="presParOf" srcId="{EF96EB95-9A2B-4BFF-9B6A-758C6FC80638}" destId="{E9209D0F-A6CB-4DC1-B2F4-9DDFBDB142E9}" srcOrd="2" destOrd="0" presId="urn:microsoft.com/office/officeart/2005/8/layout/venn1"/>
    <dgm:cxn modelId="{1F71B9CD-02B4-41D9-A6F5-9585899E278C}" type="presParOf" srcId="{EF96EB95-9A2B-4BFF-9B6A-758C6FC80638}" destId="{9D18384F-BE36-44C0-A2BE-DAE85EC42A3D}" srcOrd="3" destOrd="0" presId="urn:microsoft.com/office/officeart/2005/8/layout/venn1"/>
    <dgm:cxn modelId="{EED8A71E-113E-4BB0-80A4-0D1EFFDC950E}" type="presParOf" srcId="{EF96EB95-9A2B-4BFF-9B6A-758C6FC80638}" destId="{908BCA03-7AF8-435B-8416-650A3B7F0CFA}" srcOrd="4" destOrd="0" presId="urn:microsoft.com/office/officeart/2005/8/layout/venn1"/>
    <dgm:cxn modelId="{F38FDBA3-3336-4EF1-8597-34076E4F7332}" type="presParOf" srcId="{EF96EB95-9A2B-4BFF-9B6A-758C6FC80638}" destId="{7FFD3AEE-47D0-4AFA-8126-CFCF943B578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0C2091-459E-450F-8CC2-A0378AE694B3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EF5C1E9-E7EB-4799-9255-7E95329E6F03}">
      <dgm:prSet phldrT="[Текст]"/>
      <dgm:spPr/>
      <dgm:t>
        <a:bodyPr/>
        <a:lstStyle/>
        <a:p>
          <a:r>
            <a:rPr lang="uk-UA" dirty="0" smtClean="0"/>
            <a:t>Умови для вивчення </a:t>
          </a:r>
          <a:r>
            <a:rPr lang="uk-UA" dirty="0" err="1" smtClean="0"/>
            <a:t>екопроблем</a:t>
          </a:r>
          <a:endParaRPr lang="uk-UA" dirty="0"/>
        </a:p>
      </dgm:t>
    </dgm:pt>
    <dgm:pt modelId="{02138999-48C3-4160-9076-C8928466B6DF}" type="parTrans" cxnId="{FF9D2E31-4FA3-4775-8116-5CE024B64870}">
      <dgm:prSet/>
      <dgm:spPr/>
      <dgm:t>
        <a:bodyPr/>
        <a:lstStyle/>
        <a:p>
          <a:endParaRPr lang="uk-UA"/>
        </a:p>
      </dgm:t>
    </dgm:pt>
    <dgm:pt modelId="{012FF2BA-CFC9-41EE-8492-9E54C3F3FF05}" type="sibTrans" cxnId="{FF9D2E31-4FA3-4775-8116-5CE024B64870}">
      <dgm:prSet/>
      <dgm:spPr/>
      <dgm:t>
        <a:bodyPr/>
        <a:lstStyle/>
        <a:p>
          <a:endParaRPr lang="uk-UA"/>
        </a:p>
      </dgm:t>
    </dgm:pt>
    <dgm:pt modelId="{50887AAB-7D44-4383-9B3A-E8F53D1B4720}">
      <dgm:prSet phldrT="[Текст]"/>
      <dgm:spPr/>
      <dgm:t>
        <a:bodyPr/>
        <a:lstStyle/>
        <a:p>
          <a:r>
            <a:rPr lang="uk-UA" dirty="0" smtClean="0"/>
            <a:t>Перша група – створення сприятливої атмосфери</a:t>
          </a:r>
          <a:endParaRPr lang="uk-UA" dirty="0"/>
        </a:p>
      </dgm:t>
    </dgm:pt>
    <dgm:pt modelId="{8AD333EC-3EB9-49ED-B78F-883175707762}" type="parTrans" cxnId="{DCA8C244-055E-4F85-89A9-BFEA77C29497}">
      <dgm:prSet/>
      <dgm:spPr/>
      <dgm:t>
        <a:bodyPr/>
        <a:lstStyle/>
        <a:p>
          <a:endParaRPr lang="uk-UA"/>
        </a:p>
      </dgm:t>
    </dgm:pt>
    <dgm:pt modelId="{B8803AA4-DB25-4D21-8D48-786DCD11D871}" type="sibTrans" cxnId="{DCA8C244-055E-4F85-89A9-BFEA77C29497}">
      <dgm:prSet/>
      <dgm:spPr/>
      <dgm:t>
        <a:bodyPr/>
        <a:lstStyle/>
        <a:p>
          <a:endParaRPr lang="uk-UA"/>
        </a:p>
      </dgm:t>
    </dgm:pt>
    <dgm:pt modelId="{7BAB2661-D6F1-448D-BF22-08947E44AA90}">
      <dgm:prSet phldrT="[Текст]"/>
      <dgm:spPr/>
      <dgm:t>
        <a:bodyPr/>
        <a:lstStyle/>
        <a:p>
          <a:r>
            <a:rPr lang="uk-UA" dirty="0" smtClean="0"/>
            <a:t>Друга група – використання завдань на формування і закріплення мотивації</a:t>
          </a:r>
          <a:endParaRPr lang="uk-UA" dirty="0"/>
        </a:p>
      </dgm:t>
    </dgm:pt>
    <dgm:pt modelId="{F3BA86D2-2B1E-481E-B12A-95D4026F3782}" type="parTrans" cxnId="{69EB6AF5-1D33-48A8-ACB2-12E9A8967CEC}">
      <dgm:prSet/>
      <dgm:spPr/>
      <dgm:t>
        <a:bodyPr/>
        <a:lstStyle/>
        <a:p>
          <a:endParaRPr lang="uk-UA"/>
        </a:p>
      </dgm:t>
    </dgm:pt>
    <dgm:pt modelId="{16B53D54-1E59-4DB7-807B-9B5A33C1325B}" type="sibTrans" cxnId="{69EB6AF5-1D33-48A8-ACB2-12E9A8967CEC}">
      <dgm:prSet/>
      <dgm:spPr/>
      <dgm:t>
        <a:bodyPr/>
        <a:lstStyle/>
        <a:p>
          <a:endParaRPr lang="uk-UA"/>
        </a:p>
      </dgm:t>
    </dgm:pt>
    <dgm:pt modelId="{ADF5462E-0ACF-4939-8931-2FB63C0D97FF}">
      <dgm:prSet/>
      <dgm:spPr/>
      <dgm:t>
        <a:bodyPr/>
        <a:lstStyle/>
        <a:p>
          <a:r>
            <a:rPr lang="uk-UA" dirty="0" smtClean="0"/>
            <a:t>Створення комфортних умов навчання</a:t>
          </a:r>
          <a:endParaRPr lang="uk-UA" dirty="0"/>
        </a:p>
      </dgm:t>
    </dgm:pt>
    <dgm:pt modelId="{0213A2F9-0B42-4709-B230-B92EB5D93AC7}" type="parTrans" cxnId="{3023FDC3-77F6-42AF-859E-91B1D9CCB30E}">
      <dgm:prSet/>
      <dgm:spPr/>
      <dgm:t>
        <a:bodyPr/>
        <a:lstStyle/>
        <a:p>
          <a:endParaRPr lang="uk-UA"/>
        </a:p>
      </dgm:t>
    </dgm:pt>
    <dgm:pt modelId="{B0033F2F-02C1-40B2-86AD-AFCC2D925DCE}" type="sibTrans" cxnId="{3023FDC3-77F6-42AF-859E-91B1D9CCB30E}">
      <dgm:prSet/>
      <dgm:spPr/>
      <dgm:t>
        <a:bodyPr/>
        <a:lstStyle/>
        <a:p>
          <a:endParaRPr lang="uk-UA"/>
        </a:p>
      </dgm:t>
    </dgm:pt>
    <dgm:pt modelId="{758C7638-636C-43E8-8B9F-B4E2B0EB6B3D}">
      <dgm:prSet/>
      <dgm:spPr/>
      <dgm:t>
        <a:bodyPr/>
        <a:lstStyle/>
        <a:p>
          <a:r>
            <a:rPr lang="uk-UA" dirty="0" smtClean="0"/>
            <a:t>Відчуття учнем своєї успішності</a:t>
          </a:r>
          <a:endParaRPr lang="uk-UA" dirty="0"/>
        </a:p>
      </dgm:t>
    </dgm:pt>
    <dgm:pt modelId="{78F18C28-5768-43BE-9D1B-9282EA7AF90F}" type="parTrans" cxnId="{03F1B66F-C1F7-4A9F-A2AA-80DA56A2208A}">
      <dgm:prSet/>
      <dgm:spPr/>
      <dgm:t>
        <a:bodyPr/>
        <a:lstStyle/>
        <a:p>
          <a:endParaRPr lang="uk-UA"/>
        </a:p>
      </dgm:t>
    </dgm:pt>
    <dgm:pt modelId="{A6C5F012-DF47-411E-B144-DD7455E81858}" type="sibTrans" cxnId="{03F1B66F-C1F7-4A9F-A2AA-80DA56A2208A}">
      <dgm:prSet/>
      <dgm:spPr/>
      <dgm:t>
        <a:bodyPr/>
        <a:lstStyle/>
        <a:p>
          <a:endParaRPr lang="uk-UA"/>
        </a:p>
      </dgm:t>
    </dgm:pt>
    <dgm:pt modelId="{3CFAFE38-B4C1-4744-A9C0-34518AAAC351}" type="pres">
      <dgm:prSet presAssocID="{420C2091-459E-450F-8CC2-A0378AE694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F6C1ABBE-B8C3-44F8-A29D-875DFF0C361B}" type="pres">
      <dgm:prSet presAssocID="{2EF5C1E9-E7EB-4799-9255-7E95329E6F03}" presName="hierRoot1" presStyleCnt="0"/>
      <dgm:spPr/>
    </dgm:pt>
    <dgm:pt modelId="{395F74EA-DA1E-4298-BDC7-447BA293D604}" type="pres">
      <dgm:prSet presAssocID="{2EF5C1E9-E7EB-4799-9255-7E95329E6F03}" presName="composite" presStyleCnt="0"/>
      <dgm:spPr/>
    </dgm:pt>
    <dgm:pt modelId="{D7DBAAA9-E2D3-4A24-BC2F-22544B019D04}" type="pres">
      <dgm:prSet presAssocID="{2EF5C1E9-E7EB-4799-9255-7E95329E6F03}" presName="background" presStyleLbl="node0" presStyleIdx="0" presStyleCnt="1"/>
      <dgm:spPr/>
    </dgm:pt>
    <dgm:pt modelId="{886A0B28-FDA6-4E48-BD04-13687564BEBD}" type="pres">
      <dgm:prSet presAssocID="{2EF5C1E9-E7EB-4799-9255-7E95329E6F0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626C9A1-6045-44F1-8F7E-8100C6F5A246}" type="pres">
      <dgm:prSet presAssocID="{2EF5C1E9-E7EB-4799-9255-7E95329E6F03}" presName="hierChild2" presStyleCnt="0"/>
      <dgm:spPr/>
    </dgm:pt>
    <dgm:pt modelId="{E947950C-7449-4F41-9469-6DEF9540123D}" type="pres">
      <dgm:prSet presAssocID="{8AD333EC-3EB9-49ED-B78F-883175707762}" presName="Name10" presStyleLbl="parChTrans1D2" presStyleIdx="0" presStyleCnt="2"/>
      <dgm:spPr/>
      <dgm:t>
        <a:bodyPr/>
        <a:lstStyle/>
        <a:p>
          <a:endParaRPr lang="uk-UA"/>
        </a:p>
      </dgm:t>
    </dgm:pt>
    <dgm:pt modelId="{B0940DC4-5939-4255-B826-0AF37A9A8529}" type="pres">
      <dgm:prSet presAssocID="{50887AAB-7D44-4383-9B3A-E8F53D1B4720}" presName="hierRoot2" presStyleCnt="0"/>
      <dgm:spPr/>
    </dgm:pt>
    <dgm:pt modelId="{3D97E994-B457-4DAC-87A0-47FE16B36EA6}" type="pres">
      <dgm:prSet presAssocID="{50887AAB-7D44-4383-9B3A-E8F53D1B4720}" presName="composite2" presStyleCnt="0"/>
      <dgm:spPr/>
    </dgm:pt>
    <dgm:pt modelId="{49F23301-0A5B-412C-8B2A-A6671C6BF10D}" type="pres">
      <dgm:prSet presAssocID="{50887AAB-7D44-4383-9B3A-E8F53D1B4720}" presName="background2" presStyleLbl="node2" presStyleIdx="0" presStyleCnt="2"/>
      <dgm:spPr/>
    </dgm:pt>
    <dgm:pt modelId="{5E1A6766-EB61-4306-B36A-E46B4D6174B1}" type="pres">
      <dgm:prSet presAssocID="{50887AAB-7D44-4383-9B3A-E8F53D1B472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FBD7630-E2E4-49ED-BF9B-9D01AD4A650F}" type="pres">
      <dgm:prSet presAssocID="{50887AAB-7D44-4383-9B3A-E8F53D1B4720}" presName="hierChild3" presStyleCnt="0"/>
      <dgm:spPr/>
    </dgm:pt>
    <dgm:pt modelId="{2AB38174-EC96-415E-BD2A-277E799220CB}" type="pres">
      <dgm:prSet presAssocID="{0213A2F9-0B42-4709-B230-B92EB5D93AC7}" presName="Name17" presStyleLbl="parChTrans1D3" presStyleIdx="0" presStyleCnt="2"/>
      <dgm:spPr/>
      <dgm:t>
        <a:bodyPr/>
        <a:lstStyle/>
        <a:p>
          <a:endParaRPr lang="uk-UA"/>
        </a:p>
      </dgm:t>
    </dgm:pt>
    <dgm:pt modelId="{92E04DEC-5752-497F-879D-1D0A40EBB01B}" type="pres">
      <dgm:prSet presAssocID="{ADF5462E-0ACF-4939-8931-2FB63C0D97FF}" presName="hierRoot3" presStyleCnt="0"/>
      <dgm:spPr/>
    </dgm:pt>
    <dgm:pt modelId="{8975EEEA-B398-4A5C-AE65-A950F5EB2CA8}" type="pres">
      <dgm:prSet presAssocID="{ADF5462E-0ACF-4939-8931-2FB63C0D97FF}" presName="composite3" presStyleCnt="0"/>
      <dgm:spPr/>
    </dgm:pt>
    <dgm:pt modelId="{0E92EEBF-2510-4340-B7AE-E794150D6201}" type="pres">
      <dgm:prSet presAssocID="{ADF5462E-0ACF-4939-8931-2FB63C0D97FF}" presName="background3" presStyleLbl="node3" presStyleIdx="0" presStyleCnt="2"/>
      <dgm:spPr/>
    </dgm:pt>
    <dgm:pt modelId="{F876F235-174A-49C2-8838-822C6791A880}" type="pres">
      <dgm:prSet presAssocID="{ADF5462E-0ACF-4939-8931-2FB63C0D97FF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2725611-872F-4471-90EB-3A95A42BE7F5}" type="pres">
      <dgm:prSet presAssocID="{ADF5462E-0ACF-4939-8931-2FB63C0D97FF}" presName="hierChild4" presStyleCnt="0"/>
      <dgm:spPr/>
    </dgm:pt>
    <dgm:pt modelId="{19758702-6BAD-42B7-8636-6932A4BA9C81}" type="pres">
      <dgm:prSet presAssocID="{78F18C28-5768-43BE-9D1B-9282EA7AF90F}" presName="Name17" presStyleLbl="parChTrans1D3" presStyleIdx="1" presStyleCnt="2"/>
      <dgm:spPr/>
      <dgm:t>
        <a:bodyPr/>
        <a:lstStyle/>
        <a:p>
          <a:endParaRPr lang="uk-UA"/>
        </a:p>
      </dgm:t>
    </dgm:pt>
    <dgm:pt modelId="{37EFF39F-9322-486F-9DAA-B74575509FD0}" type="pres">
      <dgm:prSet presAssocID="{758C7638-636C-43E8-8B9F-B4E2B0EB6B3D}" presName="hierRoot3" presStyleCnt="0"/>
      <dgm:spPr/>
    </dgm:pt>
    <dgm:pt modelId="{910BDD61-A953-47E2-83AE-2D76F0F22327}" type="pres">
      <dgm:prSet presAssocID="{758C7638-636C-43E8-8B9F-B4E2B0EB6B3D}" presName="composite3" presStyleCnt="0"/>
      <dgm:spPr/>
    </dgm:pt>
    <dgm:pt modelId="{07731474-F60E-4AB0-A824-275D1EABBF5C}" type="pres">
      <dgm:prSet presAssocID="{758C7638-636C-43E8-8B9F-B4E2B0EB6B3D}" presName="background3" presStyleLbl="node3" presStyleIdx="1" presStyleCnt="2"/>
      <dgm:spPr/>
    </dgm:pt>
    <dgm:pt modelId="{29E96CA8-A8CF-4CC3-8653-D64E5C11FDBE}" type="pres">
      <dgm:prSet presAssocID="{758C7638-636C-43E8-8B9F-B4E2B0EB6B3D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CF60F3C-1F18-4758-BFBD-C2923670C088}" type="pres">
      <dgm:prSet presAssocID="{758C7638-636C-43E8-8B9F-B4E2B0EB6B3D}" presName="hierChild4" presStyleCnt="0"/>
      <dgm:spPr/>
    </dgm:pt>
    <dgm:pt modelId="{19F5FD8D-9010-45FB-8595-1248039F1F48}" type="pres">
      <dgm:prSet presAssocID="{F3BA86D2-2B1E-481E-B12A-95D4026F3782}" presName="Name10" presStyleLbl="parChTrans1D2" presStyleIdx="1" presStyleCnt="2"/>
      <dgm:spPr/>
      <dgm:t>
        <a:bodyPr/>
        <a:lstStyle/>
        <a:p>
          <a:endParaRPr lang="uk-UA"/>
        </a:p>
      </dgm:t>
    </dgm:pt>
    <dgm:pt modelId="{C00A9008-5193-48A1-9D2E-9B4C0501EB2D}" type="pres">
      <dgm:prSet presAssocID="{7BAB2661-D6F1-448D-BF22-08947E44AA90}" presName="hierRoot2" presStyleCnt="0"/>
      <dgm:spPr/>
    </dgm:pt>
    <dgm:pt modelId="{85D09CC4-036B-442C-8A49-236400756BAE}" type="pres">
      <dgm:prSet presAssocID="{7BAB2661-D6F1-448D-BF22-08947E44AA90}" presName="composite2" presStyleCnt="0"/>
      <dgm:spPr/>
    </dgm:pt>
    <dgm:pt modelId="{18A94CD8-8BBF-434B-B529-3848B4BB62EC}" type="pres">
      <dgm:prSet presAssocID="{7BAB2661-D6F1-448D-BF22-08947E44AA90}" presName="background2" presStyleLbl="node2" presStyleIdx="1" presStyleCnt="2"/>
      <dgm:spPr/>
    </dgm:pt>
    <dgm:pt modelId="{65DF27BB-6B8A-48F7-A90F-88A09EA039C6}" type="pres">
      <dgm:prSet presAssocID="{7BAB2661-D6F1-448D-BF22-08947E44AA9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C834FDF-DA15-42DF-8F84-1BEA17DD8238}" type="pres">
      <dgm:prSet presAssocID="{7BAB2661-D6F1-448D-BF22-08947E44AA90}" presName="hierChild3" presStyleCnt="0"/>
      <dgm:spPr/>
    </dgm:pt>
  </dgm:ptLst>
  <dgm:cxnLst>
    <dgm:cxn modelId="{03F1B66F-C1F7-4A9F-A2AA-80DA56A2208A}" srcId="{50887AAB-7D44-4383-9B3A-E8F53D1B4720}" destId="{758C7638-636C-43E8-8B9F-B4E2B0EB6B3D}" srcOrd="1" destOrd="0" parTransId="{78F18C28-5768-43BE-9D1B-9282EA7AF90F}" sibTransId="{A6C5F012-DF47-411E-B144-DD7455E81858}"/>
    <dgm:cxn modelId="{BB44C43D-F401-4F7F-9843-3860809C41BD}" type="presOf" srcId="{2EF5C1E9-E7EB-4799-9255-7E95329E6F03}" destId="{886A0B28-FDA6-4E48-BD04-13687564BEBD}" srcOrd="0" destOrd="0" presId="urn:microsoft.com/office/officeart/2005/8/layout/hierarchy1"/>
    <dgm:cxn modelId="{452EA3AE-7581-4DCD-86F7-BF5D7942242E}" type="presOf" srcId="{ADF5462E-0ACF-4939-8931-2FB63C0D97FF}" destId="{F876F235-174A-49C2-8838-822C6791A880}" srcOrd="0" destOrd="0" presId="urn:microsoft.com/office/officeart/2005/8/layout/hierarchy1"/>
    <dgm:cxn modelId="{2B048587-E1C2-4F6E-9CF1-9CB128BAFD0F}" type="presOf" srcId="{50887AAB-7D44-4383-9B3A-E8F53D1B4720}" destId="{5E1A6766-EB61-4306-B36A-E46B4D6174B1}" srcOrd="0" destOrd="0" presId="urn:microsoft.com/office/officeart/2005/8/layout/hierarchy1"/>
    <dgm:cxn modelId="{493A85F6-449A-4B87-B419-11145522B049}" type="presOf" srcId="{8AD333EC-3EB9-49ED-B78F-883175707762}" destId="{E947950C-7449-4F41-9469-6DEF9540123D}" srcOrd="0" destOrd="0" presId="urn:microsoft.com/office/officeart/2005/8/layout/hierarchy1"/>
    <dgm:cxn modelId="{2BF727C1-DB91-4EA5-9913-CDED99F9E415}" type="presOf" srcId="{0213A2F9-0B42-4709-B230-B92EB5D93AC7}" destId="{2AB38174-EC96-415E-BD2A-277E799220CB}" srcOrd="0" destOrd="0" presId="urn:microsoft.com/office/officeart/2005/8/layout/hierarchy1"/>
    <dgm:cxn modelId="{F9EC6A21-3F65-4885-ACC5-08EA302A751E}" type="presOf" srcId="{420C2091-459E-450F-8CC2-A0378AE694B3}" destId="{3CFAFE38-B4C1-4744-A9C0-34518AAAC351}" srcOrd="0" destOrd="0" presId="urn:microsoft.com/office/officeart/2005/8/layout/hierarchy1"/>
    <dgm:cxn modelId="{75C91F2A-CBEB-478A-BA76-4B8EB3F075D2}" type="presOf" srcId="{7BAB2661-D6F1-448D-BF22-08947E44AA90}" destId="{65DF27BB-6B8A-48F7-A90F-88A09EA039C6}" srcOrd="0" destOrd="0" presId="urn:microsoft.com/office/officeart/2005/8/layout/hierarchy1"/>
    <dgm:cxn modelId="{EB50D051-BB12-4AE4-A564-F1A8F5D08792}" type="presOf" srcId="{78F18C28-5768-43BE-9D1B-9282EA7AF90F}" destId="{19758702-6BAD-42B7-8636-6932A4BA9C81}" srcOrd="0" destOrd="0" presId="urn:microsoft.com/office/officeart/2005/8/layout/hierarchy1"/>
    <dgm:cxn modelId="{3023FDC3-77F6-42AF-859E-91B1D9CCB30E}" srcId="{50887AAB-7D44-4383-9B3A-E8F53D1B4720}" destId="{ADF5462E-0ACF-4939-8931-2FB63C0D97FF}" srcOrd="0" destOrd="0" parTransId="{0213A2F9-0B42-4709-B230-B92EB5D93AC7}" sibTransId="{B0033F2F-02C1-40B2-86AD-AFCC2D925DCE}"/>
    <dgm:cxn modelId="{DCA8C244-055E-4F85-89A9-BFEA77C29497}" srcId="{2EF5C1E9-E7EB-4799-9255-7E95329E6F03}" destId="{50887AAB-7D44-4383-9B3A-E8F53D1B4720}" srcOrd="0" destOrd="0" parTransId="{8AD333EC-3EB9-49ED-B78F-883175707762}" sibTransId="{B8803AA4-DB25-4D21-8D48-786DCD11D871}"/>
    <dgm:cxn modelId="{10CA0AB5-67A2-4FE2-AC07-9DFD35C3ED68}" type="presOf" srcId="{F3BA86D2-2B1E-481E-B12A-95D4026F3782}" destId="{19F5FD8D-9010-45FB-8595-1248039F1F48}" srcOrd="0" destOrd="0" presId="urn:microsoft.com/office/officeart/2005/8/layout/hierarchy1"/>
    <dgm:cxn modelId="{404CB418-363C-474C-B41A-D22EBA7ED786}" type="presOf" srcId="{758C7638-636C-43E8-8B9F-B4E2B0EB6B3D}" destId="{29E96CA8-A8CF-4CC3-8653-D64E5C11FDBE}" srcOrd="0" destOrd="0" presId="urn:microsoft.com/office/officeart/2005/8/layout/hierarchy1"/>
    <dgm:cxn modelId="{FF9D2E31-4FA3-4775-8116-5CE024B64870}" srcId="{420C2091-459E-450F-8CC2-A0378AE694B3}" destId="{2EF5C1E9-E7EB-4799-9255-7E95329E6F03}" srcOrd="0" destOrd="0" parTransId="{02138999-48C3-4160-9076-C8928466B6DF}" sibTransId="{012FF2BA-CFC9-41EE-8492-9E54C3F3FF05}"/>
    <dgm:cxn modelId="{69EB6AF5-1D33-48A8-ACB2-12E9A8967CEC}" srcId="{2EF5C1E9-E7EB-4799-9255-7E95329E6F03}" destId="{7BAB2661-D6F1-448D-BF22-08947E44AA90}" srcOrd="1" destOrd="0" parTransId="{F3BA86D2-2B1E-481E-B12A-95D4026F3782}" sibTransId="{16B53D54-1E59-4DB7-807B-9B5A33C1325B}"/>
    <dgm:cxn modelId="{F6BB71C6-27C8-4EF5-BD1B-9C20F5B21ECA}" type="presParOf" srcId="{3CFAFE38-B4C1-4744-A9C0-34518AAAC351}" destId="{F6C1ABBE-B8C3-44F8-A29D-875DFF0C361B}" srcOrd="0" destOrd="0" presId="urn:microsoft.com/office/officeart/2005/8/layout/hierarchy1"/>
    <dgm:cxn modelId="{B13A560D-1DCA-49E9-8441-5D5998E5F48B}" type="presParOf" srcId="{F6C1ABBE-B8C3-44F8-A29D-875DFF0C361B}" destId="{395F74EA-DA1E-4298-BDC7-447BA293D604}" srcOrd="0" destOrd="0" presId="urn:microsoft.com/office/officeart/2005/8/layout/hierarchy1"/>
    <dgm:cxn modelId="{0B492C0E-81EA-4154-A4B4-4D73DB6D3E0D}" type="presParOf" srcId="{395F74EA-DA1E-4298-BDC7-447BA293D604}" destId="{D7DBAAA9-E2D3-4A24-BC2F-22544B019D04}" srcOrd="0" destOrd="0" presId="urn:microsoft.com/office/officeart/2005/8/layout/hierarchy1"/>
    <dgm:cxn modelId="{C42E15CC-4BD1-4E0E-A495-8FB3353B198F}" type="presParOf" srcId="{395F74EA-DA1E-4298-BDC7-447BA293D604}" destId="{886A0B28-FDA6-4E48-BD04-13687564BEBD}" srcOrd="1" destOrd="0" presId="urn:microsoft.com/office/officeart/2005/8/layout/hierarchy1"/>
    <dgm:cxn modelId="{7789F96A-2376-40CA-981A-91F12DBE4C70}" type="presParOf" srcId="{F6C1ABBE-B8C3-44F8-A29D-875DFF0C361B}" destId="{9626C9A1-6045-44F1-8F7E-8100C6F5A246}" srcOrd="1" destOrd="0" presId="urn:microsoft.com/office/officeart/2005/8/layout/hierarchy1"/>
    <dgm:cxn modelId="{A1F3329D-5748-4000-BD52-2A73FE1F661A}" type="presParOf" srcId="{9626C9A1-6045-44F1-8F7E-8100C6F5A246}" destId="{E947950C-7449-4F41-9469-6DEF9540123D}" srcOrd="0" destOrd="0" presId="urn:microsoft.com/office/officeart/2005/8/layout/hierarchy1"/>
    <dgm:cxn modelId="{A1D9C0EB-DC1D-4850-9113-DF5AF846A4CC}" type="presParOf" srcId="{9626C9A1-6045-44F1-8F7E-8100C6F5A246}" destId="{B0940DC4-5939-4255-B826-0AF37A9A8529}" srcOrd="1" destOrd="0" presId="urn:microsoft.com/office/officeart/2005/8/layout/hierarchy1"/>
    <dgm:cxn modelId="{6FC41440-7B7A-4E00-B70B-71A00E99FAE3}" type="presParOf" srcId="{B0940DC4-5939-4255-B826-0AF37A9A8529}" destId="{3D97E994-B457-4DAC-87A0-47FE16B36EA6}" srcOrd="0" destOrd="0" presId="urn:microsoft.com/office/officeart/2005/8/layout/hierarchy1"/>
    <dgm:cxn modelId="{D14B0EFB-84DE-4746-B2F2-054C9B3D5199}" type="presParOf" srcId="{3D97E994-B457-4DAC-87A0-47FE16B36EA6}" destId="{49F23301-0A5B-412C-8B2A-A6671C6BF10D}" srcOrd="0" destOrd="0" presId="urn:microsoft.com/office/officeart/2005/8/layout/hierarchy1"/>
    <dgm:cxn modelId="{F7F55258-E81B-48AC-A0D2-9B91CC0B28CB}" type="presParOf" srcId="{3D97E994-B457-4DAC-87A0-47FE16B36EA6}" destId="{5E1A6766-EB61-4306-B36A-E46B4D6174B1}" srcOrd="1" destOrd="0" presId="urn:microsoft.com/office/officeart/2005/8/layout/hierarchy1"/>
    <dgm:cxn modelId="{42FF728C-7F13-4EE4-966E-09B446D817D4}" type="presParOf" srcId="{B0940DC4-5939-4255-B826-0AF37A9A8529}" destId="{5FBD7630-E2E4-49ED-BF9B-9D01AD4A650F}" srcOrd="1" destOrd="0" presId="urn:microsoft.com/office/officeart/2005/8/layout/hierarchy1"/>
    <dgm:cxn modelId="{8BDD8EB8-6132-4D52-AF03-254A801BA903}" type="presParOf" srcId="{5FBD7630-E2E4-49ED-BF9B-9D01AD4A650F}" destId="{2AB38174-EC96-415E-BD2A-277E799220CB}" srcOrd="0" destOrd="0" presId="urn:microsoft.com/office/officeart/2005/8/layout/hierarchy1"/>
    <dgm:cxn modelId="{3E8C7105-EC5A-4FD6-86CD-123430206E27}" type="presParOf" srcId="{5FBD7630-E2E4-49ED-BF9B-9D01AD4A650F}" destId="{92E04DEC-5752-497F-879D-1D0A40EBB01B}" srcOrd="1" destOrd="0" presId="urn:microsoft.com/office/officeart/2005/8/layout/hierarchy1"/>
    <dgm:cxn modelId="{843211E3-23FD-46AF-8E99-2C1BC049711E}" type="presParOf" srcId="{92E04DEC-5752-497F-879D-1D0A40EBB01B}" destId="{8975EEEA-B398-4A5C-AE65-A950F5EB2CA8}" srcOrd="0" destOrd="0" presId="urn:microsoft.com/office/officeart/2005/8/layout/hierarchy1"/>
    <dgm:cxn modelId="{535624C3-A9F1-43D7-A621-EF96FB36B100}" type="presParOf" srcId="{8975EEEA-B398-4A5C-AE65-A950F5EB2CA8}" destId="{0E92EEBF-2510-4340-B7AE-E794150D6201}" srcOrd="0" destOrd="0" presId="urn:microsoft.com/office/officeart/2005/8/layout/hierarchy1"/>
    <dgm:cxn modelId="{A4D889C1-449F-4B6F-BE7F-2A9C351427F1}" type="presParOf" srcId="{8975EEEA-B398-4A5C-AE65-A950F5EB2CA8}" destId="{F876F235-174A-49C2-8838-822C6791A880}" srcOrd="1" destOrd="0" presId="urn:microsoft.com/office/officeart/2005/8/layout/hierarchy1"/>
    <dgm:cxn modelId="{0BFADC11-AA43-4ABA-8495-172FF7EC4DDB}" type="presParOf" srcId="{92E04DEC-5752-497F-879D-1D0A40EBB01B}" destId="{02725611-872F-4471-90EB-3A95A42BE7F5}" srcOrd="1" destOrd="0" presId="urn:microsoft.com/office/officeart/2005/8/layout/hierarchy1"/>
    <dgm:cxn modelId="{F5C78655-99D0-402A-B873-8CBCE488518A}" type="presParOf" srcId="{5FBD7630-E2E4-49ED-BF9B-9D01AD4A650F}" destId="{19758702-6BAD-42B7-8636-6932A4BA9C81}" srcOrd="2" destOrd="0" presId="urn:microsoft.com/office/officeart/2005/8/layout/hierarchy1"/>
    <dgm:cxn modelId="{2BEF98BE-2450-48FC-924B-C4BBBBEDB74A}" type="presParOf" srcId="{5FBD7630-E2E4-49ED-BF9B-9D01AD4A650F}" destId="{37EFF39F-9322-486F-9DAA-B74575509FD0}" srcOrd="3" destOrd="0" presId="urn:microsoft.com/office/officeart/2005/8/layout/hierarchy1"/>
    <dgm:cxn modelId="{CF2936EF-69A3-42B5-BAEE-CECDD100897D}" type="presParOf" srcId="{37EFF39F-9322-486F-9DAA-B74575509FD0}" destId="{910BDD61-A953-47E2-83AE-2D76F0F22327}" srcOrd="0" destOrd="0" presId="urn:microsoft.com/office/officeart/2005/8/layout/hierarchy1"/>
    <dgm:cxn modelId="{916581E7-2C8D-4660-B46F-5F4D2E3632DD}" type="presParOf" srcId="{910BDD61-A953-47E2-83AE-2D76F0F22327}" destId="{07731474-F60E-4AB0-A824-275D1EABBF5C}" srcOrd="0" destOrd="0" presId="urn:microsoft.com/office/officeart/2005/8/layout/hierarchy1"/>
    <dgm:cxn modelId="{EAD46F7D-83B8-41F7-813C-6E896D7E9FB4}" type="presParOf" srcId="{910BDD61-A953-47E2-83AE-2D76F0F22327}" destId="{29E96CA8-A8CF-4CC3-8653-D64E5C11FDBE}" srcOrd="1" destOrd="0" presId="urn:microsoft.com/office/officeart/2005/8/layout/hierarchy1"/>
    <dgm:cxn modelId="{47FEB92E-FAA2-4ADC-9EE1-500208FB7747}" type="presParOf" srcId="{37EFF39F-9322-486F-9DAA-B74575509FD0}" destId="{9CF60F3C-1F18-4758-BFBD-C2923670C088}" srcOrd="1" destOrd="0" presId="urn:microsoft.com/office/officeart/2005/8/layout/hierarchy1"/>
    <dgm:cxn modelId="{42F3DC45-0F29-4372-BEFA-C0C820A9DB39}" type="presParOf" srcId="{9626C9A1-6045-44F1-8F7E-8100C6F5A246}" destId="{19F5FD8D-9010-45FB-8595-1248039F1F48}" srcOrd="2" destOrd="0" presId="urn:microsoft.com/office/officeart/2005/8/layout/hierarchy1"/>
    <dgm:cxn modelId="{51C00EA7-076B-4452-AE33-BEC74F0DD448}" type="presParOf" srcId="{9626C9A1-6045-44F1-8F7E-8100C6F5A246}" destId="{C00A9008-5193-48A1-9D2E-9B4C0501EB2D}" srcOrd="3" destOrd="0" presId="urn:microsoft.com/office/officeart/2005/8/layout/hierarchy1"/>
    <dgm:cxn modelId="{D3C70BFC-EFE9-4D36-BF1E-BB8A9E70E825}" type="presParOf" srcId="{C00A9008-5193-48A1-9D2E-9B4C0501EB2D}" destId="{85D09CC4-036B-442C-8A49-236400756BAE}" srcOrd="0" destOrd="0" presId="urn:microsoft.com/office/officeart/2005/8/layout/hierarchy1"/>
    <dgm:cxn modelId="{5A97A30C-2C2D-45BF-A4C0-968E830AF06A}" type="presParOf" srcId="{85D09CC4-036B-442C-8A49-236400756BAE}" destId="{18A94CD8-8BBF-434B-B529-3848B4BB62EC}" srcOrd="0" destOrd="0" presId="urn:microsoft.com/office/officeart/2005/8/layout/hierarchy1"/>
    <dgm:cxn modelId="{E65E2DE5-AD4B-430C-B78C-96AAB4A84828}" type="presParOf" srcId="{85D09CC4-036B-442C-8A49-236400756BAE}" destId="{65DF27BB-6B8A-48F7-A90F-88A09EA039C6}" srcOrd="1" destOrd="0" presId="urn:microsoft.com/office/officeart/2005/8/layout/hierarchy1"/>
    <dgm:cxn modelId="{BE95A978-6E50-4E65-9D5D-C2AE44EF5EB1}" type="presParOf" srcId="{C00A9008-5193-48A1-9D2E-9B4C0501EB2D}" destId="{BC834FDF-DA15-42DF-8F84-1BEA17DD823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EB5DB2-BD86-4406-8C77-AF6A6B74EB29}">
      <dsp:nvSpPr>
        <dsp:cNvPr id="0" name=""/>
        <dsp:cNvSpPr/>
      </dsp:nvSpPr>
      <dsp:spPr>
        <a:xfrm>
          <a:off x="2128852" y="66080"/>
          <a:ext cx="3171847" cy="31718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Інтерактивні технології</a:t>
          </a:r>
          <a:endParaRPr lang="uk-UA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51765" y="621153"/>
        <a:ext cx="2326021" cy="1427331"/>
      </dsp:txXfrm>
    </dsp:sp>
    <dsp:sp modelId="{E9209D0F-A6CB-4DC1-B2F4-9DDFBDB142E9}">
      <dsp:nvSpPr>
        <dsp:cNvPr id="0" name=""/>
        <dsp:cNvSpPr/>
      </dsp:nvSpPr>
      <dsp:spPr>
        <a:xfrm>
          <a:off x="3273360" y="2048484"/>
          <a:ext cx="3171847" cy="31718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latin typeface="Times New Roman" pitchFamily="18" charset="0"/>
              <a:cs typeface="Times New Roman" pitchFamily="18" charset="0"/>
            </a:rPr>
            <a:t>Інформаційно-комунікаційні технології</a:t>
          </a:r>
          <a:endParaRPr lang="uk-UA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43417" y="2867878"/>
        <a:ext cx="1903108" cy="1744515"/>
      </dsp:txXfrm>
    </dsp:sp>
    <dsp:sp modelId="{908BCA03-7AF8-435B-8416-650A3B7F0CFA}">
      <dsp:nvSpPr>
        <dsp:cNvPr id="0" name=""/>
        <dsp:cNvSpPr/>
      </dsp:nvSpPr>
      <dsp:spPr>
        <a:xfrm>
          <a:off x="984344" y="2048484"/>
          <a:ext cx="3171847" cy="31718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Технологія проектів</a:t>
          </a:r>
          <a:endParaRPr lang="uk-UA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83026" y="2867878"/>
        <a:ext cx="1903108" cy="17445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F5FD8D-9010-45FB-8595-1248039F1F48}">
      <dsp:nvSpPr>
        <dsp:cNvPr id="0" name=""/>
        <dsp:cNvSpPr/>
      </dsp:nvSpPr>
      <dsp:spPr>
        <a:xfrm>
          <a:off x="4606155" y="1541668"/>
          <a:ext cx="1480462" cy="704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141"/>
              </a:lnTo>
              <a:lnTo>
                <a:pt x="1480462" y="480141"/>
              </a:lnTo>
              <a:lnTo>
                <a:pt x="1480462" y="7045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58702-6BAD-42B7-8636-6932A4BA9C81}">
      <dsp:nvSpPr>
        <dsp:cNvPr id="0" name=""/>
        <dsp:cNvSpPr/>
      </dsp:nvSpPr>
      <dsp:spPr>
        <a:xfrm>
          <a:off x="3125693" y="3784569"/>
          <a:ext cx="1480462" cy="704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141"/>
              </a:lnTo>
              <a:lnTo>
                <a:pt x="1480462" y="480141"/>
              </a:lnTo>
              <a:lnTo>
                <a:pt x="1480462" y="7045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38174-EC96-415E-BD2A-277E799220CB}">
      <dsp:nvSpPr>
        <dsp:cNvPr id="0" name=""/>
        <dsp:cNvSpPr/>
      </dsp:nvSpPr>
      <dsp:spPr>
        <a:xfrm>
          <a:off x="1645230" y="3784569"/>
          <a:ext cx="1480462" cy="704565"/>
        </a:xfrm>
        <a:custGeom>
          <a:avLst/>
          <a:gdLst/>
          <a:ahLst/>
          <a:cxnLst/>
          <a:rect l="0" t="0" r="0" b="0"/>
          <a:pathLst>
            <a:path>
              <a:moveTo>
                <a:pt x="1480462" y="0"/>
              </a:moveTo>
              <a:lnTo>
                <a:pt x="1480462" y="480141"/>
              </a:lnTo>
              <a:lnTo>
                <a:pt x="0" y="480141"/>
              </a:lnTo>
              <a:lnTo>
                <a:pt x="0" y="7045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7950C-7449-4F41-9469-6DEF9540123D}">
      <dsp:nvSpPr>
        <dsp:cNvPr id="0" name=""/>
        <dsp:cNvSpPr/>
      </dsp:nvSpPr>
      <dsp:spPr>
        <a:xfrm>
          <a:off x="3125693" y="1541668"/>
          <a:ext cx="1480462" cy="704565"/>
        </a:xfrm>
        <a:custGeom>
          <a:avLst/>
          <a:gdLst/>
          <a:ahLst/>
          <a:cxnLst/>
          <a:rect l="0" t="0" r="0" b="0"/>
          <a:pathLst>
            <a:path>
              <a:moveTo>
                <a:pt x="1480462" y="0"/>
              </a:moveTo>
              <a:lnTo>
                <a:pt x="1480462" y="480141"/>
              </a:lnTo>
              <a:lnTo>
                <a:pt x="0" y="480141"/>
              </a:lnTo>
              <a:lnTo>
                <a:pt x="0" y="7045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BAAA9-E2D3-4A24-BC2F-22544B019D04}">
      <dsp:nvSpPr>
        <dsp:cNvPr id="0" name=""/>
        <dsp:cNvSpPr/>
      </dsp:nvSpPr>
      <dsp:spPr>
        <a:xfrm>
          <a:off x="3394868" y="3332"/>
          <a:ext cx="2422575" cy="1538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6A0B28-FDA6-4E48-BD04-13687564BEBD}">
      <dsp:nvSpPr>
        <dsp:cNvPr id="0" name=""/>
        <dsp:cNvSpPr/>
      </dsp:nvSpPr>
      <dsp:spPr>
        <a:xfrm>
          <a:off x="3664043" y="259049"/>
          <a:ext cx="2422575" cy="1538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Умови для вивчення </a:t>
          </a:r>
          <a:r>
            <a:rPr lang="uk-UA" sz="1800" kern="1200" dirty="0" err="1" smtClean="0"/>
            <a:t>екопроблем</a:t>
          </a:r>
          <a:endParaRPr lang="uk-UA" sz="1800" kern="1200" dirty="0"/>
        </a:p>
      </dsp:txBody>
      <dsp:txXfrm>
        <a:off x="3664043" y="259049"/>
        <a:ext cx="2422575" cy="1538335"/>
      </dsp:txXfrm>
    </dsp:sp>
    <dsp:sp modelId="{49F23301-0A5B-412C-8B2A-A6671C6BF10D}">
      <dsp:nvSpPr>
        <dsp:cNvPr id="0" name=""/>
        <dsp:cNvSpPr/>
      </dsp:nvSpPr>
      <dsp:spPr>
        <a:xfrm>
          <a:off x="1914405" y="2246234"/>
          <a:ext cx="2422575" cy="1538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1A6766-EB61-4306-B36A-E46B4D6174B1}">
      <dsp:nvSpPr>
        <dsp:cNvPr id="0" name=""/>
        <dsp:cNvSpPr/>
      </dsp:nvSpPr>
      <dsp:spPr>
        <a:xfrm>
          <a:off x="2183580" y="2501950"/>
          <a:ext cx="2422575" cy="1538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Перша група – створення сприятливої атмосфери</a:t>
          </a:r>
          <a:endParaRPr lang="uk-UA" sz="1800" kern="1200" dirty="0"/>
        </a:p>
      </dsp:txBody>
      <dsp:txXfrm>
        <a:off x="2183580" y="2501950"/>
        <a:ext cx="2422575" cy="1538335"/>
      </dsp:txXfrm>
    </dsp:sp>
    <dsp:sp modelId="{0E92EEBF-2510-4340-B7AE-E794150D6201}">
      <dsp:nvSpPr>
        <dsp:cNvPr id="0" name=""/>
        <dsp:cNvSpPr/>
      </dsp:nvSpPr>
      <dsp:spPr>
        <a:xfrm>
          <a:off x="433942" y="4489135"/>
          <a:ext cx="2422575" cy="1538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76F235-174A-49C2-8838-822C6791A880}">
      <dsp:nvSpPr>
        <dsp:cNvPr id="0" name=""/>
        <dsp:cNvSpPr/>
      </dsp:nvSpPr>
      <dsp:spPr>
        <a:xfrm>
          <a:off x="703117" y="4744851"/>
          <a:ext cx="2422575" cy="1538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Створення комфортних умов навчання</a:t>
          </a:r>
          <a:endParaRPr lang="uk-UA" sz="1800" kern="1200" dirty="0"/>
        </a:p>
      </dsp:txBody>
      <dsp:txXfrm>
        <a:off x="703117" y="4744851"/>
        <a:ext cx="2422575" cy="1538335"/>
      </dsp:txXfrm>
    </dsp:sp>
    <dsp:sp modelId="{07731474-F60E-4AB0-A824-275D1EABBF5C}">
      <dsp:nvSpPr>
        <dsp:cNvPr id="0" name=""/>
        <dsp:cNvSpPr/>
      </dsp:nvSpPr>
      <dsp:spPr>
        <a:xfrm>
          <a:off x="3394868" y="4489135"/>
          <a:ext cx="2422575" cy="1538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9E96CA8-A8CF-4CC3-8653-D64E5C11FDBE}">
      <dsp:nvSpPr>
        <dsp:cNvPr id="0" name=""/>
        <dsp:cNvSpPr/>
      </dsp:nvSpPr>
      <dsp:spPr>
        <a:xfrm>
          <a:off x="3664043" y="4744851"/>
          <a:ext cx="2422575" cy="1538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Відчуття учнем своєї успішності</a:t>
          </a:r>
          <a:endParaRPr lang="uk-UA" sz="1800" kern="1200" dirty="0"/>
        </a:p>
      </dsp:txBody>
      <dsp:txXfrm>
        <a:off x="3664043" y="4744851"/>
        <a:ext cx="2422575" cy="1538335"/>
      </dsp:txXfrm>
    </dsp:sp>
    <dsp:sp modelId="{18A94CD8-8BBF-434B-B529-3848B4BB62EC}">
      <dsp:nvSpPr>
        <dsp:cNvPr id="0" name=""/>
        <dsp:cNvSpPr/>
      </dsp:nvSpPr>
      <dsp:spPr>
        <a:xfrm>
          <a:off x="4875330" y="2246234"/>
          <a:ext cx="2422575" cy="1538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DF27BB-6B8A-48F7-A90F-88A09EA039C6}">
      <dsp:nvSpPr>
        <dsp:cNvPr id="0" name=""/>
        <dsp:cNvSpPr/>
      </dsp:nvSpPr>
      <dsp:spPr>
        <a:xfrm>
          <a:off x="5144506" y="2501950"/>
          <a:ext cx="2422575" cy="1538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Друга група – використання завдань на формування і закріплення мотивації</a:t>
          </a:r>
          <a:endParaRPr lang="uk-UA" sz="1800" kern="1200" dirty="0"/>
        </a:p>
      </dsp:txBody>
      <dsp:txXfrm>
        <a:off x="5144506" y="2501950"/>
        <a:ext cx="2422575" cy="1538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C7B2B-68A9-4076-B9B8-4F914686A536}" type="datetimeFigureOut">
              <a:rPr lang="uk-UA" smtClean="0"/>
              <a:pPr/>
              <a:t>28.01.2021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B0A98-6717-48D6-8161-0DB17BE9D38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mtClean="0"/>
              <a:t>1</a:t>
            </a: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B0A98-6717-48D6-8161-0DB17BE9D381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B0A98-6717-48D6-8161-0DB17BE9D381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1"/>
            <a:ext cx="7772400" cy="928694"/>
          </a:xfrm>
        </p:spPr>
        <p:txBody>
          <a:bodyPr>
            <a:normAutofit/>
          </a:bodyPr>
          <a:lstStyle/>
          <a:p>
            <a:r>
              <a:rPr lang="uk-UA" sz="1600" dirty="0" smtClean="0"/>
              <a:t>Тернопільський обласний комунальний інститут післядипломної педагогічної освіти</a:t>
            </a:r>
            <a:endParaRPr lang="uk-UA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827584" y="1412776"/>
            <a:ext cx="7058052" cy="4710130"/>
          </a:xfrm>
        </p:spPr>
        <p:txBody>
          <a:bodyPr>
            <a:normAutofit fontScale="55000" lnSpcReduction="20000"/>
          </a:bodyPr>
          <a:lstStyle/>
          <a:p>
            <a:r>
              <a:rPr lang="uk-UA" sz="4500" b="1" dirty="0" smtClean="0">
                <a:solidFill>
                  <a:srgbClr val="C00000"/>
                </a:solidFill>
              </a:rPr>
              <a:t>Індивідуальний</a:t>
            </a:r>
            <a:r>
              <a:rPr lang="uk-UA" sz="4500" b="1" dirty="0" smtClean="0"/>
              <a:t> </a:t>
            </a:r>
            <a:r>
              <a:rPr lang="uk-UA" dirty="0" smtClean="0"/>
              <a:t> </a:t>
            </a:r>
            <a:r>
              <a:rPr lang="uk-UA" sz="4400" b="1" dirty="0" smtClean="0">
                <a:solidFill>
                  <a:srgbClr val="C00000"/>
                </a:solidFill>
              </a:rPr>
              <a:t>проект:презентація власного  творчого підходу</a:t>
            </a:r>
          </a:p>
          <a:p>
            <a:endParaRPr lang="uk-UA" dirty="0" smtClean="0">
              <a:solidFill>
                <a:srgbClr val="C00000"/>
              </a:solidFill>
            </a:endParaRPr>
          </a:p>
          <a:p>
            <a:r>
              <a:rPr lang="uk-UA" sz="4400" b="1" dirty="0" smtClean="0">
                <a:solidFill>
                  <a:srgbClr val="C00000"/>
                </a:solidFill>
              </a:rPr>
              <a:t>Науково-методична проблема:Формування екологічної свідомості шляхом використання    інноваційних технологій                           </a:t>
            </a:r>
            <a:endParaRPr lang="uk-UA" dirty="0" smtClean="0">
              <a:solidFill>
                <a:srgbClr val="002060"/>
              </a:solidFill>
            </a:endParaRPr>
          </a:p>
          <a:p>
            <a:endParaRPr lang="uk-UA" dirty="0" smtClean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rgbClr val="002060"/>
                </a:solidFill>
              </a:rPr>
              <a:t>Богданець </a:t>
            </a:r>
            <a:r>
              <a:rPr lang="uk-UA" dirty="0" smtClean="0">
                <a:solidFill>
                  <a:srgbClr val="002060"/>
                </a:solidFill>
              </a:rPr>
              <a:t>Наталії Лаврівни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вчителя біології та хімії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Чортківської гімназії ім</a:t>
            </a:r>
            <a:r>
              <a:rPr lang="uk-UA" dirty="0" smtClean="0">
                <a:solidFill>
                  <a:srgbClr val="002060"/>
                </a:solidFill>
              </a:rPr>
              <a:t>. М.Шашкевича</a:t>
            </a:r>
            <a:endParaRPr lang="uk-UA" dirty="0" smtClean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rgbClr val="002060"/>
                </a:solidFill>
              </a:rPr>
              <a:t>Науковий керівник 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Черняк В.М., </a:t>
            </a:r>
            <a:r>
              <a:rPr lang="uk-UA" dirty="0" err="1" smtClean="0">
                <a:solidFill>
                  <a:srgbClr val="002060"/>
                </a:solidFill>
              </a:rPr>
              <a:t>д.б.н</a:t>
            </a:r>
            <a:r>
              <a:rPr lang="uk-UA" dirty="0" smtClean="0">
                <a:solidFill>
                  <a:srgbClr val="002060"/>
                </a:solidFill>
              </a:rPr>
              <a:t>., професор, завідувач кафедри змісту і методик навчальних предметів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         Тернопіль  2019</a:t>
            </a:r>
          </a:p>
          <a:p>
            <a:r>
              <a:rPr lang="uk-UA" dirty="0" smtClean="0"/>
              <a:t>           </a:t>
            </a:r>
            <a:endParaRPr lang="uk-UA" dirty="0" smtClean="0">
              <a:solidFill>
                <a:srgbClr val="C00000"/>
              </a:solidFill>
            </a:endParaRPr>
          </a:p>
          <a:p>
            <a:endParaRPr lang="uk-UA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4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780" y="214290"/>
            <a:ext cx="3405716" cy="2554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F:\Богданець НЛ\Бережани\DSC05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14290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F:\Богданець НЛ\Бережани\DSC05435.JPG"/>
          <p:cNvPicPr>
            <a:picLocks noChangeAspect="1" noChangeArrowheads="1"/>
          </p:cNvPicPr>
          <p:nvPr/>
        </p:nvPicPr>
        <p:blipFill>
          <a:blip r:embed="rId4" cstate="print"/>
          <a:srcRect l="6780" t="10909"/>
          <a:stretch>
            <a:fillRect/>
          </a:stretch>
        </p:blipFill>
        <p:spPr bwMode="auto">
          <a:xfrm>
            <a:off x="5286380" y="2857496"/>
            <a:ext cx="3187375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F:\Богданець НЛ\Бережани\DSC05436.JPG"/>
          <p:cNvPicPr>
            <a:picLocks noChangeAspect="1" noChangeArrowheads="1"/>
          </p:cNvPicPr>
          <p:nvPr/>
        </p:nvPicPr>
        <p:blipFill>
          <a:blip r:embed="rId5" cstate="print"/>
          <a:srcRect b="10000"/>
          <a:stretch>
            <a:fillRect/>
          </a:stretch>
        </p:blipFill>
        <p:spPr bwMode="auto">
          <a:xfrm>
            <a:off x="785786" y="2871784"/>
            <a:ext cx="3143272" cy="3771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Інноваційні технології на уроках </a:t>
            </a:r>
            <a:endParaRPr lang="uk-UA" dirty="0"/>
          </a:p>
        </p:txBody>
      </p:sp>
      <p:pic>
        <p:nvPicPr>
          <p:cNvPr id="18434" name="Picture 2" descr="https://2.bp.blogspot.com/-63EqpFsC4c4/VuFduYyqcAI/AAAAAAAAABU/lNmMSmV27I8/s320/%25D1%2583%25D1%2580%25D0%25BE%25D0%25BA%2B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410860"/>
            <a:ext cx="5072098" cy="3804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1472" y="0"/>
            <a:ext cx="8229600" cy="2643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uk-UA" sz="4000" b="1" dirty="0" smtClean="0"/>
              <a:t>У 8 класі, з перших уроків, коли розглядається питання, чому треба вивчати хімію, увагу учнів привертаю до суперечливого характеру ролі хімії у житті людини і природи, користі та шкоди хімії, а в зв’язку з цим-до взаємовідношення людина-довкілля. Використовую при цьому інтерактивний метод «коло ідей»</a:t>
            </a:r>
            <a:endParaRPr kumimoji="0" lang="uk-U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F:\Новая папка (6)\P4285781.JPG"/>
          <p:cNvPicPr>
            <a:picLocks noChangeAspect="1" noChangeArrowheads="1"/>
          </p:cNvPicPr>
          <p:nvPr/>
        </p:nvPicPr>
        <p:blipFill>
          <a:blip r:embed="rId2" cstate="print"/>
          <a:srcRect t="29056"/>
          <a:stretch>
            <a:fillRect/>
          </a:stretch>
        </p:blipFill>
        <p:spPr bwMode="auto">
          <a:xfrm>
            <a:off x="1714480" y="2857496"/>
            <a:ext cx="5900670" cy="3139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1143000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При вивченні теми «Кисень», учні довідуються про те, скільки кисню витрачається на польоти літаків, роботу автомобільного транспорту. Учнів підводжу до висновку про необхідність збільшення площ зелених насаджень, які , </a:t>
            </a:r>
            <a:r>
              <a:rPr lang="uk-UA" sz="2400" b="1" dirty="0" err="1" smtClean="0"/>
              <a:t>фотосинтезуючи</a:t>
            </a:r>
            <a:r>
              <a:rPr lang="uk-UA" sz="2400" b="1" dirty="0" smtClean="0"/>
              <a:t>, збагачують атмосферу </a:t>
            </a:r>
            <a:r>
              <a:rPr lang="uk-UA" sz="2400" b="1" dirty="0" err="1" smtClean="0"/>
              <a:t>киснем.Методи</a:t>
            </a:r>
            <a:r>
              <a:rPr lang="uk-UA" sz="2400" b="1" dirty="0" smtClean="0"/>
              <a:t> «мотиваційні інтерв’ю»  та «мозковий штурм»</a:t>
            </a:r>
            <a:endParaRPr lang="uk-UA" sz="2400" dirty="0"/>
          </a:p>
        </p:txBody>
      </p:sp>
      <p:pic>
        <p:nvPicPr>
          <p:cNvPr id="16386" name="Picture 2" descr="https://3.bp.blogspot.com/-AsLvIsKhPK4/VuFdnPWjbLI/AAAAAAAAAAk/lxmZ73K64A8/s400/%25D1%2583%25D1%2580%25D0%25BE%25D0%25BA%2B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25302"/>
            <a:ext cx="3833866" cy="287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https://1.bp.blogspot.com/-QiKthRt9_fs/VuFdmwXK0VI/AAAAAAAAAAg/YO4dTyvHc18/s400/%25D1%2583%25D1%2580%25D0%25BE%25D0%25BA%2B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643182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Тема </a:t>
            </a:r>
            <a:r>
              <a:rPr lang="en-US" dirty="0" smtClean="0"/>
              <a:t>“</a:t>
            </a:r>
            <a:r>
              <a:rPr lang="uk-UA" dirty="0" smtClean="0"/>
              <a:t>Будова клітини прокаріотів</a:t>
            </a:r>
            <a:r>
              <a:rPr lang="en-US" dirty="0" smtClean="0"/>
              <a:t>”</a:t>
            </a:r>
            <a:r>
              <a:rPr lang="uk-UA" dirty="0" smtClean="0"/>
              <a:t> 10 клас. Використовую метод </a:t>
            </a:r>
            <a:r>
              <a:rPr lang="en-US" dirty="0" smtClean="0"/>
              <a:t>“</a:t>
            </a:r>
            <a:r>
              <a:rPr lang="uk-UA" dirty="0" smtClean="0"/>
              <a:t>Мікрофон</a:t>
            </a:r>
            <a:r>
              <a:rPr lang="en-US" dirty="0" smtClean="0"/>
              <a:t>”</a:t>
            </a:r>
            <a:endParaRPr lang="uk-UA" dirty="0"/>
          </a:p>
        </p:txBody>
      </p:sp>
      <p:pic>
        <p:nvPicPr>
          <p:cNvPr id="6146" name="Picture 2" descr="F:\13.03.2016\з інтерн\docudays gimn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463222"/>
            <a:ext cx="6143668" cy="3869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Тема </a:t>
            </a:r>
            <a:r>
              <a:rPr lang="en-US" dirty="0" smtClean="0"/>
              <a:t>“</a:t>
            </a:r>
            <a:r>
              <a:rPr lang="uk-UA" dirty="0" smtClean="0"/>
              <a:t>Захисні функції крові. Імунітет. Профілактика захворювань</a:t>
            </a:r>
            <a:r>
              <a:rPr lang="en-US" dirty="0" smtClean="0"/>
              <a:t>”</a:t>
            </a:r>
            <a:endParaRPr lang="uk-UA" dirty="0"/>
          </a:p>
        </p:txBody>
      </p:sp>
      <p:pic>
        <p:nvPicPr>
          <p:cNvPr id="4" name="Содержимое 3" descr="P42757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3596217" cy="2697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4275753.JPG"/>
          <p:cNvPicPr>
            <a:picLocks noChangeAspect="1"/>
          </p:cNvPicPr>
          <p:nvPr/>
        </p:nvPicPr>
        <p:blipFill>
          <a:blip r:embed="rId3" cstate="print"/>
          <a:srcRect l="16667" r="9090" b="9090"/>
          <a:stretch>
            <a:fillRect/>
          </a:stretch>
        </p:blipFill>
        <p:spPr>
          <a:xfrm>
            <a:off x="5357818" y="1428736"/>
            <a:ext cx="272258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42757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375553"/>
            <a:ext cx="3214710" cy="2411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42757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05411" y="4000504"/>
            <a:ext cx="3809993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Тема </a:t>
            </a:r>
            <a:r>
              <a:rPr lang="en-US" dirty="0" smtClean="0"/>
              <a:t>“</a:t>
            </a:r>
            <a:r>
              <a:rPr lang="uk-UA" dirty="0" smtClean="0"/>
              <a:t>Будова скелета</a:t>
            </a:r>
            <a:r>
              <a:rPr lang="en-US" dirty="0" smtClean="0"/>
              <a:t>”</a:t>
            </a:r>
            <a:r>
              <a:rPr lang="uk-UA" dirty="0" smtClean="0"/>
              <a:t> 9 клас. Метод </a:t>
            </a:r>
            <a:r>
              <a:rPr lang="en-US" dirty="0" smtClean="0"/>
              <a:t>“</a:t>
            </a:r>
            <a:r>
              <a:rPr lang="uk-UA" dirty="0" smtClean="0"/>
              <a:t>Каруселі</a:t>
            </a:r>
            <a:r>
              <a:rPr lang="en-US" dirty="0" smtClean="0"/>
              <a:t>”</a:t>
            </a:r>
            <a:endParaRPr lang="uk-UA" dirty="0"/>
          </a:p>
        </p:txBody>
      </p:sp>
      <p:pic>
        <p:nvPicPr>
          <p:cNvPr id="1026" name="Picture 2" descr="F:\Новая папка (6)\P6104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1857364"/>
            <a:ext cx="3411164" cy="4548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4" name="Picture 2" descr="https://2.bp.blogspot.com/-bJmpJXpkHdM/VuFdvAQHQTI/AAAAAAAAABY/TQg6TItu1wg/s400/%25D1%2583%25D1%2580%25D0%25BE%25D0%25BA%2B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1" y="2125236"/>
            <a:ext cx="4786346" cy="3589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Еко-клуб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Ковчег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Завдання клубу - формування гармонійно розвиненої творчої особистості з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екоцентричним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мисленням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Акція </a:t>
            </a:r>
            <a:r>
              <a:rPr lang="en-US" dirty="0" smtClean="0"/>
              <a:t>“</a:t>
            </a:r>
            <a:r>
              <a:rPr lang="uk-UA" dirty="0" smtClean="0"/>
              <a:t>День без автомобіля</a:t>
            </a:r>
            <a:r>
              <a:rPr lang="en-US" dirty="0" smtClean="0"/>
              <a:t>”</a:t>
            </a:r>
            <a:endParaRPr lang="uk-UA" dirty="0"/>
          </a:p>
        </p:txBody>
      </p:sp>
      <p:pic>
        <p:nvPicPr>
          <p:cNvPr id="4" name="Содержимое 3" descr="14335119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4000308" cy="2653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4335124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7183" y="3429000"/>
            <a:ext cx="4217726" cy="2814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Велопробіг </a:t>
            </a:r>
            <a:r>
              <a:rPr lang="en-US" dirty="0" smtClean="0"/>
              <a:t>“</a:t>
            </a:r>
            <a:r>
              <a:rPr lang="uk-UA" dirty="0" smtClean="0"/>
              <a:t>Ні, змінам клімату</a:t>
            </a:r>
            <a:r>
              <a:rPr lang="en-US" dirty="0" smtClean="0"/>
              <a:t>”</a:t>
            </a:r>
            <a:endParaRPr lang="uk-UA" dirty="0"/>
          </a:p>
        </p:txBody>
      </p:sp>
      <p:pic>
        <p:nvPicPr>
          <p:cNvPr id="4" name="Содержимое 3" descr="13169742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4981681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3169743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357430"/>
            <a:ext cx="4721099" cy="3076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3169745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3000372"/>
            <a:ext cx="2596843" cy="3628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Формування екологічної свідомості шляхом використання інноваційних технологій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14290"/>
            <a:ext cx="7715304" cy="1752600"/>
          </a:xfrm>
        </p:spPr>
        <p:txBody>
          <a:bodyPr/>
          <a:lstStyle/>
          <a:p>
            <a:r>
              <a:rPr lang="uk-UA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Чортківська гімназія імені М. Шашкевича</a:t>
            </a:r>
            <a:endParaRPr lang="uk-UA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28662" y="431642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Вчитель біології, хімії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Богданець</a:t>
            </a:r>
            <a:r>
              <a:rPr lang="uk-UA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Н.Л.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Міжнародний Мандрівний фестиваль документальних фільмів </a:t>
            </a:r>
            <a:r>
              <a:rPr lang="en-US" dirty="0" err="1" smtClean="0"/>
              <a:t>Docudays</a:t>
            </a:r>
            <a:r>
              <a:rPr lang="en-US" dirty="0" smtClean="0"/>
              <a:t> UA</a:t>
            </a:r>
            <a:endParaRPr lang="uk-UA" dirty="0"/>
          </a:p>
        </p:txBody>
      </p:sp>
      <p:pic>
        <p:nvPicPr>
          <p:cNvPr id="4" name="Содержимое 3" descr="14197093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14488"/>
            <a:ext cx="4086344" cy="2729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452885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714488"/>
            <a:ext cx="3967157" cy="2639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4528893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4151389"/>
            <a:ext cx="3786214" cy="2706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День дерева. Територія майбутнього скверу </a:t>
            </a:r>
            <a:r>
              <a:rPr lang="en-US" dirty="0" smtClean="0"/>
              <a:t>“</a:t>
            </a:r>
            <a:r>
              <a:rPr lang="uk-UA" dirty="0" smtClean="0"/>
              <a:t>Писанка</a:t>
            </a:r>
            <a:r>
              <a:rPr lang="en-US" dirty="0" smtClean="0"/>
              <a:t>”</a:t>
            </a:r>
            <a:r>
              <a:rPr lang="uk-UA" dirty="0" smtClean="0"/>
              <a:t> по вул. О. Маковея</a:t>
            </a:r>
            <a:endParaRPr lang="uk-UA" dirty="0"/>
          </a:p>
        </p:txBody>
      </p:sp>
      <p:pic>
        <p:nvPicPr>
          <p:cNvPr id="4" name="Содержимое 3" descr="14603160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741272"/>
            <a:ext cx="6166363" cy="4259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Акція </a:t>
            </a:r>
            <a:r>
              <a:rPr lang="uk-UA" b="1" dirty="0" smtClean="0"/>
              <a:t>"Первоцвіт"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https://1.bp.blogspot.com/-lI9n_PzjLPM/VuQxWD-WMgI/AAAAAAAAAF0/5kNi5SgEjhEKjK1tGJJovddhTKBCxJcYQ/s400/IMG_0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371477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2.bp.blogspot.com/-NO4fBdoFWYM/VuQxWhrBwvI/AAAAAAAAAGI/FVdCQJhqre0crck79GCRLOVIYFKn1by7Q/s320/IMG_08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3116"/>
            <a:ext cx="3810025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/>
              <a:t>Фотовиставка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"Весняний вернісаж"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7890" name="Picture 2" descr="https://1.bp.blogspot.com/-CeI83DMrmes/VuQvsvW4lHI/AAAAAAAAAFc/UMYj1hzilscNP-0eGVkwy29J-XLqp1UvQ/s320/P2237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3571900" cy="2678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2" name="Picture 4" descr="https://4.bp.blogspot.com/-FI9VEMUkFJI/VuQvsiW3lKI/AAAAAAAAAFM/tFPavqkT5_UChgiY0o8kORK1UPVbwwteQ/s320/P22379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58" y="1571612"/>
            <a:ext cx="3524273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4" name="Picture 6" descr="https://3.bp.blogspot.com/-pnrTT1TWgpU/VuQvsj-6HRI/AAAAAAAAAFk/UjL1k6_bmCYUwG4HXbcD5ME2q968Mh8rA/s320/P22379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1313" y="4000504"/>
            <a:ext cx="3524242" cy="2643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72547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"Ми </a:t>
            </a:r>
            <a:r>
              <a:rPr lang="ru-RU" sz="3200" b="1" dirty="0" err="1" smtClean="0"/>
              <a:t>відповідаємо</a:t>
            </a:r>
            <a:r>
              <a:rPr lang="ru-RU" sz="3200" b="1" dirty="0" smtClean="0"/>
              <a:t> за тих, кого приручили"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 err="1" smtClean="0"/>
              <a:t>Лекції</a:t>
            </a:r>
            <a:r>
              <a:rPr lang="ru-RU" sz="3200" i="1" dirty="0" smtClean="0"/>
              <a:t> члена ГО"Друг" </a:t>
            </a:r>
            <a:r>
              <a:rPr lang="ru-RU" sz="3200" i="1" dirty="0" err="1" smtClean="0"/>
              <a:t>Лесейко</a:t>
            </a:r>
            <a:r>
              <a:rPr lang="ru-RU" sz="3200" i="1" dirty="0" smtClean="0"/>
              <a:t> З.В.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uk-UA" sz="3200" dirty="0"/>
          </a:p>
        </p:txBody>
      </p:sp>
      <p:pic>
        <p:nvPicPr>
          <p:cNvPr id="38914" name="Picture 2" descr="https://4.bp.blogspot.com/-zUeIuHBSDv4/VuQsMSmEKzI/AAAAAAAAADk/dPn9RDr5pp0QydDNqEPRn5zYhq9WhnC-Q/s320/P1010019.JPG"/>
          <p:cNvPicPr>
            <a:picLocks noChangeAspect="1" noChangeArrowheads="1"/>
          </p:cNvPicPr>
          <p:nvPr/>
        </p:nvPicPr>
        <p:blipFill>
          <a:blip r:embed="rId2" cstate="print"/>
          <a:srcRect r="33333" b="11111"/>
          <a:stretch>
            <a:fillRect/>
          </a:stretch>
        </p:blipFill>
        <p:spPr bwMode="auto">
          <a:xfrm>
            <a:off x="1071538" y="1428736"/>
            <a:ext cx="228601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6" name="Picture 4" descr="https://4.bp.blogspot.com/-L8TgLU8Ms0M/VuQsMaNoZ6I/AAAAAAAAAD0/PA8LTpaLLPMhn6YJ-NNN89J_7rqW0eitw/s400/P101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5" y="1375138"/>
            <a:ext cx="3071834" cy="2303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8" name="Picture 6" descr="https://4.bp.blogspot.com/-Wgj4V5w823s/VuQsMVT0EUI/AAAAAAAAADg/6GEUYnlYn3cQgqCaFRZpu-X7SnI1bMwtA/s320/P101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857628"/>
            <a:ext cx="3357586" cy="2518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20" name="Picture 8" descr="https://1.bp.blogspot.com/-fLGYUD-61gQ/Vu_aBp3z5-I/AAAAAAAAAKc/6aK34YTEgQkicujKlckLO-1oizcd2NmnA/s400/%25D0%2597%25D1%2596%25D1%2581%25D0%25BA%25D0%25B0%25D0%25BD%25D0%25BE%25D0%25B2%25D0%25B0%25D0%25BD%25D0%25B5_20160320%2B%25289%252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714752"/>
            <a:ext cx="2771775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Інформаційно-комунікативні технології</a:t>
            </a:r>
            <a:endParaRPr lang="uk-UA" dirty="0"/>
          </a:p>
        </p:txBody>
      </p:sp>
      <p:pic>
        <p:nvPicPr>
          <p:cNvPr id="11266" name="Picture 2" descr="https://2.bp.blogspot.com/-kRS6skovDps/Vu_ZAX96iGI/AAAAAAAAAKM/9kUMmj-4hYUxFDlOEyM_RbHAzIMPKif4A/s400/%25D0%2597%25D1%2596%25D1%2581%25D0%25BA%25D0%25B0%25D0%25BD%25D0%25BE%25D0%25B2%25D0%25B0%25D0%25BD%25D0%25B5_20160320%2B%25286%25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2214554"/>
            <a:ext cx="4584827" cy="3071834"/>
          </a:xfrm>
          <a:prstGeom prst="rect">
            <a:avLst/>
          </a:prstGeom>
          <a:noFill/>
        </p:spPr>
      </p:pic>
      <p:pic>
        <p:nvPicPr>
          <p:cNvPr id="11268" name="Picture 4" descr="https://2.bp.blogspot.com/-lIfou3X2XTE/Vu_ZAO3uiCI/AAAAAAAAAKI/UAQHYIx2bwcWwzA-2npB0rQ56CR3oV6Bw/s400/%25D0%2597%25D1%2596%25D1%2581%25D0%25BA%25D0%25B0%25D0%25BD%25D0%25BE%25D0%25B2%25D0%25B0%25D0%25BD%25D0%25B5_20160320%2B%25287%25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994" y="1500174"/>
            <a:ext cx="363798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 </a:t>
            </a:r>
            <a:r>
              <a:rPr lang="uk-UA" dirty="0" smtClean="0"/>
              <a:t>проєктів</a:t>
            </a:r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1785926"/>
            <a:ext cx="8229600" cy="3429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Дає учням практичні навички в організації власної діяльності, планування часу;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Дає змогу під наглядом учителя контролювати своє навчання;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Створює можливості для співпраці учнів;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Допомагає набути практичних навичок публічних виступів та захисту своєї точки зору.</a:t>
            </a:r>
            <a:endParaRPr kumimoji="0" lang="uk-U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5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4143404" cy="3107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https://2.bp.blogspot.com/-SQvYGrLDaUs/VuFdsoTsrXI/AAAAAAAAABI/zw_FmLw9J5s/s320/%25D1%2583%25D1%2580%25D0%25BE%25D0%25BA%2B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01008"/>
            <a:ext cx="4286258" cy="3214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124744"/>
            <a:ext cx="4824536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Учнівські 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437112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/>
              <a:t>проєкти</a:t>
            </a:r>
            <a:endParaRPr lang="uk-UA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Конкурс </a:t>
            </a:r>
            <a:r>
              <a:rPr lang="en-US" dirty="0" smtClean="0"/>
              <a:t>“</a:t>
            </a:r>
            <a:r>
              <a:rPr lang="uk-UA" dirty="0" err="1" smtClean="0"/>
              <a:t>Геліантус</a:t>
            </a:r>
            <a:r>
              <a:rPr lang="en-US" dirty="0" smtClean="0"/>
              <a:t>”</a:t>
            </a:r>
            <a:endParaRPr lang="uk-UA" dirty="0"/>
          </a:p>
        </p:txBody>
      </p:sp>
      <p:pic>
        <p:nvPicPr>
          <p:cNvPr id="4" name="Содержимое 3" descr="IMG_36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4374630" cy="3280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36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4308" y="3000371"/>
            <a:ext cx="4762534" cy="3571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214290"/>
            <a:ext cx="82870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 smtClean="0"/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620688"/>
            <a:ext cx="9243171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b="1" dirty="0" smtClean="0"/>
              <a:t>ВИСНОВКИ</a:t>
            </a:r>
            <a:endParaRPr lang="uk-UA" dirty="0" smtClean="0"/>
          </a:p>
          <a:p>
            <a:r>
              <a:rPr lang="uk-UA" dirty="0" smtClean="0"/>
              <a:t>В процесі викладання були отримані результати, які дають можливість зробити висновок, </a:t>
            </a:r>
          </a:p>
          <a:p>
            <a:r>
              <a:rPr lang="uk-UA" dirty="0" smtClean="0"/>
              <a:t>що нові педагогічні технології дозволяють вчителю підвищити не тільки ефективність</a:t>
            </a:r>
          </a:p>
          <a:p>
            <a:r>
              <a:rPr lang="uk-UA" dirty="0" smtClean="0"/>
              <a:t> навчально-виховного процесу,  підвищити інтерес до вивчення предметів, </a:t>
            </a:r>
          </a:p>
          <a:p>
            <a:r>
              <a:rPr lang="uk-UA" dirty="0" smtClean="0"/>
              <a:t>самостійність та творчу активність учнів, але і формувати екологічну свідомість учнів</a:t>
            </a:r>
          </a:p>
          <a:p>
            <a:r>
              <a:rPr lang="uk-UA" dirty="0" smtClean="0"/>
              <a:t>До основних факторів, що сприяють цьому, слід віднести:</a:t>
            </a:r>
          </a:p>
          <a:p>
            <a:r>
              <a:rPr lang="uk-UA" dirty="0" smtClean="0"/>
              <a:t> індивідуально-особистісну підтримку учня, створення необхідної мотиваційної</a:t>
            </a:r>
          </a:p>
          <a:p>
            <a:r>
              <a:rPr lang="uk-UA" dirty="0" smtClean="0"/>
              <a:t> ситуації, активізацію пошукової діяльності учнів, створення ситуації  самоконтролю, </a:t>
            </a:r>
          </a:p>
          <a:p>
            <a:r>
              <a:rPr lang="uk-UA" dirty="0" smtClean="0"/>
              <a:t>використання різноманітних інтерактивних методів, впровадження мультимедійних</a:t>
            </a:r>
          </a:p>
          <a:p>
            <a:r>
              <a:rPr lang="uk-UA" dirty="0" smtClean="0"/>
              <a:t> технологій, створення сприятливого мікроклімату, надання учням можливості</a:t>
            </a:r>
          </a:p>
          <a:p>
            <a:r>
              <a:rPr lang="uk-UA" dirty="0" smtClean="0"/>
              <a:t> використовувати попередній досвід, знання і уміння, постійне керівництво навчальною </a:t>
            </a:r>
          </a:p>
          <a:p>
            <a:r>
              <a:rPr lang="uk-UA" dirty="0" smtClean="0"/>
              <a:t>діяльністю учнів за наявністю співробітництва та співтворчості в системі «учитель-учень».</a:t>
            </a:r>
          </a:p>
          <a:p>
            <a:r>
              <a:rPr lang="uk-UA" dirty="0" smtClean="0"/>
              <a:t>   Таким чином, сучасна педагогічна технологія повинна гарантувати досягнення певного</a:t>
            </a:r>
          </a:p>
          <a:p>
            <a:r>
              <a:rPr lang="uk-UA" dirty="0" smtClean="0"/>
              <a:t> рівня навчання й екологічного виховання, бути ефективною за результатами, оптимальною</a:t>
            </a:r>
          </a:p>
          <a:p>
            <a:r>
              <a:rPr lang="uk-UA" dirty="0" smtClean="0"/>
              <a:t> щодо термінів впровадження, витрат сил і засобів.   Тому проблеми формування </a:t>
            </a:r>
          </a:p>
          <a:p>
            <a:r>
              <a:rPr lang="uk-UA" dirty="0" smtClean="0"/>
              <a:t>екологічної свідомості залишаються відкритим питанням для  педагогів-практиків,</a:t>
            </a:r>
          </a:p>
          <a:p>
            <a:r>
              <a:rPr lang="uk-UA" dirty="0" smtClean="0"/>
              <a:t> які щодня обирають з величезної різноманітності засобів методичної та педагогічної</a:t>
            </a:r>
          </a:p>
          <a:p>
            <a:r>
              <a:rPr lang="uk-UA" dirty="0" smtClean="0"/>
              <a:t> науки те, що підходить саме їм в даній конкретній ситуації, для конкретних учнів.</a:t>
            </a:r>
          </a:p>
          <a:p>
            <a:r>
              <a:rPr lang="uk-UA" dirty="0" smtClean="0"/>
              <a:t> </a:t>
            </a:r>
          </a:p>
          <a:p>
            <a:r>
              <a:rPr lang="uk-UA" dirty="0" smtClean="0"/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"/>
            <a:ext cx="8429936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 smtClean="0"/>
          </a:p>
          <a:p>
            <a:pPr lvl="1" algn="ctr"/>
            <a:r>
              <a:rPr lang="uk-UA" b="1" dirty="0" smtClean="0"/>
              <a:t>Використання інноваційних технологій</a:t>
            </a:r>
            <a:endParaRPr lang="uk-UA" sz="1600" dirty="0" smtClean="0"/>
          </a:p>
          <a:p>
            <a:pPr algn="ctr"/>
            <a:endParaRPr lang="uk-UA" sz="1400" dirty="0" smtClean="0"/>
          </a:p>
          <a:p>
            <a:pPr algn="ctr"/>
            <a:r>
              <a:rPr lang="uk-UA" sz="2000" dirty="0" smtClean="0"/>
              <a:t>Застосування інноваційних технологій розкриває перед вчителем нові можливості.  Не дивлячись на різноманіття освітніх технологій, створених за останні роки, найвищим ступенем розвитку і втілення, системним виявом ефективності і результативності будь якої є урок як основна форма організації шкільного навчання. Тому від вибору моделей, методів, форм, прийомів, застосування освітніх технологій на уроці на прямую  залежить академічна успішність учнів. Моделі або типи навчання не є поганими, або хорошими. Слід говорити про принагідні.</a:t>
            </a:r>
          </a:p>
          <a:p>
            <a:pPr algn="ctr"/>
            <a:r>
              <a:rPr lang="uk-UA" sz="2000" dirty="0" smtClean="0"/>
              <a:t>     Педагогу недостатньо знати методику, він повинен уміти трансформувати знання і вміння, тобто володіти технологією отримання запланованого результату. Суттєвою особливістю педагогічної технології є гарантування кінцевого результату і проектування майбутнього навчального процесу, формуючи екологічно свідомого громадянина у майбутньому.</a:t>
            </a:r>
          </a:p>
          <a:p>
            <a:pPr algn="ctr"/>
            <a:r>
              <a:rPr lang="uk-UA" sz="2000" dirty="0" smtClean="0"/>
              <a:t>Останнім часом увійшов у вжиток термін «інноваційна педагогічна технологія». Інноваційними вважають підходи, що перетворюють характер навчання щодо його цільової орієнтації, взаємодії педагога і учнів, їх позиції в навчальному процесі.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500042"/>
            <a:ext cx="82870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4000" dirty="0" smtClean="0"/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57158" y="571480"/>
            <a:ext cx="8429684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u="sng" dirty="0" smtClean="0"/>
              <a:t> Педагогу недостатньо знати методику, він повинен уміти трансформувати знання і вміння, тобто володіти технологією отримання запланованого результату. Суттєвою особливістю педагогічної технології є гарантування кінцевого результату і проектування майбутнього навчального процесу, формуючи екологічно свідомого громадянина у майбутньому.</a:t>
            </a:r>
          </a:p>
          <a:p>
            <a:pPr algn="ctr"/>
            <a:r>
              <a:rPr lang="uk-UA" u="sng" dirty="0" smtClean="0"/>
              <a:t>Останнім часом увійшов у вжиток термін «інноваційна педагогічна технологія». Інноваційними вважають підходи, що перетворюють характер навчання щодо його цільової орієнтації, взаємодії педагога і учнів, їх позиції в навчальному процесі.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Використання на уроках різних інноваційних технологій забезпечує позитивну мотивацію здобуття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знань з предмета, дає відчуття потреби в самоосвіті, формує стійкий інтерес до матеріалу,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що вивчається, сприяє розвитку творчої особистості. Тому проблему підвищення якості природничої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освіти можна розв’язати через впровадження в практику роботи інноваційних технологій. </a:t>
            </a:r>
            <a:endParaRPr kumimoji="0" lang="uk-UA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З метою активізації пізнавальної діяльності,  на кожному уроці застосовуються елементи інтерактивних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технологій, творчі, проблемні завдання, що забезпечують розвиток тих здібностей і якостей, які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перебувають у стадії формування.</a:t>
            </a:r>
          </a:p>
          <a:p>
            <a:r>
              <a:rPr lang="uk-UA" b="1" dirty="0" smtClean="0"/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У формуванні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екосвідомості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невід’ємним є використання інноваційних технологій 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714348" y="1357298"/>
          <a:ext cx="742955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95536" y="332656"/>
            <a:ext cx="842993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Актуальність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вибраної теми проекту визначається вимогами сучасної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освітньої системи. У проекті запропоновані основні шляхи  максимального розвитку екологічної свідомості, пізнавальної активності, формування  мотивації, самостійності та творчого потенціалу кожного учня</a:t>
            </a:r>
            <a:r>
              <a:rPr kumimoji="0" lang="uk-UA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використанням інтерактивних форм роботи. Формуванням пізнавального інтересу учнів на підставі використання комп’ютерних технологій.</a:t>
            </a:r>
          </a:p>
          <a:p>
            <a:r>
              <a:rPr lang="uk-UA" sz="1400" b="1" dirty="0" smtClean="0"/>
              <a:t>Метою</a:t>
            </a:r>
            <a:r>
              <a:rPr lang="uk-UA" sz="1400" dirty="0" smtClean="0"/>
              <a:t> проектної діяльності є розкриття шляхів максимального формування та розвитку екологічної свідомості , формування  мотивації, самостійності та творчого потенціалу кожного учня шляхом використання інноваційних технологій.</a:t>
            </a:r>
          </a:p>
          <a:p>
            <a:r>
              <a:rPr lang="uk-UA" sz="1400" dirty="0" smtClean="0"/>
              <a:t>У відповідності до мети були визначені такі </a:t>
            </a:r>
            <a:r>
              <a:rPr lang="uk-UA" sz="1400" b="1" dirty="0" smtClean="0"/>
              <a:t>завдання</a:t>
            </a:r>
            <a:r>
              <a:rPr lang="uk-UA" sz="1400" dirty="0" smtClean="0"/>
              <a:t>:</a:t>
            </a:r>
          </a:p>
          <a:p>
            <a:r>
              <a:rPr lang="uk-UA" sz="1400" dirty="0" smtClean="0"/>
              <a:t>- формування екологічної свідомості учнів на уроках біології, хімії, природознавства шляхом  використання інноваційних технологій;</a:t>
            </a:r>
          </a:p>
          <a:p>
            <a:r>
              <a:rPr lang="uk-UA" sz="1400" dirty="0" smtClean="0"/>
              <a:t>-  максимальна мотивація навчальної діяльності учнів;</a:t>
            </a:r>
          </a:p>
          <a:p>
            <a:pPr>
              <a:buFontTx/>
              <a:buChar char="-"/>
            </a:pPr>
            <a:r>
              <a:rPr lang="uk-UA" sz="1400" dirty="0" smtClean="0"/>
              <a:t>пріоритет творчих робіт у процесі навчання.</a:t>
            </a:r>
          </a:p>
          <a:p>
            <a:pPr lvl="1"/>
            <a:r>
              <a:rPr lang="uk-UA" sz="1400" b="1" dirty="0" smtClean="0"/>
              <a:t>Використання інноваційних технологій</a:t>
            </a:r>
            <a:endParaRPr lang="uk-UA" sz="1400" dirty="0" smtClean="0"/>
          </a:p>
          <a:p>
            <a:endParaRPr lang="uk-UA" sz="1400" dirty="0" smtClean="0"/>
          </a:p>
          <a:p>
            <a:r>
              <a:rPr lang="uk-UA" sz="1400" dirty="0" smtClean="0"/>
              <a:t>Застосування інноваційних технологій розкриває перед вчителем нові можливості.  Не дивлячись на різноманіття освітніх технологій, створених за останні роки, найвищим ступенем розвитку і втілення, системним виявом ефективності і результативності будь якої є урок як основна форма організації шкільного навчання. Тому від вибору моделей, методів, форм, прийомів, застосування освітніх технологій на уроці на прямую  залежить академічна успішність учнів. Моделі або типи навчання не є поганими, або хорошими. Слід говорити про принагідні.</a:t>
            </a:r>
          </a:p>
          <a:p>
            <a:r>
              <a:rPr lang="uk-UA" sz="1400" dirty="0" smtClean="0"/>
              <a:t>     Педагогу недостатньо знати методику, він повинен уміти трансформувати знання і вміння, тобто володіти технологією отримання запланованого результату. Суттєвою особливістю педагогічної технології є гарантування кінцевого результату і проектування майбутнього навчального процесу, формуючи екологічно свідомого громадянина у майбутньому.</a:t>
            </a:r>
          </a:p>
          <a:p>
            <a:r>
              <a:rPr lang="uk-UA" sz="1400" dirty="0" smtClean="0"/>
              <a:t>Останнім часом увійшов у вжиток термін «інноваційна педагогічна технологія». Інноваційними вважають підходи, що перетворюють характер навчання щодо його цільової орієнтації, взаємодії педагога і учнів, їх позиції в навчальному процесі.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86058"/>
            <a:ext cx="8501122" cy="1143000"/>
          </a:xfrm>
        </p:spPr>
        <p:txBody>
          <a:bodyPr>
            <a:noAutofit/>
          </a:bodyPr>
          <a:lstStyle/>
          <a:p>
            <a:r>
              <a:rPr lang="uk-UA" sz="1800" b="1" u="sng" dirty="0" smtClean="0"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:  Екологічна свідомість є однією із форм суспільної свідомості і як самостійна з’явилась лише у 20 ст.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Формування екологічної свідомості є однією з умов ефективності екологічної освіти. Реалізація її потребує залучення учнів до різних видів діяльності: навчально-пізнавальної, дослідницької, туристично-краєзнавчої, просвітницької, природоохоронної і т.д. Жоден із вказаних видів діяльності, взятих окремо, не може розв’язати всіх завдань екоосвіти і виховання учнів. Тільки органічна взаємодія різних видів діяльності дає очікувані результати.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8001024" cy="628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При проведенні екскурсій об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єктами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дослідження є «символи» рідної природи: дерева, трави, тварини.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G_4236.JPG"/>
          <p:cNvPicPr>
            <a:picLocks noChangeAspect="1"/>
          </p:cNvPicPr>
          <p:nvPr/>
        </p:nvPicPr>
        <p:blipFill>
          <a:blip r:embed="rId2" cstate="print"/>
          <a:srcRect t="13741" r="4579"/>
          <a:stretch>
            <a:fillRect/>
          </a:stretch>
        </p:blipFill>
        <p:spPr>
          <a:xfrm>
            <a:off x="4500562" y="1095381"/>
            <a:ext cx="4464874" cy="26908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 descr="F:\Богданець НЛ\Бережани\DSC053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9356"/>
          <a:stretch>
            <a:fillRect/>
          </a:stretch>
        </p:blipFill>
        <p:spPr bwMode="auto">
          <a:xfrm>
            <a:off x="357158" y="1071546"/>
            <a:ext cx="4072470" cy="2768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8" name="Picture 2" descr="F:\Богданець НЛ\Бережани\DSC05386.JPG"/>
          <p:cNvPicPr>
            <a:picLocks noChangeAspect="1" noChangeArrowheads="1"/>
          </p:cNvPicPr>
          <p:nvPr/>
        </p:nvPicPr>
        <p:blipFill>
          <a:blip r:embed="rId4" cstate="print"/>
          <a:srcRect t="3470" b="23677"/>
          <a:stretch>
            <a:fillRect/>
          </a:stretch>
        </p:blipFill>
        <p:spPr bwMode="auto">
          <a:xfrm>
            <a:off x="1857356" y="3786190"/>
            <a:ext cx="549120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1193</Words>
  <Application>Microsoft Office PowerPoint</Application>
  <PresentationFormat>Экран (4:3)</PresentationFormat>
  <Paragraphs>101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Тернопільський обласний комунальний інститут післядипломної педагогічної освіти</vt:lpstr>
      <vt:lpstr>Формування екологічної свідомості шляхом використання інноваційних технологій</vt:lpstr>
      <vt:lpstr>Слайд 3</vt:lpstr>
      <vt:lpstr>Слайд 4</vt:lpstr>
      <vt:lpstr>У формуванні екосвідомості невід’ємним є використання інноваційних технологій </vt:lpstr>
      <vt:lpstr>Слайд 6</vt:lpstr>
      <vt:lpstr>Висновок:  Екологічна свідомість є однією із форм суспільної свідомості і як самостійна з’явилась лише у 20 ст. Формування екологічної свідомості є однією з умов ефективності екологічної освіти. Реалізація її потребує залучення учнів до різних видів діяльності: навчально-пізнавальної, дослідницької, туристично-краєзнавчої, просвітницької, природоохоронної і т.д. Жоден із вказаних видів діяльності, взятих окремо, не може розв’язати всіх завдань екоосвіти і виховання учнів. Тільки органічна взаємодія різних видів діяльності дає очікувані результати. </vt:lpstr>
      <vt:lpstr>Слайд 8</vt:lpstr>
      <vt:lpstr>При проведенні екскурсій об’єктами дослідження є «символи» рідної природи: дерева, трави, тварини. </vt:lpstr>
      <vt:lpstr>Слайд 10</vt:lpstr>
      <vt:lpstr>Інноваційні технології на уроках </vt:lpstr>
      <vt:lpstr>Слайд 12</vt:lpstr>
      <vt:lpstr>При вивченні теми «Кисень», учні довідуються про те, скільки кисню витрачається на польоти літаків, роботу автомобільного транспорту. Учнів підводжу до висновку про необхідність збільшення площ зелених насаджень, які , фотосинтезуючи, збагачують атмосферу киснем.Методи «мотиваційні інтерв’ю»  та «мозковий штурм»</vt:lpstr>
      <vt:lpstr>Тема “Будова клітини прокаріотів” 10 клас. Використовую метод “Мікрофон”</vt:lpstr>
      <vt:lpstr>Тема “Захисні функції крові. Імунітет. Профілактика захворювань”</vt:lpstr>
      <vt:lpstr>Тема “Будова скелета” 9 клас. Метод “Каруселі”</vt:lpstr>
      <vt:lpstr>Еко-клуб “Ковчег”  Завдання клубу - формування гармонійно розвиненої творчої особистості з екоцентричним мисленням</vt:lpstr>
      <vt:lpstr>Акція “День без автомобіля”</vt:lpstr>
      <vt:lpstr>Велопробіг “Ні, змінам клімату”</vt:lpstr>
      <vt:lpstr>Міжнародний Мандрівний фестиваль документальних фільмів Docudays UA</vt:lpstr>
      <vt:lpstr>День дерева. Територія майбутнього скверу “Писанка” по вул. О. Маковея</vt:lpstr>
      <vt:lpstr>Акція "Первоцвіт"</vt:lpstr>
      <vt:lpstr>Фотовиставка "Весняний вернісаж" </vt:lpstr>
      <vt:lpstr>"Ми відповідаємо за тих, кого приручили" Лекції члена ГО"Друг" Лесейко З.В. </vt:lpstr>
      <vt:lpstr>Інформаційно-комунікативні технології</vt:lpstr>
      <vt:lpstr>Метод проєктів</vt:lpstr>
      <vt:lpstr>Учнівські  </vt:lpstr>
      <vt:lpstr>Конкурс “Геліантус”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екологічної свідомості шляхом використання інноваційних технологій</dc:title>
  <dc:creator>USER</dc:creator>
  <cp:lastModifiedBy>USER2</cp:lastModifiedBy>
  <cp:revision>47</cp:revision>
  <dcterms:created xsi:type="dcterms:W3CDTF">2016-04-12T10:06:52Z</dcterms:created>
  <dcterms:modified xsi:type="dcterms:W3CDTF">2021-01-28T09:34:36Z</dcterms:modified>
</cp:coreProperties>
</file>