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8F29E-7EF1-4949-9550-3A017F6F94C9}" type="datetimeFigureOut">
              <a:rPr lang="ru-RU" smtClean="0"/>
              <a:pPr/>
              <a:t>06.02.2019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6891C-D38A-4525-AF90-CD8496E9367F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8F29E-7EF1-4949-9550-3A017F6F94C9}" type="datetimeFigureOut">
              <a:rPr lang="ru-RU" smtClean="0"/>
              <a:pPr/>
              <a:t>06.02.2019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6891C-D38A-4525-AF90-CD8496E9367F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8F29E-7EF1-4949-9550-3A017F6F94C9}" type="datetimeFigureOut">
              <a:rPr lang="ru-RU" smtClean="0"/>
              <a:pPr/>
              <a:t>06.02.2019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6891C-D38A-4525-AF90-CD8496E9367F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8F29E-7EF1-4949-9550-3A017F6F94C9}" type="datetimeFigureOut">
              <a:rPr lang="ru-RU" smtClean="0"/>
              <a:pPr/>
              <a:t>06.02.2019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6891C-D38A-4525-AF90-CD8496E9367F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8F29E-7EF1-4949-9550-3A017F6F94C9}" type="datetimeFigureOut">
              <a:rPr lang="ru-RU" smtClean="0"/>
              <a:pPr/>
              <a:t>06.02.2019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6891C-D38A-4525-AF90-CD8496E9367F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8F29E-7EF1-4949-9550-3A017F6F94C9}" type="datetimeFigureOut">
              <a:rPr lang="ru-RU" smtClean="0"/>
              <a:pPr/>
              <a:t>06.02.2019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6891C-D38A-4525-AF90-CD8496E9367F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8F29E-7EF1-4949-9550-3A017F6F94C9}" type="datetimeFigureOut">
              <a:rPr lang="ru-RU" smtClean="0"/>
              <a:pPr/>
              <a:t>06.02.2019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6891C-D38A-4525-AF90-CD8496E9367F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8F29E-7EF1-4949-9550-3A017F6F94C9}" type="datetimeFigureOut">
              <a:rPr lang="ru-RU" smtClean="0"/>
              <a:pPr/>
              <a:t>06.02.2019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6891C-D38A-4525-AF90-CD8496E9367F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8F29E-7EF1-4949-9550-3A017F6F94C9}" type="datetimeFigureOut">
              <a:rPr lang="ru-RU" smtClean="0"/>
              <a:pPr/>
              <a:t>06.02.2019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6891C-D38A-4525-AF90-CD8496E9367F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8F29E-7EF1-4949-9550-3A017F6F94C9}" type="datetimeFigureOut">
              <a:rPr lang="ru-RU" smtClean="0"/>
              <a:pPr/>
              <a:t>06.02.2019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6891C-D38A-4525-AF90-CD8496E9367F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8F29E-7EF1-4949-9550-3A017F6F94C9}" type="datetimeFigureOut">
              <a:rPr lang="ru-RU" smtClean="0"/>
              <a:pPr/>
              <a:t>06.02.2019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6891C-D38A-4525-AF90-CD8496E9367F}" type="slidenum">
              <a:rPr lang="ru-RU" smtClean="0"/>
              <a:pPr/>
              <a:t>‹№›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FD8F29E-7EF1-4949-9550-3A017F6F94C9}" type="datetimeFigureOut">
              <a:rPr lang="ru-RU" smtClean="0"/>
              <a:pPr/>
              <a:t>06.02.2019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99D6891C-D38A-4525-AF90-CD8496E9367F}" type="slidenum">
              <a:rPr lang="ru-RU" smtClean="0"/>
              <a:pPr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404664"/>
            <a:ext cx="7117180" cy="2448272"/>
          </a:xfrm>
        </p:spPr>
        <p:txBody>
          <a:bodyPr/>
          <a:lstStyle/>
          <a:p>
            <a:r>
              <a:rPr lang="uk-UA" dirty="0" smtClean="0"/>
              <a:t>З досвіду роботи</a:t>
            </a:r>
            <a:br>
              <a:rPr lang="uk-UA" dirty="0" smtClean="0"/>
            </a:br>
            <a:r>
              <a:rPr lang="uk-UA" dirty="0" smtClean="0"/>
              <a:t>вчителя історії та </a:t>
            </a:r>
            <a:r>
              <a:rPr lang="uk-UA" dirty="0" smtClean="0"/>
              <a:t>географії </a:t>
            </a:r>
            <a:br>
              <a:rPr lang="uk-UA" dirty="0" smtClean="0"/>
            </a:br>
            <a:r>
              <a:rPr lang="uk-UA" dirty="0" err="1" smtClean="0"/>
              <a:t>Боложівської</a:t>
            </a:r>
            <a:r>
              <a:rPr lang="uk-UA" dirty="0" smtClean="0"/>
              <a:t> ЗОШ І-</a:t>
            </a:r>
            <a:r>
              <a:rPr lang="uk-UA" dirty="0" err="1" smtClean="0"/>
              <a:t>ІІст</a:t>
            </a:r>
            <a:r>
              <a:rPr lang="uk-UA" dirty="0" smtClean="0"/>
              <a:t>.</a:t>
            </a:r>
            <a:endParaRPr lang="ru-RU" dirty="0"/>
          </a:p>
        </p:txBody>
      </p:sp>
      <p:pic>
        <p:nvPicPr>
          <p:cNvPr id="1026" name="Picture 2" descr="C:\Documents and Settings\User\Рабочий стол\Картинки\природа\1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068960"/>
            <a:ext cx="5826224" cy="30735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8110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81736" y="215048"/>
            <a:ext cx="45365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sz="3200" dirty="0" smtClean="0"/>
              <a:t>Вивчаємо рідний край</a:t>
            </a:r>
            <a:endParaRPr lang="ru-RU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265858"/>
            <a:ext cx="4067944" cy="345928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010644"/>
            <a:ext cx="4788024" cy="3429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10890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987" y="0"/>
            <a:ext cx="7847013" cy="412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2" y="2719454"/>
            <a:ext cx="4051462" cy="414489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4883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DSCN563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1773238"/>
            <a:ext cx="6786563" cy="47513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3" name="TextBox 2"/>
          <p:cNvSpPr txBox="1"/>
          <p:nvPr/>
        </p:nvSpPr>
        <p:spPr>
          <a:xfrm>
            <a:off x="1000125" y="260648"/>
            <a:ext cx="61641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/>
              <a:t>Ткачук Галини Степанівни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07274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25" t="24375" r="18500" b="15416"/>
          <a:stretch/>
        </p:blipFill>
        <p:spPr bwMode="auto">
          <a:xfrm>
            <a:off x="6072" y="0"/>
            <a:ext cx="913792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3169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45" t="24375" r="18375" b="15208"/>
          <a:stretch/>
        </p:blipFill>
        <p:spPr bwMode="auto">
          <a:xfrm>
            <a:off x="391" y="0"/>
            <a:ext cx="917171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2231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692696"/>
            <a:ext cx="675799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4000" dirty="0" smtClean="0"/>
              <a:t>Проблема навчання.</a:t>
            </a:r>
          </a:p>
          <a:p>
            <a:pPr algn="just"/>
            <a:r>
              <a:rPr lang="uk-UA" sz="4000" dirty="0" smtClean="0"/>
              <a:t>- Інноваційні технології навчання: використання нестандартних уроків та їх елементів на </a:t>
            </a:r>
            <a:r>
              <a:rPr lang="uk-UA" sz="4000" dirty="0" err="1" smtClean="0"/>
              <a:t>уроках</a:t>
            </a:r>
            <a:r>
              <a:rPr lang="uk-UA" sz="4000" dirty="0" smtClean="0"/>
              <a:t> географії, історії і правознавства та в позаурочний час.</a:t>
            </a:r>
            <a:endParaRPr lang="uk-UA" sz="4000" dirty="0"/>
          </a:p>
        </p:txBody>
      </p:sp>
    </p:spTree>
    <p:extLst>
      <p:ext uri="{BB962C8B-B14F-4D97-AF65-F5344CB8AC3E}">
        <p14:creationId xmlns:p14="http://schemas.microsoft.com/office/powerpoint/2010/main" val="3981352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25" t="24583" r="18625" b="14375"/>
          <a:stretch/>
        </p:blipFill>
        <p:spPr bwMode="auto">
          <a:xfrm>
            <a:off x="-1" y="0"/>
            <a:ext cx="9260575" cy="70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9893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00" t="24792" r="18750" b="15209"/>
          <a:stretch/>
        </p:blipFill>
        <p:spPr bwMode="auto">
          <a:xfrm>
            <a:off x="-9912" y="0"/>
            <a:ext cx="91539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1517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75" t="24792" r="18376" b="13750"/>
          <a:stretch/>
        </p:blipFill>
        <p:spPr bwMode="auto">
          <a:xfrm>
            <a:off x="-31264" y="0"/>
            <a:ext cx="9175264" cy="7012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0552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7809" y="1412776"/>
            <a:ext cx="4243387" cy="402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419872" y="2564904"/>
            <a:ext cx="22322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Технолог</a:t>
            </a:r>
            <a:r>
              <a:rPr lang="uk-UA" sz="2800" dirty="0" err="1" smtClean="0"/>
              <a:t>ії</a:t>
            </a:r>
            <a:endParaRPr lang="uk-UA" sz="2800" dirty="0" smtClean="0"/>
          </a:p>
          <a:p>
            <a:pPr algn="r"/>
            <a:r>
              <a:rPr lang="uk-UA" sz="2800" dirty="0" smtClean="0"/>
              <a:t>навчання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6655147" y="260648"/>
            <a:ext cx="24888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Технологія постійного формування розумових дій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7112349" y="2708920"/>
            <a:ext cx="20517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Технологія колективної взаємодії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669078" y="5441851"/>
            <a:ext cx="24888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Технологія групової роботи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0" y="260648"/>
            <a:ext cx="24117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Технологія повного засвоєння навчального матеріалу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0" y="2564904"/>
            <a:ext cx="25557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Технологія диференційованого навчання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5441851"/>
            <a:ext cx="24117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Технологія адаптивного та модульного навчання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1635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Весна</Template>
  <TotalTime>37</TotalTime>
  <Words>62</Words>
  <Application>Microsoft Office PowerPoint</Application>
  <PresentationFormat>Екран (4:3)</PresentationFormat>
  <Paragraphs>13</Paragraphs>
  <Slides>11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11</vt:i4>
      </vt:variant>
    </vt:vector>
  </HeadingPairs>
  <TitlesOfParts>
    <vt:vector size="17" baseType="lpstr">
      <vt:lpstr>Arial</vt:lpstr>
      <vt:lpstr>Courier New</vt:lpstr>
      <vt:lpstr>Trebuchet MS</vt:lpstr>
      <vt:lpstr>Verdana</vt:lpstr>
      <vt:lpstr>Wingdings 2</vt:lpstr>
      <vt:lpstr>Spring</vt:lpstr>
      <vt:lpstr>З досвіду роботи вчителя історії та географії  Боложівської ЗОШ І-ІІст.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 досвіду роботи вчителя географії  Боложівської ЗОШ І-ІІст.</dc:title>
  <dc:creator>User</dc:creator>
  <cp:lastModifiedBy>Користувач Windows</cp:lastModifiedBy>
  <cp:revision>6</cp:revision>
  <dcterms:created xsi:type="dcterms:W3CDTF">2013-11-18T17:21:04Z</dcterms:created>
  <dcterms:modified xsi:type="dcterms:W3CDTF">2019-02-06T10:43:57Z</dcterms:modified>
</cp:coreProperties>
</file>