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850F7D-7404-4C13-829E-0D68FD94B937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8DC18A-4A8B-46F2-8D20-89D24BB575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 advTm="5000"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850F7D-7404-4C13-829E-0D68FD94B937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8DC18A-4A8B-46F2-8D20-89D24BB575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850F7D-7404-4C13-829E-0D68FD94B937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8DC18A-4A8B-46F2-8D20-89D24BB575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850F7D-7404-4C13-829E-0D68FD94B937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8DC18A-4A8B-46F2-8D20-89D24BB575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850F7D-7404-4C13-829E-0D68FD94B937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8DC18A-4A8B-46F2-8D20-89D24BB575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 advTm="5000"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850F7D-7404-4C13-829E-0D68FD94B937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8DC18A-4A8B-46F2-8D20-89D24BB575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850F7D-7404-4C13-829E-0D68FD94B937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8DC18A-4A8B-46F2-8D20-89D24BB575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850F7D-7404-4C13-829E-0D68FD94B937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8DC18A-4A8B-46F2-8D20-89D24BB575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850F7D-7404-4C13-829E-0D68FD94B937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8DC18A-4A8B-46F2-8D20-89D24BB575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 advTm="5000"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850F7D-7404-4C13-829E-0D68FD94B937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8DC18A-4A8B-46F2-8D20-89D24BB575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850F7D-7404-4C13-829E-0D68FD94B937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8DC18A-4A8B-46F2-8D20-89D24BB575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Click="0" advTm="5000"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6850F7D-7404-4C13-829E-0D68FD94B937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68DC18A-4A8B-46F2-8D20-89D24BB575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5000">
    <p:split orient="vert" dir="in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569036"/>
          </a:xfrm>
        </p:spPr>
        <p:txBody>
          <a:bodyPr>
            <a:normAutofit/>
          </a:bodyPr>
          <a:lstStyle/>
          <a:p>
            <a:r>
              <a:rPr lang="uk-UA" sz="6000" dirty="0" smtClean="0"/>
              <a:t>Екологічна стежка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714752"/>
            <a:ext cx="7406640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Click="0" advTm="5000"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3042" y="285728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Зупинка № 9 . По слідах звірів</a:t>
            </a:r>
            <a:endParaRPr lang="ru-RU" dirty="0"/>
          </a:p>
        </p:txBody>
      </p:sp>
      <p:pic>
        <p:nvPicPr>
          <p:cNvPr id="4" name="Рисунок 3" descr="IMG_20131007_1320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857232"/>
            <a:ext cx="5143500" cy="6000768"/>
          </a:xfrm>
          <a:prstGeom prst="rect">
            <a:avLst/>
          </a:prstGeom>
        </p:spPr>
      </p:pic>
    </p:spTree>
  </p:cSld>
  <p:clrMapOvr>
    <a:masterClrMapping/>
  </p:clrMapOvr>
  <p:transition advClick="0" advTm="5000"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31007_1402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5000"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1714488"/>
            <a:ext cx="60722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dirty="0" smtClean="0"/>
              <a:t>Дякуємо за увагу</a:t>
            </a:r>
            <a:endParaRPr lang="ru-RU" sz="7200" dirty="0"/>
          </a:p>
        </p:txBody>
      </p:sp>
    </p:spTree>
  </p:cSld>
  <p:clrMapOvr>
    <a:masterClrMapping/>
  </p:clrMapOvr>
  <p:transition advClick="0" advTm="5000"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428604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Зупинка № 1. Школа</a:t>
            </a:r>
            <a:endParaRPr lang="ru-RU" dirty="0"/>
          </a:p>
        </p:txBody>
      </p:sp>
      <p:pic>
        <p:nvPicPr>
          <p:cNvPr id="3" name="Рисунок 2" descr="IMG_20131007_1215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000108"/>
            <a:ext cx="8143900" cy="5857892"/>
          </a:xfrm>
          <a:prstGeom prst="rect">
            <a:avLst/>
          </a:prstGeom>
        </p:spPr>
      </p:pic>
    </p:spTree>
  </p:cSld>
  <p:clrMapOvr>
    <a:masterClrMapping/>
  </p:clrMapOvr>
  <p:transition advClick="0" advTm="5000"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142852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Зупинка № 2. Навчально-дослідна ділянка</a:t>
            </a:r>
            <a:endParaRPr lang="ru-RU" dirty="0"/>
          </a:p>
        </p:txBody>
      </p:sp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500042"/>
            <a:ext cx="4913376" cy="3000396"/>
          </a:xfrm>
          <a:prstGeom prst="rect">
            <a:avLst/>
          </a:prstGeom>
        </p:spPr>
      </p:pic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624" y="3571876"/>
            <a:ext cx="4913376" cy="3286124"/>
          </a:xfrm>
          <a:prstGeom prst="rect">
            <a:avLst/>
          </a:prstGeom>
        </p:spPr>
      </p:pic>
    </p:spTree>
  </p:cSld>
  <p:clrMapOvr>
    <a:masterClrMapping/>
  </p:clrMapOvr>
  <p:transition advClick="0" advTm="5000"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214290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Зупинка  №3 . Пам’ятник загиблим у війні</a:t>
            </a:r>
            <a:endParaRPr lang="ru-RU" dirty="0"/>
          </a:p>
        </p:txBody>
      </p:sp>
      <p:pic>
        <p:nvPicPr>
          <p:cNvPr id="3" name="Рисунок 2" descr="IMG_20131007_1223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785794"/>
            <a:ext cx="8143900" cy="6072206"/>
          </a:xfrm>
          <a:prstGeom prst="rect">
            <a:avLst/>
          </a:prstGeom>
        </p:spPr>
      </p:pic>
    </p:spTree>
  </p:cSld>
  <p:clrMapOvr>
    <a:masterClrMapping/>
  </p:clrMapOvr>
  <p:transition advClick="0" advTm="5000"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142852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Зупинка № 4. Сільська рада</a:t>
            </a:r>
            <a:endParaRPr lang="ru-RU" dirty="0"/>
          </a:p>
        </p:txBody>
      </p:sp>
      <p:pic>
        <p:nvPicPr>
          <p:cNvPr id="3" name="Рисунок 2" descr="IMG_20131007_1242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857232"/>
            <a:ext cx="4857784" cy="5857892"/>
          </a:xfrm>
          <a:prstGeom prst="rect">
            <a:avLst/>
          </a:prstGeom>
        </p:spPr>
      </p:pic>
    </p:spTree>
  </p:cSld>
  <p:clrMapOvr>
    <a:masterClrMapping/>
  </p:clrMapOvr>
  <p:transition advClick="0" advTm="5000"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142852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Зупинка № 5. Ставок</a:t>
            </a:r>
            <a:endParaRPr lang="ru-RU" dirty="0"/>
          </a:p>
        </p:txBody>
      </p:sp>
      <p:pic>
        <p:nvPicPr>
          <p:cNvPr id="3" name="Рисунок 2" descr="IMG_20131007_1309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642918"/>
            <a:ext cx="8143900" cy="6215082"/>
          </a:xfrm>
          <a:prstGeom prst="rect">
            <a:avLst/>
          </a:prstGeom>
        </p:spPr>
      </p:pic>
    </p:spTree>
  </p:cSld>
  <p:clrMapOvr>
    <a:masterClrMapping/>
  </p:clrMapOvr>
  <p:transition advClick="0" advTm="5000"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14285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Зупинка № 6. Річка</a:t>
            </a:r>
            <a:endParaRPr lang="ru-RU" dirty="0"/>
          </a:p>
        </p:txBody>
      </p:sp>
      <p:pic>
        <p:nvPicPr>
          <p:cNvPr id="3" name="Рисунок 2" descr="IMG_20131007_1320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642918"/>
            <a:ext cx="8143900" cy="6215082"/>
          </a:xfrm>
          <a:prstGeom prst="rect">
            <a:avLst/>
          </a:prstGeom>
        </p:spPr>
      </p:pic>
    </p:spTree>
  </p:cSld>
  <p:clrMapOvr>
    <a:masterClrMapping/>
  </p:clrMapOvr>
  <p:transition advClick="0" advTm="5000"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142852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Зупинка № 7. Джерело</a:t>
            </a:r>
            <a:endParaRPr lang="ru-RU" dirty="0"/>
          </a:p>
        </p:txBody>
      </p:sp>
      <p:pic>
        <p:nvPicPr>
          <p:cNvPr id="3" name="Рисунок 2" descr="2013-10-07 13.39.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571480"/>
            <a:ext cx="8143900" cy="6286520"/>
          </a:xfrm>
          <a:prstGeom prst="rect">
            <a:avLst/>
          </a:prstGeom>
        </p:spPr>
      </p:pic>
    </p:spTree>
  </p:cSld>
  <p:clrMapOvr>
    <a:masterClrMapping/>
  </p:clrMapOvr>
  <p:transition advClick="0" advTm="5000"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214290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Зупинка </a:t>
            </a:r>
            <a:r>
              <a:rPr lang="ru-RU" dirty="0" smtClean="0"/>
              <a:t>№ 8. </a:t>
            </a:r>
            <a:r>
              <a:rPr lang="ru-RU" dirty="0" err="1" smtClean="0"/>
              <a:t>Лісок</a:t>
            </a:r>
            <a:endParaRPr lang="uk-UA" dirty="0" smtClean="0"/>
          </a:p>
        </p:txBody>
      </p:sp>
      <p:pic>
        <p:nvPicPr>
          <p:cNvPr id="3" name="Рисунок 2" descr="IMG_20131007_133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571480"/>
            <a:ext cx="8143900" cy="6286520"/>
          </a:xfrm>
          <a:prstGeom prst="rect">
            <a:avLst/>
          </a:prstGeom>
        </p:spPr>
      </p:pic>
    </p:spTree>
  </p:cSld>
  <p:clrMapOvr>
    <a:masterClrMapping/>
  </p:clrMapOvr>
  <p:transition advClick="0" advTm="5000">
    <p:split orient="vert"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</TotalTime>
  <Words>57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Екологічна стежка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Екологічна стежка</dc:title>
  <dc:creator>Admin</dc:creator>
  <cp:lastModifiedBy>Admin</cp:lastModifiedBy>
  <cp:revision>4</cp:revision>
  <dcterms:created xsi:type="dcterms:W3CDTF">2013-10-28T18:26:20Z</dcterms:created>
  <dcterms:modified xsi:type="dcterms:W3CDTF">2013-10-28T18:50:22Z</dcterms:modified>
</cp:coreProperties>
</file>