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3" r:id="rId5"/>
    <p:sldId id="292" r:id="rId6"/>
    <p:sldId id="294" r:id="rId7"/>
    <p:sldId id="262" r:id="rId8"/>
    <p:sldId id="259" r:id="rId9"/>
    <p:sldId id="260" r:id="rId10"/>
    <p:sldId id="261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advClick="0"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1C2145C-8770-4A1A-A641-2FDB13208B9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C259F0-DF9E-409D-8ADA-B0F0DC67B924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5000"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071678"/>
            <a:ext cx="7824814" cy="1828800"/>
          </a:xfrm>
        </p:spPr>
        <p:txBody>
          <a:bodyPr>
            <a:noAutofit/>
          </a:bodyPr>
          <a:lstStyle/>
          <a:p>
            <a:pPr algn="ctr"/>
            <a:r>
              <a:rPr lang="uk-UA" sz="8800" dirty="0" smtClean="0">
                <a:solidFill>
                  <a:srgbClr val="FFFF00"/>
                </a:solidFill>
              </a:rPr>
              <a:t>Екологічний</a:t>
            </a:r>
            <a:br>
              <a:rPr lang="uk-UA" sz="8800" dirty="0" smtClean="0">
                <a:solidFill>
                  <a:srgbClr val="FFFF00"/>
                </a:solidFill>
              </a:rPr>
            </a:br>
            <a:r>
              <a:rPr lang="uk-UA" sz="8800" dirty="0" smtClean="0">
                <a:solidFill>
                  <a:srgbClr val="FFFF00"/>
                </a:solidFill>
              </a:rPr>
              <a:t> тиждень</a:t>
            </a:r>
            <a:endParaRPr lang="ru-RU" sz="88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1857364"/>
            <a:ext cx="50720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/>
              <a:t>Екологічний двобій</a:t>
            </a:r>
            <a:endParaRPr lang="ru-RU" sz="6600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1714488"/>
            <a:ext cx="6215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/>
              <a:t>Екологічна варта</a:t>
            </a:r>
            <a:endParaRPr lang="ru-RU" sz="7200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4_1213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4_1215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4_1217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772400" cy="642942"/>
          </a:xfrm>
        </p:spPr>
        <p:txBody>
          <a:bodyPr/>
          <a:lstStyle/>
          <a:p>
            <a:pPr algn="ctr"/>
            <a:r>
              <a:rPr lang="uk-UA" sz="4400" dirty="0" smtClean="0">
                <a:solidFill>
                  <a:srgbClr val="FFFF00"/>
                </a:solidFill>
              </a:rPr>
              <a:t>План екологічного тижня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714356"/>
            <a:ext cx="7772400" cy="4643470"/>
          </a:xfrm>
        </p:spPr>
        <p:txBody>
          <a:bodyPr>
            <a:normAutofit/>
          </a:bodyPr>
          <a:lstStyle/>
          <a:p>
            <a:r>
              <a:rPr lang="uk-UA" sz="1600" dirty="0" smtClean="0"/>
              <a:t>Понеділок</a:t>
            </a:r>
            <a:endParaRPr lang="ru-RU" sz="1600" dirty="0" smtClean="0"/>
          </a:p>
          <a:p>
            <a:pPr marL="457200" indent="-457200">
              <a:buAutoNum type="arabicPeriod"/>
            </a:pPr>
            <a:r>
              <a:rPr lang="uk-UA" sz="1600" dirty="0" smtClean="0"/>
              <a:t>Ознайомлення із планом роботи тижня.</a:t>
            </a:r>
          </a:p>
          <a:p>
            <a:pPr marL="457200" indent="-457200">
              <a:buAutoNum type="arabicPeriod"/>
            </a:pPr>
            <a:r>
              <a:rPr lang="uk-UA" sz="1600" dirty="0" smtClean="0"/>
              <a:t>Усний журнал “ Глобальні екологічні проблеми людства ”, 9 клас.</a:t>
            </a:r>
          </a:p>
          <a:p>
            <a:pPr marL="457200" indent="-457200"/>
            <a:r>
              <a:rPr lang="uk-UA" sz="1600" dirty="0" smtClean="0"/>
              <a:t>Вівторок</a:t>
            </a:r>
            <a:endParaRPr lang="uk-UA" sz="1600" dirty="0" smtClean="0"/>
          </a:p>
          <a:p>
            <a:pPr marL="457200" indent="-457200">
              <a:buAutoNum type="arabicPeriod"/>
            </a:pPr>
            <a:r>
              <a:rPr lang="uk-UA" sz="1600" dirty="0" smtClean="0"/>
              <a:t>Обрахування свого особистого екологічного </a:t>
            </a:r>
            <a:r>
              <a:rPr lang="uk-UA" sz="1600" dirty="0" err="1" smtClean="0"/>
              <a:t>коєфіцієнту</a:t>
            </a:r>
            <a:r>
              <a:rPr lang="uk-UA" sz="1600" dirty="0" smtClean="0"/>
              <a:t> ( соціологічне дослідження), 7-9 клас.</a:t>
            </a:r>
          </a:p>
          <a:p>
            <a:pPr marL="457200" indent="-457200"/>
            <a:r>
              <a:rPr lang="uk-UA" sz="1600" dirty="0" smtClean="0"/>
              <a:t>Середа</a:t>
            </a:r>
            <a:endParaRPr lang="uk-UA" sz="1600" dirty="0" smtClean="0"/>
          </a:p>
          <a:p>
            <a:pPr marL="457200" indent="-457200">
              <a:buAutoNum type="arabicPeriod"/>
            </a:pPr>
            <a:r>
              <a:rPr lang="uk-UA" sz="1600" dirty="0" smtClean="0"/>
              <a:t>Рольова гра “ Природа і ми ”, 7 клас.</a:t>
            </a:r>
          </a:p>
          <a:p>
            <a:pPr marL="457200" indent="-457200">
              <a:buAutoNum type="arabicPeriod"/>
            </a:pPr>
            <a:r>
              <a:rPr lang="uk-UA" sz="1600" dirty="0" smtClean="0"/>
              <a:t>Пізнавальна гра “ Екологічний </a:t>
            </a:r>
            <a:r>
              <a:rPr lang="uk-UA" sz="1600" dirty="0" err="1" smtClean="0"/>
              <a:t>двобій”</a:t>
            </a:r>
            <a:r>
              <a:rPr lang="uk-UA" sz="1600" dirty="0" smtClean="0"/>
              <a:t> , 8 клас.</a:t>
            </a:r>
          </a:p>
          <a:p>
            <a:pPr marL="457200" indent="-457200"/>
            <a:r>
              <a:rPr lang="uk-UA" sz="1600" dirty="0" smtClean="0"/>
              <a:t>Четвер</a:t>
            </a:r>
            <a:endParaRPr lang="uk-UA" sz="1600" dirty="0" smtClean="0"/>
          </a:p>
          <a:p>
            <a:pPr marL="457200" indent="-457200">
              <a:buAutoNum type="arabicPeriod"/>
            </a:pPr>
            <a:r>
              <a:rPr lang="uk-UA" sz="1600" dirty="0" smtClean="0"/>
              <a:t>Виступ екозагону “ Екологічна варта – день </a:t>
            </a:r>
            <a:r>
              <a:rPr lang="uk-UA" sz="1600" dirty="0" err="1" smtClean="0"/>
              <a:t>довкілля”</a:t>
            </a:r>
            <a:r>
              <a:rPr lang="uk-UA" sz="1600" dirty="0" smtClean="0"/>
              <a:t> , 6 клас.</a:t>
            </a:r>
          </a:p>
          <a:p>
            <a:pPr marL="457200" indent="-457200">
              <a:buAutoNum type="arabicPeriod"/>
            </a:pPr>
            <a:r>
              <a:rPr lang="uk-UA" sz="1600" dirty="0" smtClean="0"/>
              <a:t>Година спілкування “ Люди і птахи поряд живуть ” , 5 клас.</a:t>
            </a:r>
          </a:p>
          <a:p>
            <a:pPr marL="457200" indent="-457200"/>
            <a:r>
              <a:rPr lang="uk-UA" sz="1600" smtClean="0"/>
              <a:t>П’ятниця</a:t>
            </a:r>
            <a:endParaRPr lang="uk-UA" sz="1600" dirty="0" smtClean="0"/>
          </a:p>
          <a:p>
            <a:pPr marL="457200" indent="-457200">
              <a:buAutoNum type="arabicPeriod"/>
            </a:pPr>
            <a:r>
              <a:rPr lang="uk-UA" sz="1600" dirty="0" smtClean="0"/>
              <a:t>Сценка “ Курси юних екологів ”, 8 клас.</a:t>
            </a:r>
          </a:p>
          <a:p>
            <a:pPr marL="457200" indent="-457200">
              <a:buAutoNum type="arabicPeriod"/>
            </a:pPr>
            <a:r>
              <a:rPr lang="uk-UA" sz="1600" dirty="0" smtClean="0"/>
              <a:t>Вибори Президента Зеленої долини, 9 клас.</a:t>
            </a:r>
          </a:p>
          <a:p>
            <a:pPr marL="457200" indent="-457200"/>
            <a:endParaRPr lang="uk-UA" dirty="0" smtClean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4_1222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4_1225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4_1226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1785926"/>
            <a:ext cx="52149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/>
              <a:t>Курси юних екологів</a:t>
            </a:r>
            <a:endParaRPr lang="ru-RU" sz="7200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211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213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216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218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31025_122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1142984"/>
            <a:ext cx="6929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/>
              <a:t>Вибори Президента Зеленої долини</a:t>
            </a:r>
            <a:endParaRPr lang="ru-RU" sz="7200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642918"/>
            <a:ext cx="714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/>
              <a:t>Глобальні екологічні проблеми людства</a:t>
            </a:r>
            <a:endParaRPr lang="ru-RU" sz="7200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308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31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31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31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312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31025_1309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0042"/>
            <a:ext cx="7851648" cy="2700358"/>
          </a:xfrm>
        </p:spPr>
        <p:txBody>
          <a:bodyPr>
            <a:normAutofit/>
          </a:bodyPr>
          <a:lstStyle/>
          <a:p>
            <a:pPr algn="ctr"/>
            <a:r>
              <a:rPr lang="uk-UA" sz="8000" dirty="0" smtClean="0">
                <a:solidFill>
                  <a:srgbClr val="FFFF00"/>
                </a:solidFill>
              </a:rPr>
              <a:t>Дякуємо за увагу</a:t>
            </a:r>
            <a:endParaRPr lang="ru-RU" sz="8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10-21 10.43.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-10-21 10.42.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3-10-21 10.57.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1357298"/>
            <a:ext cx="52149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/>
              <a:t>Природа </a:t>
            </a:r>
          </a:p>
          <a:p>
            <a:pPr algn="ctr"/>
            <a:r>
              <a:rPr lang="uk-UA" sz="8000" dirty="0" smtClean="0"/>
              <a:t>і </a:t>
            </a:r>
          </a:p>
          <a:p>
            <a:pPr algn="ctr"/>
            <a:r>
              <a:rPr lang="uk-UA" sz="8000" dirty="0" smtClean="0"/>
              <a:t>ми</a:t>
            </a:r>
            <a:endParaRPr lang="ru-RU" sz="8000" dirty="0"/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39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</TotalTime>
  <Words>122</Words>
  <Application>Microsoft Office PowerPoint</Application>
  <PresentationFormat>Екран (4:3)</PresentationFormat>
  <Paragraphs>25</Paragraphs>
  <Slides>36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36</vt:i4>
      </vt:variant>
    </vt:vector>
  </HeadingPairs>
  <TitlesOfParts>
    <vt:vector size="40" baseType="lpstr">
      <vt:lpstr>Calibri</vt:lpstr>
      <vt:lpstr>Constantia</vt:lpstr>
      <vt:lpstr>Wingdings 2</vt:lpstr>
      <vt:lpstr>Поток</vt:lpstr>
      <vt:lpstr>Екологічний  тиждень</vt:lpstr>
      <vt:lpstr>План екологічного тижня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Дякуємо за увагу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Екологічний  тиждень</dc:title>
  <dc:creator>Admin</dc:creator>
  <cp:lastModifiedBy>Користувач Windows</cp:lastModifiedBy>
  <cp:revision>10</cp:revision>
  <dcterms:created xsi:type="dcterms:W3CDTF">2013-10-28T16:39:59Z</dcterms:created>
  <dcterms:modified xsi:type="dcterms:W3CDTF">2019-02-05T08:18:17Z</dcterms:modified>
</cp:coreProperties>
</file>