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F4E187-B1B3-4897-9E40-B9E225BD5D4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A0F66E-D456-40C3-8F15-65FAC3836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85736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Екологічні акції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785926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/>
              <a:t>До чистих джерел</a:t>
            </a:r>
            <a:endParaRPr lang="ru-RU" sz="7200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10-07 13.39.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1714488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Хочеш ти  ковток  водиці  чистої,</a:t>
            </a:r>
          </a:p>
          <a:p>
            <a:r>
              <a:rPr lang="uk-UA" dirty="0" smtClean="0"/>
              <a:t>Щоб  була я  вічно  молода?</a:t>
            </a:r>
          </a:p>
          <a:p>
            <a:r>
              <a:rPr lang="uk-UA" dirty="0" smtClean="0"/>
              <a:t>Чоловіче, я сама  не  вистою,</a:t>
            </a:r>
          </a:p>
          <a:p>
            <a:r>
              <a:rPr lang="uk-UA" dirty="0" smtClean="0"/>
              <a:t>Ти рятуй  мене,  бо  я  -  вода!</a:t>
            </a:r>
            <a:endParaRPr lang="ru-RU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10-07 13.39.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857364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  -  вода.  І  родилась  чистою.</a:t>
            </a:r>
          </a:p>
          <a:p>
            <a:r>
              <a:rPr lang="uk-UA" dirty="0" smtClean="0"/>
              <a:t>Не для  себе  ллюся,  а  для  вас.</a:t>
            </a:r>
          </a:p>
          <a:p>
            <a:r>
              <a:rPr lang="uk-UA" dirty="0" smtClean="0"/>
              <a:t>Озиваюсь  мовою  врочистою</a:t>
            </a:r>
          </a:p>
          <a:p>
            <a:r>
              <a:rPr lang="uk-UA" dirty="0" smtClean="0"/>
              <a:t>І  лише за  правду  без  прикрас.</a:t>
            </a:r>
            <a:endParaRPr lang="ru-RU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10-07 13.39.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28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2000240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Є  в  кожнім  з  нас  співуче  джерело!</a:t>
            </a:r>
          </a:p>
          <a:p>
            <a:r>
              <a:rPr lang="uk-UA" dirty="0" smtClean="0"/>
              <a:t>Пильнуй  його,  свічадо неспокою,</a:t>
            </a:r>
          </a:p>
          <a:p>
            <a:r>
              <a:rPr lang="uk-UA" dirty="0" smtClean="0"/>
              <a:t>Аби  воно  порою  золотою</a:t>
            </a:r>
          </a:p>
          <a:p>
            <a:r>
              <a:rPr lang="uk-UA" dirty="0" smtClean="0"/>
              <a:t>І  таїною  радості  цвіло.</a:t>
            </a:r>
            <a:endParaRPr lang="ru-RU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28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3" name="Рисунок 2" descr="P728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28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499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143644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143644"/>
            <a:ext cx="6172200" cy="687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1142984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Бережіть  джерельце,  люди,</a:t>
            </a:r>
          </a:p>
          <a:p>
            <a:r>
              <a:rPr lang="uk-UA" sz="3200" dirty="0" smtClean="0"/>
              <a:t>І  воно  напоїть  вас.</a:t>
            </a:r>
          </a:p>
          <a:p>
            <a:r>
              <a:rPr lang="uk-UA" sz="3200" dirty="0" smtClean="0"/>
              <a:t>Хай  дзюрчить  джерельце  всюди,</a:t>
            </a:r>
          </a:p>
          <a:p>
            <a:r>
              <a:rPr lang="uk-UA" sz="3200" dirty="0" smtClean="0"/>
              <a:t>Закликаємо  ми  вас.</a:t>
            </a:r>
            <a:endParaRPr lang="ru-RU" sz="3200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102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Екологічні акції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акції</dc:title>
  <dc:creator>Admin</dc:creator>
  <cp:lastModifiedBy>Admin</cp:lastModifiedBy>
  <cp:revision>2</cp:revision>
  <dcterms:created xsi:type="dcterms:W3CDTF">2013-10-28T17:48:14Z</dcterms:created>
  <dcterms:modified xsi:type="dcterms:W3CDTF">2013-10-28T18:07:48Z</dcterms:modified>
</cp:coreProperties>
</file>