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69" r:id="rId6"/>
    <p:sldId id="270" r:id="rId7"/>
    <p:sldId id="260" r:id="rId8"/>
    <p:sldId id="262" r:id="rId9"/>
    <p:sldId id="261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D9DB2F-7F9D-4C20-A70B-4E25769ED2AD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244261-60F6-4B48-B176-0250C824E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7650" y="4714884"/>
            <a:ext cx="5637010" cy="456337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Презентація авторського гімну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357299"/>
            <a:ext cx="6148132" cy="3214710"/>
          </a:xfrm>
        </p:spPr>
        <p:txBody>
          <a:bodyPr/>
          <a:lstStyle/>
          <a:p>
            <a:pPr marL="182880" indent="0"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Українська хартія вільної людини</a:t>
            </a:r>
            <a:r>
              <a:rPr lang="uk-UA" dirty="0" smtClean="0"/>
              <a:t> 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Группа 9"/>
          <p:cNvGrpSpPr/>
          <p:nvPr/>
        </p:nvGrpSpPr>
        <p:grpSpPr>
          <a:xfrm>
            <a:off x="7710261" y="6871"/>
            <a:ext cx="1438225" cy="6858000"/>
            <a:chOff x="-9475" y="0"/>
            <a:chExt cx="1438225" cy="6858000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517" y="687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71221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04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28" y="1571612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643042" y="2357430"/>
            <a:ext cx="7643866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8.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Бути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всім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відкритим для суспільства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Жить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без другого сорту і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скалок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Налаштованим на життєвий подвиг,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Даючи нащадкам цей урок.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28" y="1571612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71604" y="1785926"/>
            <a:ext cx="6429420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9. З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успіхом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долати всі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тенети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"Реформ справедливості!"  - наш клич.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Україні простір встановити,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Подолать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страшнюче слово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бич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28" y="1571612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000232" y="1714488"/>
            <a:ext cx="607223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71604" y="1928802"/>
            <a:ext cx="6929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1714488"/>
            <a:ext cx="79296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10. Кожен будь учасником спільноти,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Опорою і прикладом демократичних сил.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Тому що Хартія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це вибір -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Бути!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 щоб ніколи в цьому нас ніхто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 подолав і не зломив!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2800" dirty="0" smtClean="0">
                <a:solidFill>
                  <a:srgbClr val="FF0000"/>
                </a:solidFill>
              </a:rPr>
              <a:t>Кузь Тетяна Георгіївна</a:t>
            </a:r>
            <a:br>
              <a:rPr lang="uk-UA" sz="2800" dirty="0" smtClean="0">
                <a:solidFill>
                  <a:srgbClr val="FF0000"/>
                </a:solidFill>
              </a:rPr>
            </a:br>
            <a:r>
              <a:rPr lang="uk-UA" sz="2800" dirty="0" smtClean="0">
                <a:solidFill>
                  <a:srgbClr val="FF0000"/>
                </a:solidFill>
              </a:rPr>
              <a:t>вчитель історії та правознавства</a:t>
            </a:r>
            <a:br>
              <a:rPr lang="uk-UA" sz="2800" dirty="0" smtClean="0">
                <a:solidFill>
                  <a:srgbClr val="FF0000"/>
                </a:solidFill>
              </a:rPr>
            </a:br>
            <a:r>
              <a:rPr lang="uk-UA" sz="2800" dirty="0" smtClean="0">
                <a:solidFill>
                  <a:srgbClr val="FF0000"/>
                </a:solidFill>
              </a:rPr>
              <a:t> </a:t>
            </a:r>
            <a:r>
              <a:rPr lang="uk-UA" sz="2400" dirty="0" smtClean="0">
                <a:solidFill>
                  <a:srgbClr val="FF0000"/>
                </a:solidFill>
              </a:rPr>
              <a:t>НВК </a:t>
            </a:r>
            <a:r>
              <a:rPr lang="uk-UA" sz="2400" dirty="0" err="1" smtClean="0">
                <a:solidFill>
                  <a:srgbClr val="FF0000"/>
                </a:solidFill>
              </a:rPr>
              <a:t>”Гаївська</a:t>
            </a:r>
            <a:r>
              <a:rPr lang="uk-UA" sz="2400" dirty="0" smtClean="0">
                <a:solidFill>
                  <a:srgbClr val="FF0000"/>
                </a:solidFill>
              </a:rPr>
              <a:t> ЗОШ І-ІІ  ступенів – ДНЗ”</a:t>
            </a:r>
            <a:br>
              <a:rPr lang="uk-UA" sz="2400" dirty="0" smtClean="0">
                <a:solidFill>
                  <a:srgbClr val="FF0000"/>
                </a:solidFill>
              </a:rPr>
            </a:br>
            <a:r>
              <a:rPr lang="uk-UA" sz="2400" dirty="0" smtClean="0">
                <a:solidFill>
                  <a:srgbClr val="FF0000"/>
                </a:solidFill>
              </a:rPr>
              <a:t/>
            </a:r>
            <a:br>
              <a:rPr lang="uk-UA" sz="2400" dirty="0" smtClean="0">
                <a:solidFill>
                  <a:srgbClr val="FF0000"/>
                </a:solidFill>
              </a:rPr>
            </a:br>
            <a:r>
              <a:rPr lang="uk-UA" sz="2400" dirty="0" smtClean="0">
                <a:solidFill>
                  <a:srgbClr val="FF0000"/>
                </a:solidFill>
              </a:rPr>
              <a:t>Автор гімну </a:t>
            </a:r>
            <a:r>
              <a:rPr lang="uk-UA" sz="2400" dirty="0" err="1" smtClean="0">
                <a:solidFill>
                  <a:srgbClr val="FF0000"/>
                </a:solidFill>
              </a:rPr>
              <a:t>”Дорога</a:t>
            </a:r>
            <a:r>
              <a:rPr lang="uk-UA" sz="2400" dirty="0" smtClean="0">
                <a:solidFill>
                  <a:srgbClr val="FF0000"/>
                </a:solidFill>
              </a:rPr>
              <a:t> до щасливого </a:t>
            </a:r>
            <a:r>
              <a:rPr lang="uk-UA" sz="2400" dirty="0" err="1" smtClean="0">
                <a:solidFill>
                  <a:srgbClr val="FF0000"/>
                </a:solidFill>
              </a:rPr>
              <a:t>життя”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G:\худ фото 101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432" y="2428868"/>
            <a:ext cx="2666832" cy="4001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428596" y="-214338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00232" y="0"/>
            <a:ext cx="714376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6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1. Будь в державі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вільною людиною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 польоті з думами-крильми,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Щоб відчути щастя і захищеність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Із добром у серці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будем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428596" y="-214338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00232" y="0"/>
            <a:ext cx="714376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6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071670" y="2071678"/>
            <a:ext cx="72152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Бути українцем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це життєве кредо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 плекати гідність у серцях.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Подолать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страхи й стереотипи,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 гордістю нести держави стяг.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25717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428596" y="-214338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00232" y="0"/>
            <a:ext cx="714376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6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18" y="2000240"/>
            <a:ext cx="735808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3. І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активним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буть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громадянином,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Кличе нас всіх воленька свята,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Задля щастя дому і спільноти,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Ми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захистим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села і міста.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428596" y="-214338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00232" y="0"/>
            <a:ext cx="714376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6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332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57422" y="2643182"/>
            <a:ext cx="6286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4. У </a:t>
            </a: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любові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виявим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терпіння,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До думок і поглядів, ідей,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Мовою </a:t>
            </a:r>
            <a:r>
              <a:rPr lang="uk-UA" sz="2400" dirty="0" err="1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скріплятемо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коріння, -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Наших українських всіх людей.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28" y="1571612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0" y="2536448"/>
            <a:ext cx="67151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uk-UA" sz="24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Самостійно мислити</a:t>
            </a:r>
            <a:r>
              <a:rPr lang="uk-UA" sz="2400" dirty="0" smtClean="0">
                <a:solidFill>
                  <a:srgbClr val="FF00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й </a:t>
            </a: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творити</a:t>
            </a:r>
            <a:r>
              <a:rPr lang="uk-UA" sz="24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 душах збайдужілих естафет.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lang="uk-UA" sz="2400" dirty="0" err="1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згасать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вогнем в минулім світлі,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Рухатись чим швидше </a:t>
            </a:r>
            <a:r>
              <a:rPr lang="uk-UA" sz="24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уперед!</a:t>
            </a: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28" y="1571612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71604" y="1928802"/>
            <a:ext cx="6500826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6. Отож спільне головне завдання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–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Поставити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господаря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знавця.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 не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зламать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в душі стереотипів,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жить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із ними від початку й до кінця!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75199"/>
            <a:ext cx="6748136" cy="977538"/>
          </a:xfrm>
        </p:spPr>
        <p:txBody>
          <a:bodyPr/>
          <a:lstStyle/>
          <a:p>
            <a:pPr marL="182880" indent="0" algn="ctr">
              <a:buNone/>
            </a:pPr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-9475" y="0"/>
            <a:ext cx="1438225" cy="6858000"/>
            <a:chOff x="-9475" y="0"/>
            <a:chExt cx="1438225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124971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75" y="2492896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17032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6850"/>
              <a:ext cx="142875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8" y="0"/>
            <a:ext cx="1680267" cy="1533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17" y="5121625"/>
            <a:ext cx="1747465" cy="1754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28" y="1571612"/>
            <a:ext cx="73581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43042" y="2357430"/>
            <a:ext cx="68580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uk-UA" sz="24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Бути лідером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із сильними знаннями,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 відчуттям конкретної мети.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Щоб Вкраїна наша </a:t>
            </a:r>
            <a:r>
              <a:rPr lang="uk-UA" sz="24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рідна мати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Мала змогу жити і цвісти!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-укр-2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Презентация-укр-2</Template>
  <TotalTime>73</TotalTime>
  <Words>260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Презентация-укр-2</vt:lpstr>
      <vt:lpstr>Українська хартія вільної людини </vt:lpstr>
      <vt:lpstr>Кузь Тетяна Георгіївна вчитель історії та правознавства  НВК ”Гаївська ЗОШ І-ІІ  ступенів – ДНЗ”  Автор гімну ”Дорога до щасливого життя”</vt:lpstr>
      <vt:lpstr>Слайд 3</vt:lpstr>
      <vt:lpstr>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хартія вільної людини</dc:title>
  <dc:creator>ThinkPad</dc:creator>
  <cp:lastModifiedBy>ThinkPad</cp:lastModifiedBy>
  <cp:revision>9</cp:revision>
  <dcterms:created xsi:type="dcterms:W3CDTF">2018-11-14T14:31:14Z</dcterms:created>
  <dcterms:modified xsi:type="dcterms:W3CDTF">2018-11-14T15:50:41Z</dcterms:modified>
</cp:coreProperties>
</file>