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515" y="0"/>
            <a:ext cx="8784976" cy="7273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uk-UA" sz="1400" b="1" u="sng" dirty="0"/>
              <a:t>Культура України кінця ХVІІІ – першої половини ХІХ ст.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1.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поняття</a:t>
            </a:r>
            <a:r>
              <a:rPr lang="ru-RU" sz="1400" dirty="0"/>
              <a:t> </a:t>
            </a:r>
            <a:r>
              <a:rPr lang="ru-RU" sz="1400" dirty="0" err="1"/>
              <a:t>характеризують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української</a:t>
            </a:r>
            <a:r>
              <a:rPr lang="ru-RU" sz="1400" dirty="0"/>
              <a:t> </a:t>
            </a:r>
            <a:r>
              <a:rPr lang="ru-RU" sz="1400" dirty="0" err="1"/>
              <a:t>культури</a:t>
            </a:r>
            <a:r>
              <a:rPr lang="ru-RU" sz="1400" dirty="0"/>
              <a:t> в </a:t>
            </a:r>
            <a:r>
              <a:rPr lang="ru-RU" sz="1400" dirty="0" err="1"/>
              <a:t>першій</a:t>
            </a:r>
            <a:r>
              <a:rPr lang="ru-RU" sz="1400" dirty="0"/>
              <a:t> </a:t>
            </a:r>
            <a:r>
              <a:rPr lang="ru-RU" sz="1400" dirty="0" err="1"/>
              <a:t>половині</a:t>
            </a:r>
            <a:r>
              <a:rPr lang="ru-RU" sz="1400" dirty="0"/>
              <a:t> 19 ст.?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 </a:t>
            </a:r>
            <a:r>
              <a:rPr lang="ru-RU" sz="1400" dirty="0" err="1"/>
              <a:t>класицизм</a:t>
            </a:r>
            <a:r>
              <a:rPr lang="ru-RU" sz="1400" dirty="0"/>
              <a:t>; </a:t>
            </a:r>
            <a:r>
              <a:rPr lang="uk-UA" sz="1400" dirty="0"/>
              <a:t>  </a:t>
            </a:r>
            <a:r>
              <a:rPr lang="uk-UA" sz="1400" b="1" u="sng" dirty="0"/>
              <a:t>Б. </a:t>
            </a:r>
            <a:r>
              <a:rPr lang="ru-RU" sz="1400" b="1" u="sng" dirty="0"/>
              <a:t> </a:t>
            </a:r>
            <a:r>
              <a:rPr lang="ru-RU" sz="1400" dirty="0"/>
              <a:t>модерн; </a:t>
            </a:r>
            <a:r>
              <a:rPr lang="uk-UA" sz="1400" dirty="0"/>
              <a:t>  </a:t>
            </a:r>
            <a:r>
              <a:rPr lang="uk-UA" sz="1400" b="1" u="sng" dirty="0"/>
              <a:t>В.</a:t>
            </a:r>
            <a:r>
              <a:rPr lang="ru-RU" sz="1400" b="1" u="sng" dirty="0"/>
              <a:t> </a:t>
            </a:r>
            <a:r>
              <a:rPr lang="ru-RU" sz="1400" dirty="0" err="1"/>
              <a:t>шкільна</a:t>
            </a:r>
            <a:r>
              <a:rPr lang="ru-RU" sz="1400" dirty="0"/>
              <a:t> драма; </a:t>
            </a:r>
            <a:r>
              <a:rPr lang="uk-UA" sz="1400" b="1" u="sng" dirty="0"/>
              <a:t>Г. </a:t>
            </a:r>
            <a:r>
              <a:rPr lang="ru-RU" sz="1400" dirty="0"/>
              <a:t>романтизм </a:t>
            </a:r>
            <a:r>
              <a:rPr lang="uk-UA" sz="1400" dirty="0"/>
              <a:t>  </a:t>
            </a:r>
            <a:r>
              <a:rPr lang="uk-UA" sz="1400" b="1" u="sng" dirty="0"/>
              <a:t>Д. </a:t>
            </a:r>
            <a:r>
              <a:rPr lang="ru-RU" sz="1400" dirty="0"/>
              <a:t>нова </a:t>
            </a:r>
            <a:r>
              <a:rPr lang="ru-RU" sz="1400" dirty="0" err="1"/>
              <a:t>українська</a:t>
            </a:r>
            <a:r>
              <a:rPr lang="ru-RU" sz="1400" dirty="0"/>
              <a:t> </a:t>
            </a:r>
            <a:r>
              <a:rPr lang="ru-RU" sz="1400" dirty="0" err="1"/>
              <a:t>література</a:t>
            </a:r>
            <a:r>
              <a:rPr lang="ru-RU" sz="1400" dirty="0"/>
              <a:t>; </a:t>
            </a:r>
            <a:r>
              <a:rPr lang="uk-UA" sz="1400" dirty="0"/>
              <a:t>  </a:t>
            </a:r>
            <a:r>
              <a:rPr lang="uk-UA" sz="1400" b="1" u="sng" dirty="0" smtClean="0"/>
              <a:t>Е</a:t>
            </a:r>
            <a:r>
              <a:rPr lang="uk-UA" sz="1400" b="1" u="sng" dirty="0"/>
              <a:t>. </a:t>
            </a:r>
            <a:r>
              <a:rPr lang="ru-RU" sz="1400" dirty="0" err="1"/>
              <a:t>полемічна</a:t>
            </a:r>
            <a:r>
              <a:rPr lang="ru-RU" sz="1400" dirty="0"/>
              <a:t> </a:t>
            </a:r>
            <a:r>
              <a:rPr lang="ru-RU" sz="1400" dirty="0" err="1"/>
              <a:t>література</a:t>
            </a:r>
            <a:r>
              <a:rPr lang="ru-RU" sz="1400" dirty="0" smtClean="0"/>
              <a:t>.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2.</a:t>
            </a:r>
            <a:r>
              <a:rPr lang="ru-RU" sz="1400" dirty="0"/>
              <a:t>У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містах</a:t>
            </a:r>
            <a:r>
              <a:rPr lang="ru-RU" sz="1400" dirty="0"/>
              <a:t> </a:t>
            </a:r>
            <a:r>
              <a:rPr lang="ru-RU" sz="1400" dirty="0" err="1"/>
              <a:t>розташовані</a:t>
            </a:r>
            <a:r>
              <a:rPr lang="ru-RU" sz="1400" dirty="0"/>
              <a:t> </a:t>
            </a:r>
            <a:r>
              <a:rPr lang="ru-RU" sz="1400" dirty="0" err="1"/>
              <a:t>пам’ятники</a:t>
            </a:r>
            <a:r>
              <a:rPr lang="ru-RU" sz="1400" dirty="0"/>
              <a:t> садово-паркового </a:t>
            </a:r>
            <a:r>
              <a:rPr lang="ru-RU" sz="1400" dirty="0" err="1"/>
              <a:t>мистецтва</a:t>
            </a:r>
            <a:r>
              <a:rPr lang="ru-RU" sz="1400" dirty="0"/>
              <a:t> «</a:t>
            </a:r>
            <a:r>
              <a:rPr lang="ru-RU" sz="1400" dirty="0" err="1"/>
              <a:t>Софіївка</a:t>
            </a:r>
            <a:r>
              <a:rPr lang="ru-RU" sz="1400" dirty="0"/>
              <a:t>» 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 </a:t>
            </a:r>
            <a:r>
              <a:rPr lang="ru-RU" sz="1400" dirty="0" err="1"/>
              <a:t>Київ</a:t>
            </a:r>
            <a:r>
              <a:rPr lang="ru-RU" sz="1400" dirty="0"/>
              <a:t>, </a:t>
            </a:r>
            <a:r>
              <a:rPr lang="ru-RU" sz="1400" dirty="0" err="1"/>
              <a:t>Ялт</a:t>
            </a:r>
            <a:r>
              <a:rPr lang="uk-UA" sz="1400" dirty="0"/>
              <a:t>а    </a:t>
            </a:r>
            <a:r>
              <a:rPr lang="uk-UA" sz="1400" b="1" u="sng" dirty="0"/>
              <a:t>Б.  </a:t>
            </a:r>
            <a:r>
              <a:rPr lang="uk-UA" sz="1400" dirty="0"/>
              <a:t>Ялта, Умань    </a:t>
            </a:r>
            <a:r>
              <a:rPr lang="uk-UA" sz="1400" b="1" u="sng" dirty="0"/>
              <a:t> В</a:t>
            </a:r>
            <a:r>
              <a:rPr lang="uk-UA" sz="1400" dirty="0"/>
              <a:t>.  Умань, Біла Церква     </a:t>
            </a:r>
            <a:r>
              <a:rPr lang="uk-UA" sz="1400" b="1" u="sng" dirty="0"/>
              <a:t> Г. </a:t>
            </a:r>
            <a:r>
              <a:rPr lang="uk-UA" sz="1400" dirty="0"/>
              <a:t>Біла Церква, Кам’янець-Подільський  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3 .</a:t>
            </a:r>
            <a:r>
              <a:rPr lang="ru-RU" sz="1400" dirty="0" err="1"/>
              <a:t>Відкриття</a:t>
            </a:r>
            <a:r>
              <a:rPr lang="ru-RU" sz="1400" dirty="0"/>
              <a:t> </a:t>
            </a:r>
            <a:r>
              <a:rPr lang="ru-RU" sz="1400" dirty="0" err="1"/>
              <a:t>Харківського</a:t>
            </a:r>
            <a:r>
              <a:rPr lang="ru-RU" sz="1400" dirty="0"/>
              <a:t> </a:t>
            </a:r>
            <a:r>
              <a:rPr lang="ru-RU" sz="1400" dirty="0" err="1"/>
              <a:t>університету</a:t>
            </a:r>
            <a:r>
              <a:rPr lang="ru-RU" sz="1400" dirty="0"/>
              <a:t> </a:t>
            </a:r>
            <a:r>
              <a:rPr lang="ru-RU" sz="1400" dirty="0" err="1"/>
              <a:t>пов’язано</a:t>
            </a:r>
            <a:r>
              <a:rPr lang="ru-RU" sz="1400" dirty="0"/>
              <a:t> з </a:t>
            </a:r>
            <a:r>
              <a:rPr lang="ru-RU" sz="1400" dirty="0" err="1"/>
              <a:t>ім’ям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b="1" u="sng" dirty="0"/>
              <a:t>А.  </a:t>
            </a:r>
            <a:r>
              <a:rPr lang="ru-RU" sz="1400" dirty="0"/>
              <a:t>М. </a:t>
            </a:r>
            <a:r>
              <a:rPr lang="ru-RU" sz="1400" dirty="0" err="1"/>
              <a:t>Остроградського</a:t>
            </a:r>
            <a:r>
              <a:rPr lang="ru-RU" sz="1400" dirty="0"/>
              <a:t> </a:t>
            </a:r>
            <a:r>
              <a:rPr lang="uk-UA" sz="1400" dirty="0"/>
              <a:t>   </a:t>
            </a:r>
            <a:r>
              <a:rPr lang="uk-UA" sz="1400" b="1" u="sng" dirty="0"/>
              <a:t>Б.   </a:t>
            </a:r>
            <a:r>
              <a:rPr lang="ru-RU" sz="1400" dirty="0"/>
              <a:t>М. Максимовича </a:t>
            </a:r>
            <a:r>
              <a:rPr lang="uk-UA" sz="1400" dirty="0"/>
              <a:t>  </a:t>
            </a:r>
            <a:r>
              <a:rPr lang="uk-UA" sz="1400" b="1" u="sng" dirty="0"/>
              <a:t>В. </a:t>
            </a:r>
            <a:r>
              <a:rPr lang="ru-RU" sz="1400" dirty="0"/>
              <a:t>В. Антоновича</a:t>
            </a:r>
            <a:r>
              <a:rPr lang="uk-UA" sz="1400" dirty="0"/>
              <a:t>    </a:t>
            </a:r>
            <a:r>
              <a:rPr lang="uk-UA" sz="1400" b="1" u="sng" dirty="0"/>
              <a:t>Г.  </a:t>
            </a:r>
            <a:r>
              <a:rPr lang="ru-RU" sz="1400" dirty="0"/>
              <a:t>В. </a:t>
            </a:r>
            <a:r>
              <a:rPr lang="ru-RU" sz="1400" dirty="0" err="1" smtClean="0"/>
              <a:t>Каразіна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4. </a:t>
            </a:r>
            <a:r>
              <a:rPr lang="ru-RU" sz="1400" dirty="0"/>
              <a:t>Першим ректором </a:t>
            </a:r>
            <a:r>
              <a:rPr lang="ru-RU" sz="1400" dirty="0" err="1"/>
              <a:t>Київського</a:t>
            </a:r>
            <a:r>
              <a:rPr lang="ru-RU" sz="1400" dirty="0"/>
              <a:t>  </a:t>
            </a:r>
            <a:r>
              <a:rPr lang="ru-RU" sz="1400" dirty="0" err="1"/>
              <a:t>університету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b="1" u="sng" dirty="0"/>
              <a:t>А. </a:t>
            </a:r>
            <a:r>
              <a:rPr lang="uk-UA" sz="1400" dirty="0"/>
              <a:t>М.</a:t>
            </a:r>
            <a:r>
              <a:rPr lang="ru-RU" sz="1400" dirty="0" err="1"/>
              <a:t>Остроградський</a:t>
            </a:r>
            <a:r>
              <a:rPr lang="ru-RU" sz="1400" dirty="0"/>
              <a:t> </a:t>
            </a:r>
            <a:r>
              <a:rPr lang="uk-UA" sz="1400" dirty="0"/>
              <a:t>   </a:t>
            </a:r>
            <a:r>
              <a:rPr lang="uk-UA" sz="1400" b="1" u="sng" dirty="0"/>
              <a:t>Б. </a:t>
            </a:r>
            <a:r>
              <a:rPr lang="ru-RU" sz="1400" dirty="0"/>
              <a:t>М. Максимович</a:t>
            </a:r>
            <a:r>
              <a:rPr lang="uk-UA" sz="1400" dirty="0"/>
              <a:t>    </a:t>
            </a:r>
            <a:r>
              <a:rPr lang="uk-UA" sz="1400" b="1" u="sng" dirty="0"/>
              <a:t>В. </a:t>
            </a:r>
            <a:r>
              <a:rPr lang="ru-RU" sz="1400" dirty="0"/>
              <a:t>В. Антонович</a:t>
            </a:r>
            <a:r>
              <a:rPr lang="uk-UA" sz="1400" dirty="0"/>
              <a:t>   </a:t>
            </a:r>
            <a:r>
              <a:rPr lang="uk-UA" sz="1400" b="1" u="sng" dirty="0"/>
              <a:t> Г. </a:t>
            </a:r>
            <a:r>
              <a:rPr lang="ru-RU" sz="1400" dirty="0"/>
              <a:t>В. </a:t>
            </a:r>
            <a:r>
              <a:rPr lang="ru-RU" sz="1400" dirty="0" err="1"/>
              <a:t>Каразін</a:t>
            </a:r>
            <a:r>
              <a:rPr lang="ru-RU" sz="1400" dirty="0"/>
              <a:t> </a:t>
            </a:r>
            <a:endParaRPr lang="ru-RU" sz="1400" dirty="0" smtClean="0"/>
          </a:p>
          <a:p>
            <a:pPr>
              <a:lnSpc>
                <a:spcPts val="1600"/>
              </a:lnSpc>
            </a:pPr>
            <a:r>
              <a:rPr lang="uk-UA" sz="1400" dirty="0" smtClean="0"/>
              <a:t>5</a:t>
            </a:r>
            <a:r>
              <a:rPr lang="ru-RU" sz="1400" dirty="0"/>
              <a:t>.  </a:t>
            </a:r>
            <a:r>
              <a:rPr lang="ru-RU" sz="1400" dirty="0" err="1"/>
              <a:t>Імʼя</a:t>
            </a:r>
            <a:r>
              <a:rPr lang="ru-RU" sz="1400" dirty="0"/>
              <a:t>  </a:t>
            </a:r>
            <a:r>
              <a:rPr lang="ru-RU" sz="1400" dirty="0" err="1"/>
              <a:t>присвоєне</a:t>
            </a:r>
            <a:r>
              <a:rPr lang="ru-RU" sz="1400" dirty="0"/>
              <a:t>  </a:t>
            </a:r>
            <a:r>
              <a:rPr lang="ru-RU" sz="1400" dirty="0" err="1"/>
              <a:t>нововідкритому</a:t>
            </a:r>
            <a:r>
              <a:rPr lang="ru-RU" sz="1400" dirty="0"/>
              <a:t>  </a:t>
            </a:r>
            <a:r>
              <a:rPr lang="ru-RU" sz="1400" dirty="0" err="1"/>
              <a:t>Київському</a:t>
            </a:r>
            <a:r>
              <a:rPr lang="ru-RU" sz="1400" dirty="0"/>
              <a:t>  </a:t>
            </a:r>
            <a:r>
              <a:rPr lang="ru-RU" sz="1400" dirty="0" err="1"/>
              <a:t>університетові</a:t>
            </a:r>
            <a:r>
              <a:rPr lang="ru-RU" sz="1400" dirty="0"/>
              <a:t>: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</a:t>
            </a:r>
            <a:r>
              <a:rPr lang="ru-RU" sz="1400" dirty="0"/>
              <a:t>Святого </a:t>
            </a:r>
            <a:r>
              <a:rPr lang="ru-RU" sz="1400" dirty="0" err="1"/>
              <a:t>Володимира</a:t>
            </a:r>
            <a:r>
              <a:rPr lang="ru-RU" sz="1400" dirty="0"/>
              <a:t>  </a:t>
            </a:r>
            <a:r>
              <a:rPr lang="uk-UA" sz="1400" dirty="0"/>
              <a:t>  </a:t>
            </a:r>
            <a:r>
              <a:rPr lang="uk-UA" sz="1400" b="1" u="sng" dirty="0"/>
              <a:t>Б. </a:t>
            </a:r>
            <a:r>
              <a:rPr lang="ru-RU" sz="1400" dirty="0" err="1"/>
              <a:t>Святих</a:t>
            </a:r>
            <a:r>
              <a:rPr lang="ru-RU" sz="1400" dirty="0"/>
              <a:t> </a:t>
            </a:r>
            <a:r>
              <a:rPr lang="ru-RU" sz="1400" dirty="0" err="1"/>
              <a:t>Володимира</a:t>
            </a:r>
            <a:r>
              <a:rPr lang="ru-RU" sz="1400" dirty="0"/>
              <a:t> та Ольги  </a:t>
            </a:r>
            <a:r>
              <a:rPr lang="uk-UA" sz="1400" dirty="0"/>
              <a:t>  </a:t>
            </a:r>
            <a:r>
              <a:rPr lang="uk-UA" sz="1400" b="1" u="sng" dirty="0"/>
              <a:t>В.</a:t>
            </a:r>
            <a:r>
              <a:rPr lang="ru-RU" sz="1400" dirty="0"/>
              <a:t>Тараса </a:t>
            </a:r>
            <a:r>
              <a:rPr lang="ru-RU" sz="1400" dirty="0" err="1"/>
              <a:t>Шевченка</a:t>
            </a:r>
            <a:r>
              <a:rPr lang="uk-UA" sz="1400" dirty="0"/>
              <a:t>   </a:t>
            </a:r>
            <a:r>
              <a:rPr lang="uk-UA" sz="1400" b="1" u="sng" dirty="0"/>
              <a:t>Г</a:t>
            </a:r>
            <a:r>
              <a:rPr lang="uk-UA" sz="1400" b="1" u="sng" dirty="0" smtClean="0"/>
              <a:t>. </a:t>
            </a:r>
            <a:r>
              <a:rPr lang="ru-RU" sz="1400" dirty="0" smtClean="0"/>
              <a:t>Ярослава Мудрого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6. </a:t>
            </a:r>
            <a:r>
              <a:rPr lang="ru-RU" sz="1400" dirty="0"/>
              <a:t>Покровитель </a:t>
            </a:r>
            <a:r>
              <a:rPr lang="ru-RU" sz="1400" dirty="0" err="1"/>
              <a:t>мистецтва</a:t>
            </a:r>
            <a:r>
              <a:rPr lang="ru-RU" sz="1400" dirty="0"/>
              <a:t> і </a:t>
            </a:r>
            <a:r>
              <a:rPr lang="ru-RU" sz="1400" dirty="0" err="1"/>
              <a:t>літератури</a:t>
            </a:r>
            <a:r>
              <a:rPr lang="ru-RU" sz="1400" dirty="0"/>
              <a:t> – </a:t>
            </a:r>
            <a:r>
              <a:rPr lang="ru-RU" sz="1400" dirty="0" err="1"/>
              <a:t>це</a:t>
            </a:r>
            <a:r>
              <a:rPr lang="ru-RU" sz="1400" dirty="0"/>
              <a:t>…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</a:t>
            </a:r>
            <a:r>
              <a:rPr lang="ru-RU" sz="1400" dirty="0" err="1"/>
              <a:t>аматор</a:t>
            </a:r>
            <a:r>
              <a:rPr lang="ru-RU" sz="1400" dirty="0"/>
              <a:t> </a:t>
            </a:r>
            <a:r>
              <a:rPr lang="uk-UA" sz="1400" dirty="0"/>
              <a:t>    </a:t>
            </a:r>
            <a:r>
              <a:rPr lang="uk-UA" sz="1400" b="1" u="sng" dirty="0"/>
              <a:t>Б.</a:t>
            </a:r>
            <a:r>
              <a:rPr lang="ru-RU" sz="1400" dirty="0"/>
              <a:t>меценат</a:t>
            </a:r>
            <a:r>
              <a:rPr lang="uk-UA" sz="1400" dirty="0"/>
              <a:t>      </a:t>
            </a:r>
            <a:r>
              <a:rPr lang="uk-UA" sz="1400" b="1" u="sng" dirty="0"/>
              <a:t>В. </a:t>
            </a:r>
            <a:r>
              <a:rPr lang="ru-RU" sz="1400" dirty="0" err="1"/>
              <a:t>мистецтвознавець</a:t>
            </a:r>
            <a:r>
              <a:rPr lang="ru-RU" sz="1400" dirty="0"/>
              <a:t> </a:t>
            </a:r>
            <a:r>
              <a:rPr lang="uk-UA" sz="1400" dirty="0"/>
              <a:t>     </a:t>
            </a:r>
            <a:r>
              <a:rPr lang="uk-UA" sz="1400" b="1" u="sng" dirty="0"/>
              <a:t>Г. </a:t>
            </a:r>
            <a:r>
              <a:rPr lang="ru-RU" sz="1400" dirty="0" err="1"/>
              <a:t>професіонал</a:t>
            </a:r>
            <a:r>
              <a:rPr lang="ru-RU" sz="1400" dirty="0"/>
              <a:t> </a:t>
            </a:r>
          </a:p>
          <a:p>
            <a:pPr>
              <a:lnSpc>
                <a:spcPts val="1600"/>
              </a:lnSpc>
            </a:pPr>
            <a:r>
              <a:rPr lang="uk-UA" sz="1400" dirty="0"/>
              <a:t>7. </a:t>
            </a:r>
            <a:r>
              <a:rPr lang="ru-RU" sz="1400" dirty="0" err="1"/>
              <a:t>Найвідоміші</a:t>
            </a:r>
            <a:r>
              <a:rPr lang="ru-RU" sz="1400" dirty="0"/>
              <a:t> математики </a:t>
            </a:r>
            <a:r>
              <a:rPr lang="ru-RU" sz="1400" dirty="0" err="1"/>
              <a:t>першої</a:t>
            </a:r>
            <a:r>
              <a:rPr lang="ru-RU" sz="1400" dirty="0"/>
              <a:t> </a:t>
            </a:r>
            <a:r>
              <a:rPr lang="ru-RU" sz="1400" dirty="0" err="1"/>
              <a:t>половини</a:t>
            </a:r>
            <a:r>
              <a:rPr lang="ru-RU" sz="1400" dirty="0"/>
              <a:t> ХІХ ст.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</a:t>
            </a:r>
            <a:r>
              <a:rPr lang="uk-UA" sz="1400" dirty="0"/>
              <a:t>Дмитро </a:t>
            </a:r>
            <a:r>
              <a:rPr lang="uk-UA" sz="1400" dirty="0" err="1"/>
              <a:t>Бантиш-Каменський</a:t>
            </a:r>
            <a:r>
              <a:rPr lang="uk-UA" sz="1400" dirty="0"/>
              <a:t> і Микола Маркевич    </a:t>
            </a:r>
            <a:r>
              <a:rPr lang="uk-UA" sz="1400" b="1" u="sng" dirty="0"/>
              <a:t>Б.</a:t>
            </a:r>
            <a:r>
              <a:rPr lang="uk-UA" sz="1400" dirty="0"/>
              <a:t>Михайло Вербицький і Йосип </a:t>
            </a:r>
            <a:r>
              <a:rPr lang="uk-UA" sz="1400" dirty="0" err="1"/>
              <a:t>Витвицький</a:t>
            </a:r>
            <a:r>
              <a:rPr lang="uk-UA" sz="1400" dirty="0"/>
              <a:t>   </a:t>
            </a:r>
            <a:r>
              <a:rPr lang="uk-UA" sz="1400" b="1" u="sng" dirty="0"/>
              <a:t>В.</a:t>
            </a:r>
            <a:r>
              <a:rPr lang="uk-UA" sz="1400" dirty="0"/>
              <a:t>Михайло Максимович і Андрій </a:t>
            </a:r>
            <a:r>
              <a:rPr lang="uk-UA" sz="1400" dirty="0" err="1"/>
              <a:t>Меленський</a:t>
            </a:r>
            <a:r>
              <a:rPr lang="uk-UA" sz="1400" dirty="0"/>
              <a:t>    </a:t>
            </a:r>
            <a:r>
              <a:rPr lang="uk-UA" sz="1400" u="sng" dirty="0"/>
              <a:t>Г.</a:t>
            </a:r>
            <a:r>
              <a:rPr lang="uk-UA" sz="1400" dirty="0"/>
              <a:t>Тимофій Осиповський і </a:t>
            </a:r>
            <a:r>
              <a:rPr lang="uk-UA" sz="1400" dirty="0" smtClean="0"/>
              <a:t>Михайло</a:t>
            </a:r>
            <a:r>
              <a:rPr lang="ru-RU" sz="1400" dirty="0"/>
              <a:t> </a:t>
            </a:r>
            <a:r>
              <a:rPr lang="ru-RU" sz="1400" dirty="0" err="1" smtClean="0"/>
              <a:t>Остроградський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8. </a:t>
            </a:r>
            <a:r>
              <a:rPr lang="ru-RU" sz="1400" dirty="0" err="1"/>
              <a:t>Навчальні</a:t>
            </a:r>
            <a:r>
              <a:rPr lang="ru-RU" sz="1400" dirty="0"/>
              <a:t> </a:t>
            </a:r>
            <a:r>
              <a:rPr lang="ru-RU" sz="1400" dirty="0" err="1"/>
              <a:t>заклади</a:t>
            </a:r>
            <a:r>
              <a:rPr lang="ru-RU" sz="1400" dirty="0"/>
              <a:t>, де в </a:t>
            </a:r>
            <a:r>
              <a:rPr lang="ru-RU" sz="1400" dirty="0" err="1"/>
              <a:t>середині</a:t>
            </a:r>
            <a:r>
              <a:rPr lang="ru-RU" sz="1400" dirty="0"/>
              <a:t> ХІХ ст.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здобути</a:t>
            </a:r>
            <a:r>
              <a:rPr lang="ru-RU" sz="1400" dirty="0"/>
              <a:t> </a:t>
            </a:r>
            <a:r>
              <a:rPr lang="ru-RU" sz="1400" dirty="0" err="1"/>
              <a:t>вищу</a:t>
            </a:r>
            <a:r>
              <a:rPr lang="ru-RU" sz="1400" dirty="0"/>
              <a:t> </a:t>
            </a:r>
            <a:r>
              <a:rPr lang="ru-RU" sz="1400" dirty="0" err="1"/>
              <a:t>освіту</a:t>
            </a:r>
            <a:r>
              <a:rPr lang="ru-RU" sz="1400" dirty="0"/>
              <a:t>:</a:t>
            </a:r>
          </a:p>
          <a:p>
            <a:pPr>
              <a:lnSpc>
                <a:spcPts val="1600"/>
              </a:lnSpc>
            </a:pPr>
            <a:r>
              <a:rPr lang="uk-UA" sz="1400" u="sng" dirty="0"/>
              <a:t>А. </a:t>
            </a:r>
            <a:r>
              <a:rPr lang="ru-RU" sz="1400" dirty="0" err="1"/>
              <a:t>Києво-Могилянська</a:t>
            </a:r>
            <a:r>
              <a:rPr lang="ru-RU" sz="1400" dirty="0"/>
              <a:t> </a:t>
            </a:r>
            <a:r>
              <a:rPr lang="ru-RU" sz="1400" dirty="0" err="1"/>
              <a:t>академія</a:t>
            </a:r>
            <a:r>
              <a:rPr lang="ru-RU" sz="1400" dirty="0"/>
              <a:t>, </a:t>
            </a:r>
            <a:r>
              <a:rPr lang="ru-RU" sz="1400" dirty="0" err="1"/>
              <a:t>Львівський</a:t>
            </a:r>
            <a:r>
              <a:rPr lang="ru-RU" sz="1400" dirty="0"/>
              <a:t> і </a:t>
            </a:r>
            <a:r>
              <a:rPr lang="ru-RU" sz="1400" dirty="0" err="1"/>
              <a:t>Одеській</a:t>
            </a:r>
            <a:r>
              <a:rPr lang="ru-RU" sz="1400" dirty="0"/>
              <a:t> </a:t>
            </a:r>
            <a:r>
              <a:rPr lang="ru-RU" sz="1400" dirty="0" err="1"/>
              <a:t>університети</a:t>
            </a:r>
            <a:r>
              <a:rPr lang="ru-RU" sz="1400" dirty="0"/>
              <a:t> </a:t>
            </a:r>
            <a:r>
              <a:rPr lang="ru-RU" sz="1400" dirty="0" smtClean="0"/>
              <a:t>  </a:t>
            </a:r>
            <a:r>
              <a:rPr lang="uk-UA" sz="1400" b="1" u="sng" dirty="0" smtClean="0"/>
              <a:t>Б</a:t>
            </a:r>
            <a:r>
              <a:rPr lang="uk-UA" sz="1400" b="1" u="sng" dirty="0"/>
              <a:t>. </a:t>
            </a:r>
            <a:r>
              <a:rPr lang="ru-RU" sz="1400" dirty="0" err="1"/>
              <a:t>Києво-Могилянська</a:t>
            </a:r>
            <a:r>
              <a:rPr lang="ru-RU" sz="1400" dirty="0"/>
              <a:t> </a:t>
            </a:r>
            <a:r>
              <a:rPr lang="ru-RU" sz="1400" dirty="0" err="1"/>
              <a:t>академія</a:t>
            </a:r>
            <a:r>
              <a:rPr lang="ru-RU" sz="1400" dirty="0"/>
              <a:t>, </a:t>
            </a:r>
            <a:r>
              <a:rPr lang="ru-RU" sz="1400" dirty="0" err="1"/>
              <a:t>Катеринославський</a:t>
            </a:r>
            <a:r>
              <a:rPr lang="ru-RU" sz="1400" dirty="0"/>
              <a:t> і </a:t>
            </a:r>
            <a:r>
              <a:rPr lang="ru-RU" sz="1400" dirty="0" err="1"/>
              <a:t>Харківський</a:t>
            </a:r>
            <a:r>
              <a:rPr lang="ru-RU" sz="1400" dirty="0"/>
              <a:t> </a:t>
            </a:r>
            <a:r>
              <a:rPr lang="ru-RU" sz="1400" dirty="0" err="1"/>
              <a:t>університети</a:t>
            </a:r>
            <a:r>
              <a:rPr lang="ru-RU" sz="1400" dirty="0"/>
              <a:t> </a:t>
            </a:r>
            <a:r>
              <a:rPr lang="ru-RU" sz="1400" dirty="0" smtClean="0"/>
              <a:t>  </a:t>
            </a:r>
            <a:r>
              <a:rPr lang="uk-UA" sz="1400" b="1" u="sng" dirty="0" smtClean="0"/>
              <a:t>В</a:t>
            </a:r>
            <a:r>
              <a:rPr lang="uk-UA" sz="1400" b="1" u="sng" dirty="0"/>
              <a:t>. </a:t>
            </a:r>
            <a:r>
              <a:rPr lang="ru-RU" sz="1400" dirty="0" err="1"/>
              <a:t>Київський</a:t>
            </a:r>
            <a:r>
              <a:rPr lang="ru-RU" sz="1400" dirty="0"/>
              <a:t>, </a:t>
            </a:r>
            <a:r>
              <a:rPr lang="ru-RU" sz="1400" dirty="0" err="1"/>
              <a:t>Львівський</a:t>
            </a:r>
            <a:r>
              <a:rPr lang="ru-RU" sz="1400" dirty="0"/>
              <a:t> і </a:t>
            </a:r>
            <a:r>
              <a:rPr lang="ru-RU" sz="1400" dirty="0" err="1"/>
              <a:t>Харківський</a:t>
            </a:r>
            <a:r>
              <a:rPr lang="ru-RU" sz="1400" dirty="0"/>
              <a:t> </a:t>
            </a:r>
            <a:r>
              <a:rPr lang="ru-RU" sz="1400" dirty="0" err="1"/>
              <a:t>університети</a:t>
            </a:r>
            <a:r>
              <a:rPr lang="ru-RU" sz="1400" dirty="0"/>
              <a:t> </a:t>
            </a:r>
            <a:endParaRPr lang="ru-RU" sz="1400" dirty="0" smtClean="0"/>
          </a:p>
          <a:p>
            <a:pPr>
              <a:lnSpc>
                <a:spcPts val="1600"/>
              </a:lnSpc>
            </a:pPr>
            <a:r>
              <a:rPr lang="uk-UA" sz="1400" b="1" u="sng" dirty="0" smtClean="0"/>
              <a:t>Г. </a:t>
            </a:r>
            <a:r>
              <a:rPr lang="ru-RU" sz="1400" dirty="0" err="1" smtClean="0"/>
              <a:t>Львівський</a:t>
            </a:r>
            <a:r>
              <a:rPr lang="ru-RU" sz="1400" dirty="0" smtClean="0"/>
              <a:t>, </a:t>
            </a:r>
            <a:r>
              <a:rPr lang="ru-RU" sz="1400" dirty="0" err="1" smtClean="0"/>
              <a:t>Одеський</a:t>
            </a:r>
            <a:r>
              <a:rPr lang="ru-RU" sz="1400" dirty="0" smtClean="0"/>
              <a:t> і </a:t>
            </a:r>
            <a:r>
              <a:rPr lang="ru-RU" sz="1400" dirty="0" err="1" smtClean="0"/>
              <a:t>Харківський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</a:t>
            </a:r>
            <a:endParaRPr lang="ru-RU" sz="1400" dirty="0" smtClean="0"/>
          </a:p>
          <a:p>
            <a:pPr>
              <a:lnSpc>
                <a:spcPts val="1600"/>
              </a:lnSpc>
            </a:pPr>
            <a:r>
              <a:rPr lang="uk-UA" sz="1400" dirty="0" smtClean="0"/>
              <a:t>9</a:t>
            </a:r>
            <a:r>
              <a:rPr lang="ru-RU" sz="1400" dirty="0"/>
              <a:t>.  </a:t>
            </a:r>
            <a:r>
              <a:rPr lang="ru-RU" sz="1400" dirty="0" err="1"/>
              <a:t>Письменники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працювали</a:t>
            </a:r>
            <a:r>
              <a:rPr lang="ru-RU" sz="1400" dirty="0"/>
              <a:t> </a:t>
            </a:r>
            <a:r>
              <a:rPr lang="ru-RU" sz="1400" dirty="0" err="1"/>
              <a:t>переважно</a:t>
            </a:r>
            <a:r>
              <a:rPr lang="ru-RU" sz="1400" dirty="0"/>
              <a:t> в </a:t>
            </a:r>
            <a:r>
              <a:rPr lang="ru-RU" sz="1400" dirty="0" err="1"/>
              <a:t>жанрі</a:t>
            </a:r>
            <a:r>
              <a:rPr lang="ru-RU" sz="1400" dirty="0"/>
              <a:t> байки:</a:t>
            </a:r>
          </a:p>
          <a:p>
            <a:pPr>
              <a:lnSpc>
                <a:spcPts val="1600"/>
              </a:lnSpc>
            </a:pPr>
            <a:r>
              <a:rPr lang="uk-UA" sz="1400" dirty="0"/>
              <a:t>  </a:t>
            </a:r>
            <a:r>
              <a:rPr lang="uk-UA" sz="1400" b="1" u="sng" dirty="0"/>
              <a:t> А. </a:t>
            </a:r>
            <a:r>
              <a:rPr lang="ru-RU" sz="1400" dirty="0"/>
              <a:t>Петро </a:t>
            </a:r>
            <a:r>
              <a:rPr lang="ru-RU" sz="1400" dirty="0" err="1"/>
              <a:t>Гулак-Артемовський</a:t>
            </a:r>
            <a:r>
              <a:rPr lang="ru-RU" sz="1400" dirty="0"/>
              <a:t> і </a:t>
            </a:r>
            <a:r>
              <a:rPr lang="ru-RU" sz="1400" dirty="0" err="1"/>
              <a:t>Євген</a:t>
            </a:r>
            <a:r>
              <a:rPr lang="ru-RU" sz="1400" dirty="0"/>
              <a:t> </a:t>
            </a:r>
            <a:r>
              <a:rPr lang="ru-RU" sz="1400" dirty="0" err="1"/>
              <a:t>Гребінка</a:t>
            </a:r>
            <a:r>
              <a:rPr lang="ru-RU" sz="1400" dirty="0"/>
              <a:t> </a:t>
            </a:r>
            <a:r>
              <a:rPr lang="uk-UA" sz="1400" dirty="0"/>
              <a:t> </a:t>
            </a:r>
            <a:r>
              <a:rPr lang="uk-UA" sz="1400" b="1" u="sng" dirty="0"/>
              <a:t>Б. </a:t>
            </a:r>
            <a:r>
              <a:rPr lang="ru-RU" sz="1400" dirty="0" err="1"/>
              <a:t>Віктор</a:t>
            </a:r>
            <a:r>
              <a:rPr lang="ru-RU" sz="1400" dirty="0"/>
              <a:t> </a:t>
            </a:r>
            <a:r>
              <a:rPr lang="ru-RU" sz="1400" dirty="0" err="1"/>
              <a:t>Забіла</a:t>
            </a:r>
            <a:r>
              <a:rPr lang="ru-RU" sz="1400" dirty="0"/>
              <a:t> й </a:t>
            </a:r>
            <a:r>
              <a:rPr lang="ru-RU" sz="1400" dirty="0" err="1"/>
              <a:t>Олександр</a:t>
            </a:r>
            <a:r>
              <a:rPr lang="ru-RU" sz="1400" dirty="0"/>
              <a:t> </a:t>
            </a:r>
            <a:r>
              <a:rPr lang="ru-RU" sz="1400" dirty="0" err="1"/>
              <a:t>Корсун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b="1" u="sng" dirty="0"/>
              <a:t>В. </a:t>
            </a:r>
            <a:r>
              <a:rPr lang="uk-UA" sz="1400" dirty="0"/>
              <a:t>Амвросій Метлинський і Михайло Петренко    </a:t>
            </a:r>
            <a:r>
              <a:rPr lang="uk-UA" sz="1400" b="1" u="sng" dirty="0"/>
              <a:t>Г. </a:t>
            </a:r>
            <a:r>
              <a:rPr lang="uk-UA" sz="1400" dirty="0"/>
              <a:t>Опанас </a:t>
            </a:r>
            <a:r>
              <a:rPr lang="uk-UA" sz="1400" dirty="0" err="1"/>
              <a:t>Шпигоцький</a:t>
            </a:r>
            <a:r>
              <a:rPr lang="uk-UA" sz="1400" dirty="0"/>
              <a:t> і Яків </a:t>
            </a:r>
            <a:r>
              <a:rPr lang="uk-UA" sz="1400" dirty="0" err="1"/>
              <a:t>Щоголів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dirty="0"/>
              <a:t>10.</a:t>
            </a:r>
            <a:r>
              <a:rPr lang="ru-RU" sz="1400" dirty="0" err="1"/>
              <a:t>Споруди</a:t>
            </a:r>
            <a:r>
              <a:rPr lang="ru-RU" sz="1400" dirty="0"/>
              <a:t> (</a:t>
            </a:r>
            <a:r>
              <a:rPr lang="ru-RU" sz="1400" dirty="0" err="1"/>
              <a:t>споруда</a:t>
            </a:r>
            <a:r>
              <a:rPr lang="ru-RU" sz="1400" dirty="0"/>
              <a:t>), </a:t>
            </a:r>
            <a:r>
              <a:rPr lang="ru-RU" sz="1400" dirty="0" err="1"/>
              <a:t>збудовані</a:t>
            </a:r>
            <a:r>
              <a:rPr lang="ru-RU" sz="1400" dirty="0"/>
              <a:t> в </a:t>
            </a:r>
            <a:r>
              <a:rPr lang="ru-RU" sz="1400" dirty="0" err="1"/>
              <a:t>першій</a:t>
            </a:r>
            <a:r>
              <a:rPr lang="ru-RU" sz="1400" dirty="0"/>
              <a:t> </a:t>
            </a:r>
            <a:r>
              <a:rPr lang="ru-RU" sz="1400" dirty="0" err="1"/>
              <a:t>половині</a:t>
            </a:r>
            <a:r>
              <a:rPr lang="ru-RU" sz="1400" dirty="0"/>
              <a:t> ХІХ ст. в </a:t>
            </a:r>
            <a:r>
              <a:rPr lang="ru-RU" sz="1400" dirty="0" err="1"/>
              <a:t>Одесі</a:t>
            </a:r>
            <a:r>
              <a:rPr lang="ru-RU" sz="1400" dirty="0"/>
              <a:t>:</a:t>
            </a:r>
          </a:p>
          <a:p>
            <a:pPr>
              <a:lnSpc>
                <a:spcPts val="1600"/>
              </a:lnSpc>
            </a:pPr>
            <a:r>
              <a:rPr lang="uk-UA" sz="1400" dirty="0"/>
              <a:t>1.</a:t>
            </a:r>
            <a:r>
              <a:rPr lang="ru-RU" sz="1400" dirty="0" err="1"/>
              <a:t>Воронцовський</a:t>
            </a:r>
            <a:r>
              <a:rPr lang="ru-RU" sz="1400" dirty="0"/>
              <a:t> палац.</a:t>
            </a:r>
            <a:r>
              <a:rPr lang="uk-UA" sz="1400" dirty="0"/>
              <a:t>    2. </a:t>
            </a:r>
            <a:r>
              <a:rPr lang="ru-RU" sz="1400" dirty="0"/>
              <a:t>палац </a:t>
            </a:r>
            <a:r>
              <a:rPr lang="ru-RU" sz="1400" dirty="0" err="1"/>
              <a:t>Кирила</a:t>
            </a:r>
            <a:r>
              <a:rPr lang="ru-RU" sz="1400" dirty="0"/>
              <a:t> </a:t>
            </a:r>
            <a:r>
              <a:rPr lang="ru-RU" sz="1400" dirty="0" err="1"/>
              <a:t>Розумовського</a:t>
            </a:r>
            <a:r>
              <a:rPr lang="ru-RU" sz="1400" dirty="0"/>
              <a:t>.</a:t>
            </a:r>
          </a:p>
          <a:p>
            <a:pPr>
              <a:lnSpc>
                <a:spcPts val="1600"/>
              </a:lnSpc>
            </a:pPr>
            <a:r>
              <a:rPr lang="uk-UA" sz="1400" b="1" u="sng" dirty="0" err="1"/>
              <a:t>А.</a:t>
            </a:r>
            <a:r>
              <a:rPr lang="uk-UA" sz="1400" dirty="0" err="1"/>
              <a:t>правильною</a:t>
            </a:r>
            <a:r>
              <a:rPr lang="uk-UA" sz="1400" dirty="0"/>
              <a:t> є відповідь 1   </a:t>
            </a:r>
            <a:r>
              <a:rPr lang="uk-UA" sz="1400" b="1" u="sng" dirty="0"/>
              <a:t>Б. </a:t>
            </a:r>
            <a:r>
              <a:rPr lang="uk-UA" sz="1400" dirty="0"/>
              <a:t>правильною є відповідь 2   </a:t>
            </a:r>
            <a:r>
              <a:rPr lang="uk-UA" sz="1400" b="1" u="sng" dirty="0"/>
              <a:t>В. </a:t>
            </a:r>
            <a:r>
              <a:rPr lang="uk-UA" sz="1400" dirty="0"/>
              <a:t>правильною є обидві відповіді  </a:t>
            </a:r>
            <a:r>
              <a:rPr lang="uk-UA" sz="1400" b="1" u="sng" dirty="0"/>
              <a:t> Г. </a:t>
            </a:r>
            <a:r>
              <a:rPr lang="uk-UA" sz="1400" dirty="0"/>
              <a:t>обидві відповіді </a:t>
            </a:r>
            <a:r>
              <a:rPr lang="uk-UA" sz="1400" dirty="0" smtClean="0"/>
              <a:t>неправильні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ru-RU" sz="1400" dirty="0"/>
              <a:t>1</a:t>
            </a:r>
            <a:r>
              <a:rPr lang="uk-UA" sz="1400" dirty="0"/>
              <a:t>1</a:t>
            </a:r>
            <a:r>
              <a:rPr lang="ru-RU" sz="1400" dirty="0"/>
              <a:t>. </a:t>
            </a:r>
            <a:r>
              <a:rPr lang="ru-RU" sz="1400" dirty="0" err="1"/>
              <a:t>Видатні</a:t>
            </a:r>
            <a:r>
              <a:rPr lang="ru-RU" sz="1400" dirty="0"/>
              <a:t> художники-</a:t>
            </a:r>
            <a:r>
              <a:rPr lang="ru-RU" sz="1400" dirty="0" err="1"/>
              <a:t>портретисти</a:t>
            </a:r>
            <a:r>
              <a:rPr lang="ru-RU" sz="1400" dirty="0"/>
              <a:t> </a:t>
            </a:r>
            <a:r>
              <a:rPr lang="ru-RU" sz="1400" dirty="0" err="1"/>
              <a:t>першої</a:t>
            </a:r>
            <a:r>
              <a:rPr lang="ru-RU" sz="1400" dirty="0"/>
              <a:t> </a:t>
            </a:r>
            <a:r>
              <a:rPr lang="ru-RU" sz="1400" dirty="0" err="1"/>
              <a:t>половини</a:t>
            </a:r>
            <a:r>
              <a:rPr lang="ru-RU" sz="1400" dirty="0"/>
              <a:t> ХІХ ст.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 </a:t>
            </a:r>
            <a:r>
              <a:rPr lang="ru-RU" sz="1400" dirty="0" err="1"/>
              <a:t>Володимир</a:t>
            </a:r>
            <a:r>
              <a:rPr lang="ru-RU" sz="1400" dirty="0"/>
              <a:t> </a:t>
            </a:r>
            <a:r>
              <a:rPr lang="ru-RU" sz="1400" dirty="0" err="1"/>
              <a:t>Боровиковський</a:t>
            </a:r>
            <a:r>
              <a:rPr lang="ru-RU" sz="1400" dirty="0"/>
              <a:t> і Василь </a:t>
            </a:r>
            <a:r>
              <a:rPr lang="ru-RU" sz="1400" dirty="0" err="1"/>
              <a:t>Тропінін</a:t>
            </a:r>
            <a:r>
              <a:rPr lang="ru-RU" sz="1400" dirty="0"/>
              <a:t> </a:t>
            </a:r>
            <a:r>
              <a:rPr lang="uk-UA" sz="1400" dirty="0"/>
              <a:t>  </a:t>
            </a:r>
            <a:r>
              <a:rPr lang="uk-UA" sz="1400" b="1" u="sng" dirty="0"/>
              <a:t>Б  </a:t>
            </a:r>
            <a:r>
              <a:rPr lang="ru-RU" sz="1400" dirty="0" err="1"/>
              <a:t>Іван</a:t>
            </a:r>
            <a:r>
              <a:rPr lang="ru-RU" sz="1400" dirty="0"/>
              <a:t> </a:t>
            </a:r>
            <a:r>
              <a:rPr lang="ru-RU" sz="1400" dirty="0" err="1"/>
              <a:t>Вагилевич</a:t>
            </a:r>
            <a:r>
              <a:rPr lang="ru-RU" sz="1400" dirty="0"/>
              <a:t> і </a:t>
            </a:r>
            <a:r>
              <a:rPr lang="ru-RU" sz="1400" dirty="0" err="1"/>
              <a:t>Яків</a:t>
            </a:r>
            <a:r>
              <a:rPr lang="ru-RU" sz="1400" dirty="0"/>
              <a:t> </a:t>
            </a:r>
            <a:r>
              <a:rPr lang="ru-RU" sz="1400" dirty="0" err="1"/>
              <a:t>Головацький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uk-UA" sz="1400" b="1" u="sng" dirty="0"/>
              <a:t>В.</a:t>
            </a:r>
            <a:r>
              <a:rPr lang="uk-UA" sz="1400" dirty="0"/>
              <a:t>Адольф Добрянський і Олександр Духнович     </a:t>
            </a:r>
            <a:r>
              <a:rPr lang="uk-UA" sz="1400" b="1" u="sng" dirty="0"/>
              <a:t>Г.</a:t>
            </a:r>
            <a:r>
              <a:rPr lang="uk-UA" sz="1400" dirty="0"/>
              <a:t>Амвросій Метлинський і Антін </a:t>
            </a:r>
            <a:r>
              <a:rPr lang="uk-UA" sz="1400" dirty="0" smtClean="0"/>
              <a:t>Могильницький</a:t>
            </a:r>
            <a:endParaRPr lang="ru-RU" sz="1400" dirty="0"/>
          </a:p>
          <a:p>
            <a:pPr>
              <a:lnSpc>
                <a:spcPts val="1600"/>
              </a:lnSpc>
            </a:pPr>
            <a:r>
              <a:rPr lang="ru-RU" sz="1400" dirty="0"/>
              <a:t>1</a:t>
            </a:r>
            <a:r>
              <a:rPr lang="uk-UA" sz="1400" dirty="0"/>
              <a:t>2</a:t>
            </a:r>
            <a:r>
              <a:rPr lang="ru-RU" sz="1400" dirty="0"/>
              <a:t>. Альманах, у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знайшов</a:t>
            </a:r>
            <a:r>
              <a:rPr lang="ru-RU" sz="1400" dirty="0"/>
              <a:t> </a:t>
            </a:r>
            <a:r>
              <a:rPr lang="ru-RU" sz="1400" dirty="0" err="1"/>
              <a:t>відображення</a:t>
            </a:r>
            <a:r>
              <a:rPr lang="ru-RU" sz="1400" dirty="0"/>
              <a:t> </a:t>
            </a:r>
            <a:r>
              <a:rPr lang="ru-RU" sz="1400" dirty="0" err="1"/>
              <a:t>багатий</a:t>
            </a:r>
            <a:r>
              <a:rPr lang="ru-RU" sz="1400" dirty="0"/>
              <a:t> фольклор </a:t>
            </a:r>
            <a:r>
              <a:rPr lang="ru-RU" sz="1400" dirty="0" err="1"/>
              <a:t>мешканців</a:t>
            </a:r>
            <a:r>
              <a:rPr lang="ru-RU" sz="1400" dirty="0"/>
              <a:t> </a:t>
            </a:r>
            <a:r>
              <a:rPr lang="ru-RU" sz="1400" dirty="0" err="1"/>
              <a:t>Західної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:</a:t>
            </a:r>
          </a:p>
          <a:p>
            <a:pPr>
              <a:lnSpc>
                <a:spcPts val="1600"/>
              </a:lnSpc>
            </a:pPr>
            <a:r>
              <a:rPr lang="uk-UA" sz="1400" b="1" u="sng" dirty="0"/>
              <a:t>А.</a:t>
            </a:r>
            <a:r>
              <a:rPr lang="ru-RU" sz="1400" dirty="0"/>
              <a:t>«</a:t>
            </a:r>
            <a:r>
              <a:rPr lang="ru-RU" sz="1400" dirty="0" err="1"/>
              <a:t>Збруцький</a:t>
            </a:r>
            <a:r>
              <a:rPr lang="ru-RU" sz="1400" dirty="0"/>
              <a:t> </a:t>
            </a:r>
            <a:r>
              <a:rPr lang="ru-RU" sz="1400" dirty="0" err="1"/>
              <a:t>ідол</a:t>
            </a:r>
            <a:r>
              <a:rPr lang="ru-RU" sz="1400" dirty="0"/>
              <a:t>» </a:t>
            </a:r>
            <a:r>
              <a:rPr lang="uk-UA" sz="1400" dirty="0"/>
              <a:t>  </a:t>
            </a:r>
            <a:r>
              <a:rPr lang="uk-UA" sz="1400" b="1" dirty="0"/>
              <a:t>Б.</a:t>
            </a:r>
            <a:r>
              <a:rPr lang="ru-RU" sz="1400" dirty="0"/>
              <a:t>«</a:t>
            </a:r>
            <a:r>
              <a:rPr lang="ru-RU" sz="1400" dirty="0" err="1"/>
              <a:t>Мавка</a:t>
            </a:r>
            <a:r>
              <a:rPr lang="ru-RU" sz="1400" dirty="0"/>
              <a:t> </a:t>
            </a:r>
            <a:r>
              <a:rPr lang="ru-RU" sz="1400" dirty="0" err="1"/>
              <a:t>Волинська</a:t>
            </a:r>
            <a:r>
              <a:rPr lang="ru-RU" sz="1400" dirty="0"/>
              <a:t>»  </a:t>
            </a:r>
            <a:r>
              <a:rPr lang="uk-UA" sz="1400" b="1" u="sng" dirty="0"/>
              <a:t>В. </a:t>
            </a:r>
            <a:r>
              <a:rPr lang="ru-RU" sz="1400" dirty="0"/>
              <a:t>«Русалка </a:t>
            </a:r>
            <a:r>
              <a:rPr lang="ru-RU" sz="1400" dirty="0" err="1"/>
              <a:t>Дністрова</a:t>
            </a:r>
            <a:r>
              <a:rPr lang="ru-RU" sz="1400" dirty="0"/>
              <a:t>»</a:t>
            </a:r>
            <a:r>
              <a:rPr lang="uk-UA" sz="1400" dirty="0"/>
              <a:t>  </a:t>
            </a:r>
            <a:r>
              <a:rPr lang="uk-UA" sz="1400" b="1" u="sng" dirty="0"/>
              <a:t> Г. </a:t>
            </a:r>
            <a:r>
              <a:rPr lang="ru-RU" sz="1400" dirty="0"/>
              <a:t>«</a:t>
            </a:r>
            <a:r>
              <a:rPr lang="ru-RU" sz="1400" dirty="0" err="1"/>
              <a:t>Руська</a:t>
            </a:r>
            <a:r>
              <a:rPr lang="ru-RU" sz="1400" dirty="0"/>
              <a:t> </a:t>
            </a:r>
            <a:r>
              <a:rPr lang="ru-RU" sz="1400" dirty="0" err="1"/>
              <a:t>трійця</a:t>
            </a:r>
            <a:r>
              <a:rPr lang="ru-RU" sz="1400" dirty="0"/>
              <a:t>»</a:t>
            </a:r>
          </a:p>
          <a:p>
            <a:pPr>
              <a:lnSpc>
                <a:spcPts val="1600"/>
              </a:lnSpc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66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423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13</cp:revision>
  <dcterms:modified xsi:type="dcterms:W3CDTF">2019-02-01T09:55:07Z</dcterms:modified>
</cp:coreProperties>
</file>