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3379BF-093F-4938-AF2A-CC6464333D17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906" y="208473"/>
            <a:ext cx="9457236" cy="294389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 життя рідного краю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911" y="3034346"/>
            <a:ext cx="4816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1)Духовне життя.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2)Особливості розвитку.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)Повсякденне життя.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6954" y="4790694"/>
            <a:ext cx="481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учениця 9-В класу Гнатюк Анастасія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3312" y="1524884"/>
            <a:ext cx="9843730" cy="4195481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березня став Днем волі та загальної радості. У кав’ярнях Тернополя піднімали тости за єднання шляхтичів селян на знак згоди і братерства.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1853 р. з’явилося елітарне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товаривство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«Тернопільське Казино», яке об’єднувало в своїх рядах для спільних забав і товариського життя багатих міщан, вищих урядовців округу, офіцерів місцевого гарнізону, людей вільних професій без огляду  на національність. Тут грали в карти, більярд, влаштовували бали і музичні вечори.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Тернопільські крамарі займалися переважно торгівлею збіжжя і залізними виробами.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617" y="1197736"/>
            <a:ext cx="9354333" cy="4702934"/>
          </a:xfrm>
        </p:spPr>
        <p:txBody>
          <a:bodyPr>
            <a:no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Ціни на товари значно зросли. З цього приводу один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коресподент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1861 р. писав: « Відтоді, як торгівля отримала право вільності, в Тернополі стало трудно вижити: тут, порівняно з цінами у Львові, платять на 30% дорожче».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Ремісництво було найбільш поширеним заняттям руських міщан.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Гандель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торгівля, яка переважно зосереджувалась у руках євреїв.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місті діяли кілька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воскобоєнь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виробляли віск і мед.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194" y="1949887"/>
            <a:ext cx="8946541" cy="419548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— період високого розвитку української культури, яку творили широкі народні маси і патріотично налаштована українська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інтелігенція.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 революційних подій 1848 р. інтелігенція Тернополя розпочала боротьбу за духовне і національне самовизначення. Заходом учителя гімназії, відомого громадсько-політичного діяча Олександра Барвінського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1876р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відкрито філію «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Просвіти» 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Тернополі, яка видавала книжки з історії України, мала бібліотеку і книгарню для українського населення, організовувала концерти та етнографічні вистави.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555" y="377593"/>
            <a:ext cx="3462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 життя</a:t>
            </a:r>
            <a:endParaRPr lang="uk-UA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41" y="3086892"/>
            <a:ext cx="6033029" cy="1391478"/>
          </a:xfrm>
        </p:spPr>
        <p:txBody>
          <a:bodyPr>
            <a:normAutofit fontScale="92500"/>
          </a:bodyPr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1857р.- споруджена церква Святого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Івана Хрестителя. Пожертви серед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будівництва збирали ще в 1857 р. Але каплиця почала діяти лише наприкінці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ХІХ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82" y="291548"/>
            <a:ext cx="3591145" cy="261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14" y="291548"/>
            <a:ext cx="3591145" cy="261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2458" y="3086892"/>
            <a:ext cx="4502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1864- споруджена Каплиця 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Микулинецькому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цвинтарі.</a:t>
            </a:r>
            <a:endParaRPr lang="uk-UA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6310" y="4660778"/>
            <a:ext cx="10737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Тернопіль був осередком округу, який складався з 9 повітів.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Тодішня статистика подає поділ населення Тернопільщини, як було прийнято, за віросповідання: 136 229 греко-католиків, 67 941 римо-католик, 19 429 іудеїв, 206 протестантів. У місті також перебували окружний і повітовий уряди, телефонічна служба, фінансова і податкова комісії, колективна каса, державна гімназія, чоловіча і дівоча школи,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конвікт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915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738" y="3099840"/>
            <a:ext cx="10903158" cy="419548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другій половині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 у місті пожвавилося мистецьке життя. У липні 1858р. виступала театральна група під дирекцією Теофіла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Борковского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Театр не був популярним серед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свідчить тодішня преса, актори грали перед порожнім залом, в якому сиділо заледве 15 глядачів.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театральній залі Замкового Палацу 5 березня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-русини з нагоди запустів організували бал. Зібралися близько 200 членів громади: греко-католицькі священики, міщани, місцева інтелігенція. Русини-українці танцювали польку і мазурку також співали українські пісні.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7455"/>
            <a:ext cx="3512861" cy="2631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48" y="243034"/>
            <a:ext cx="3271010" cy="22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0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794" y="4224271"/>
            <a:ext cx="10011156" cy="185670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 у Тернополі перед початком І Світової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Війни.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на його місці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72" y="452718"/>
            <a:ext cx="3810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58" y="56583"/>
            <a:ext cx="9404723" cy="1400530"/>
          </a:xfrm>
        </p:spPr>
        <p:txBody>
          <a:bodyPr/>
          <a:lstStyle/>
          <a:p>
            <a:r>
              <a:rPr lang="uk-UA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розвитку</a:t>
            </a:r>
            <a:endParaRPr lang="uk-UA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726597" y="919021"/>
            <a:ext cx="79327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посідали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культурному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Тернополя XIX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церкві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проникла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міщанства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салони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шляхетського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конвікту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костьольних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 і хор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конвікту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Хори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церквах.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3726597" y="4083235"/>
            <a:ext cx="81992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Тернополя набирало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1877 року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до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16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1877 року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меломанів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Вшелячинського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давало перший концерт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замку.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концерту 28 листопада 1877 року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новоствореним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8" y="4083235"/>
            <a:ext cx="2771280" cy="1895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" y="1019231"/>
            <a:ext cx="3075883" cy="22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53" y="746976"/>
            <a:ext cx="7834626" cy="5937161"/>
          </a:xfrm>
        </p:spPr>
        <p:txBody>
          <a:bodyPr>
            <a:normAutofit lnSpcReduction="10000"/>
          </a:bodyPr>
          <a:lstStyle/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Тернополя,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оминути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1891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реконструйованому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Палац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у 1893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Мишуга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Крушельницька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призначалися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гуртожитку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культурному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Пантелеймон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Куліш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літературознавець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Алєксандер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Брюкнер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83" y="613705"/>
            <a:ext cx="2960568" cy="21488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96" y="3109711"/>
            <a:ext cx="2200141" cy="31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4" y="584726"/>
            <a:ext cx="7911899" cy="608653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другій половині XIX ст. до Тернополя прокладено шість шосейних шляхів,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1870 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збудовано залізницю Львів — Тернопіль. У місті почали працювати 2 банки, 5 приватних млинів і 3 крупорушки, розширилися шевські, кравцеві, ковальські, столярські, різницькі та інші цехи. Це вплинуло на приріст населення: у 1808 р. в Тернополі мешкало 7093 особи, наприкінці століття було понад 30 тисяч мешканців, з яких близько половини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євреї.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Поштовий диліжанс був єдиною ланкою, що зв’язувало зі світом.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1857р. Тернопіль був третім містом Східної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Галичини,після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Львову і Бродів, що налічував 17 210 мешканців.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середини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в місті Галичині стає дуже популярне тернопільське пиво, що успішно конкурувало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пільзенським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(Чехія)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окоцімським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(Польща). Нинішній пивзавод №1 засновано в 1847р.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28" y="3773511"/>
            <a:ext cx="2911698" cy="1944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30" y="726718"/>
            <a:ext cx="3317295" cy="23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8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69" y="233777"/>
            <a:ext cx="9404723" cy="1400530"/>
          </a:xfrm>
        </p:spPr>
        <p:txBody>
          <a:bodyPr/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Повсякденне життя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718" y="1191659"/>
            <a:ext cx="8036417" cy="5556910"/>
          </a:xfrm>
        </p:spPr>
        <p:txBody>
          <a:bodyPr>
            <a:normAutofit fontScale="92500"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хата - колиска нашого народу. В ній знайшли яскравий вияв спадковість традицій, естетичні засади, доцільність і соціальна зумовленість. Хату можна вважати і своєрідною візитною карткою України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українська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вариста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піч завжди займала внутрішній кут хати з боку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діагоналі від печі влаштовували парадний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 у якому розміщували ікони, прикрашені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тканими або вишиваними рушниками, цілющим зіллям та квітками, вивішували лампадку. 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домівках селян, особливою прикрасою було і залишається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вишиття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Вишивали: сорочки, подушки, рушники, скатертини.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 мали біля своїх хатинок ділянки землі, сади, на яких вони працювали, займалися скотарством, землеробством. Вони вирощували овочі і фрукти, частину урожаю вони залишали собі, а другу частину продавали і таким чином мали за що жити. Також вони розводили свійських тварин таких як: корови, свині, кури, гуси та інші. За допомогою них вони утримували продукти харчування.</a:t>
            </a: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8" y="3970114"/>
            <a:ext cx="3001918" cy="208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183346"/>
            <a:ext cx="3523321" cy="2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0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738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Культурне життя рідного краю  в II пол.  XIIст.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розвитку</vt:lpstr>
      <vt:lpstr>Презентация PowerPoint</vt:lpstr>
      <vt:lpstr>Презентация PowerPoint</vt:lpstr>
      <vt:lpstr>Повсякденне життя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рідного краю  в II пол.  XIIст.</dc:title>
  <dc:creator>Анастасія Гнатюк</dc:creator>
  <cp:lastModifiedBy>Пользователь Windows</cp:lastModifiedBy>
  <cp:revision>29</cp:revision>
  <dcterms:created xsi:type="dcterms:W3CDTF">2017-05-14T14:39:06Z</dcterms:created>
  <dcterms:modified xsi:type="dcterms:W3CDTF">2019-02-01T10:16:59Z</dcterms:modified>
</cp:coreProperties>
</file>