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1" r:id="rId4"/>
    <p:sldId id="262" r:id="rId5"/>
    <p:sldId id="264" r:id="rId6"/>
    <p:sldId id="257" r:id="rId7"/>
    <p:sldId id="266" r:id="rId8"/>
    <p:sldId id="268" r:id="rId9"/>
    <p:sldId id="269" r:id="rId10"/>
    <p:sldId id="271" r:id="rId11"/>
    <p:sldId id="273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Леся" initials="Л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2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9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2CCFDD-6B28-464A-BB87-4C8604E837B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6522F43-A70D-4B07-AA94-ECF295C0AFDF}">
      <dgm:prSet phldrT="[Текст]" custT="1"/>
      <dgm:spPr/>
      <dgm:t>
        <a:bodyPr/>
        <a:lstStyle/>
        <a:p>
          <a:r>
            <a:rPr lang="uk-UA" sz="1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rPr>
            <a:t>За соціальною значущістю (основні і неосновні)</a:t>
          </a:r>
          <a:endParaRPr lang="uk-UA" sz="12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solidFill>
              <a:schemeClr val="tx1">
                <a:lumMod val="50000"/>
                <a:lumOff val="50000"/>
              </a:schemeClr>
            </a:soli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28DE579C-5AA1-4C21-B612-0CFB9AC7F690}" type="parTrans" cxnId="{BCCF8D83-1876-44AD-A06B-969797D0836C}">
      <dgm:prSet/>
      <dgm:spPr/>
      <dgm:t>
        <a:bodyPr/>
        <a:lstStyle/>
        <a:p>
          <a:endParaRPr lang="uk-UA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672823DA-34CF-43EB-A6AB-571B3F159F33}" type="sibTrans" cxnId="{BCCF8D83-1876-44AD-A06B-969797D0836C}">
      <dgm:prSet/>
      <dgm:spPr/>
      <dgm:t>
        <a:bodyPr/>
        <a:lstStyle/>
        <a:p>
          <a:endParaRPr lang="uk-UA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63F9834A-CDED-4E05-AD25-90816F01FF74}">
      <dgm:prSet phldrT="[Текст]" custT="1"/>
      <dgm:spPr/>
      <dgm:t>
        <a:bodyPr/>
        <a:lstStyle/>
        <a:p>
          <a:r>
            <a:rPr lang="uk-UA" sz="1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rPr>
            <a:t>За часом здійснення (постійні і тимчасові</a:t>
          </a:r>
          <a:r>
            <a:rPr lang="uk-UA" sz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) </a:t>
          </a:r>
          <a:endParaRPr lang="uk-UA" sz="1200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FEB3102D-0AC2-4643-A287-89AE01F4EC81}" type="parTrans" cxnId="{2DDD6782-1B58-4583-88A5-833A25098B54}">
      <dgm:prSet/>
      <dgm:spPr/>
      <dgm:t>
        <a:bodyPr/>
        <a:lstStyle/>
        <a:p>
          <a:endParaRPr lang="uk-UA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5AD3C9FD-C233-4CAB-8B3C-EE7057D9BA8D}" type="sibTrans" cxnId="{2DDD6782-1B58-4583-88A5-833A25098B54}">
      <dgm:prSet/>
      <dgm:spPr/>
      <dgm:t>
        <a:bodyPr/>
        <a:lstStyle/>
        <a:p>
          <a:endParaRPr lang="uk-UA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16767F42-F355-4716-947A-DB116468D860}">
      <dgm:prSet phldrT="[Текст]" custT="1"/>
      <dgm:spPr/>
      <dgm:t>
        <a:bodyPr/>
        <a:lstStyle/>
        <a:p>
          <a:r>
            <a:rPr lang="uk-UA" sz="1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rPr>
            <a:t>Залежно від територіальної спрямованості (зовнішні, внутрішні)</a:t>
          </a:r>
          <a:endParaRPr lang="uk-UA" sz="12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solidFill>
              <a:schemeClr val="tx1">
                <a:lumMod val="50000"/>
                <a:lumOff val="50000"/>
              </a:schemeClr>
            </a:soli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04AFD8B7-7B2E-4643-BFD0-FF9C053E8840}" type="parTrans" cxnId="{664C07EF-2AFB-407B-B69F-40BEE3968629}">
      <dgm:prSet/>
      <dgm:spPr/>
      <dgm:t>
        <a:bodyPr/>
        <a:lstStyle/>
        <a:p>
          <a:endParaRPr lang="uk-UA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25F73EE7-226C-4CC9-A832-2ADB3A3E7F2B}" type="sibTrans" cxnId="{664C07EF-2AFB-407B-B69F-40BEE3968629}">
      <dgm:prSet/>
      <dgm:spPr/>
      <dgm:t>
        <a:bodyPr/>
        <a:lstStyle/>
        <a:p>
          <a:endParaRPr lang="uk-UA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C7E300CE-94DC-49EA-9A0B-209790C5650D}">
      <dgm:prSet phldrT="[Текст]" custT="1"/>
      <dgm:spPr/>
      <dgm:t>
        <a:bodyPr/>
        <a:lstStyle/>
        <a:p>
          <a:r>
            <a:rPr lang="uk-UA" sz="1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rPr>
            <a:t>За сферою суспільного життя (гуманітарія, економічні, політичні)</a:t>
          </a:r>
          <a:endParaRPr lang="uk-UA" sz="12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solidFill>
              <a:schemeClr val="tx1">
                <a:lumMod val="50000"/>
                <a:lumOff val="50000"/>
              </a:schemeClr>
            </a:soli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3171A8B9-D772-405D-A15B-7A1761E30BD3}" type="parTrans" cxnId="{29AD028C-F664-438F-A043-6BAECAFE46C0}">
      <dgm:prSet/>
      <dgm:spPr/>
      <dgm:t>
        <a:bodyPr/>
        <a:lstStyle/>
        <a:p>
          <a:endParaRPr lang="uk-UA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4FFA2712-6708-4B62-B543-064C14A68762}" type="sibTrans" cxnId="{29AD028C-F664-438F-A043-6BAECAFE46C0}">
      <dgm:prSet/>
      <dgm:spPr/>
      <dgm:t>
        <a:bodyPr/>
        <a:lstStyle/>
        <a:p>
          <a:endParaRPr lang="uk-UA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50E67AF7-064A-4767-8A29-BE947B1DCD73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uk-UA" sz="1600" b="1" cap="none" spc="50" dirty="0" smtClean="0">
              <a:ln w="11430"/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Класифікація функцій держави</a:t>
          </a:r>
          <a:endParaRPr lang="uk-UA" sz="1600" b="1" cap="none" spc="50" dirty="0">
            <a:ln w="11430"/>
            <a:solidFill>
              <a:schemeClr val="tx1">
                <a:lumMod val="50000"/>
                <a:lumOff val="50000"/>
              </a:schemeClr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1923FDE7-DF03-47C8-A752-2BC7AE80B10D}" type="sibTrans" cxnId="{E6A3149C-0918-48DA-9AA3-057E363FDA4A}">
      <dgm:prSet/>
      <dgm:spPr/>
      <dgm:t>
        <a:bodyPr/>
        <a:lstStyle/>
        <a:p>
          <a:endParaRPr lang="uk-UA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1F53D7EB-8BB9-4D81-BDFD-52DCDE0718FC}" type="parTrans" cxnId="{E6A3149C-0918-48DA-9AA3-057E363FDA4A}">
      <dgm:prSet/>
      <dgm:spPr/>
      <dgm:t>
        <a:bodyPr/>
        <a:lstStyle/>
        <a:p>
          <a:endParaRPr lang="uk-UA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BB80949D-2EF5-4BFC-A119-C1525A9F17C8}" type="pres">
      <dgm:prSet presAssocID="{B02CCFDD-6B28-464A-BB87-4C8604E837B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82409112-BBF5-4D07-9960-8E0C8F2AD12E}" type="pres">
      <dgm:prSet presAssocID="{50E67AF7-064A-4767-8A29-BE947B1DCD73}" presName="hierRoot1" presStyleCnt="0"/>
      <dgm:spPr/>
    </dgm:pt>
    <dgm:pt modelId="{F8809811-A94C-48AD-B943-52EA2555378A}" type="pres">
      <dgm:prSet presAssocID="{50E67AF7-064A-4767-8A29-BE947B1DCD73}" presName="composite" presStyleCnt="0"/>
      <dgm:spPr/>
    </dgm:pt>
    <dgm:pt modelId="{93BDCBCE-6548-4292-B79D-012462A2EAC1}" type="pres">
      <dgm:prSet presAssocID="{50E67AF7-064A-4767-8A29-BE947B1DCD73}" presName="background" presStyleLbl="node0" presStyleIdx="0" presStyleCn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uk-UA"/>
        </a:p>
      </dgm:t>
    </dgm:pt>
    <dgm:pt modelId="{76A5BCA3-3E76-46A1-989A-379D89437DBF}" type="pres">
      <dgm:prSet presAssocID="{50E67AF7-064A-4767-8A29-BE947B1DCD73}" presName="text" presStyleLbl="fgAcc0" presStyleIdx="0" presStyleCnt="1" custScaleX="35432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18B0475-C305-438D-B3D6-5D571EFA7118}" type="pres">
      <dgm:prSet presAssocID="{50E67AF7-064A-4767-8A29-BE947B1DCD73}" presName="hierChild2" presStyleCnt="0"/>
      <dgm:spPr/>
    </dgm:pt>
    <dgm:pt modelId="{4927363A-D9B3-4179-88AF-6C557BFA060A}" type="pres">
      <dgm:prSet presAssocID="{28DE579C-5AA1-4C21-B612-0CFB9AC7F690}" presName="Name10" presStyleLbl="parChTrans1D2" presStyleIdx="0" presStyleCnt="4"/>
      <dgm:spPr/>
      <dgm:t>
        <a:bodyPr/>
        <a:lstStyle/>
        <a:p>
          <a:endParaRPr lang="uk-UA"/>
        </a:p>
      </dgm:t>
    </dgm:pt>
    <dgm:pt modelId="{B14FABFC-4A0A-43D5-9370-650F301DA1BF}" type="pres">
      <dgm:prSet presAssocID="{B6522F43-A70D-4B07-AA94-ECF295C0AFDF}" presName="hierRoot2" presStyleCnt="0"/>
      <dgm:spPr/>
    </dgm:pt>
    <dgm:pt modelId="{D063564E-E10E-4CBD-801B-D03AE36A84C2}" type="pres">
      <dgm:prSet presAssocID="{B6522F43-A70D-4B07-AA94-ECF295C0AFDF}" presName="composite2" presStyleCnt="0"/>
      <dgm:spPr/>
    </dgm:pt>
    <dgm:pt modelId="{2C6839C0-81DA-4175-895C-A5BF84D04A8A}" type="pres">
      <dgm:prSet presAssocID="{B6522F43-A70D-4B07-AA94-ECF295C0AFDF}" presName="background2" presStyleLbl="node2" presStyleIdx="0" presStyleCnt="4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uk-UA"/>
        </a:p>
      </dgm:t>
    </dgm:pt>
    <dgm:pt modelId="{A29AD270-4FFD-4CC6-8FCE-09208586502E}" type="pres">
      <dgm:prSet presAssocID="{B6522F43-A70D-4B07-AA94-ECF295C0AFDF}" presName="text2" presStyleLbl="fgAcc2" presStyleIdx="0" presStyleCnt="4" custScaleX="186878" custScaleY="15034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3E59578-5F0E-4676-B1BE-30175345C225}" type="pres">
      <dgm:prSet presAssocID="{B6522F43-A70D-4B07-AA94-ECF295C0AFDF}" presName="hierChild3" presStyleCnt="0"/>
      <dgm:spPr/>
    </dgm:pt>
    <dgm:pt modelId="{9758F9A3-89A5-44E0-8D02-99AAEEC929A9}" type="pres">
      <dgm:prSet presAssocID="{04AFD8B7-7B2E-4643-BFD0-FF9C053E8840}" presName="Name10" presStyleLbl="parChTrans1D2" presStyleIdx="1" presStyleCnt="4"/>
      <dgm:spPr/>
      <dgm:t>
        <a:bodyPr/>
        <a:lstStyle/>
        <a:p>
          <a:endParaRPr lang="uk-UA"/>
        </a:p>
      </dgm:t>
    </dgm:pt>
    <dgm:pt modelId="{90E28929-22AF-4F35-8D9D-571426046776}" type="pres">
      <dgm:prSet presAssocID="{16767F42-F355-4716-947A-DB116468D860}" presName="hierRoot2" presStyleCnt="0"/>
      <dgm:spPr/>
    </dgm:pt>
    <dgm:pt modelId="{1C54E09C-1713-41FE-87D4-455B1A528C0A}" type="pres">
      <dgm:prSet presAssocID="{16767F42-F355-4716-947A-DB116468D860}" presName="composite2" presStyleCnt="0"/>
      <dgm:spPr/>
    </dgm:pt>
    <dgm:pt modelId="{4694D96C-11D9-4CDA-8FAB-2B31410EF07C}" type="pres">
      <dgm:prSet presAssocID="{16767F42-F355-4716-947A-DB116468D860}" presName="background2" presStyleLbl="node2" presStyleIdx="1" presStyleCnt="4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uk-UA"/>
        </a:p>
      </dgm:t>
    </dgm:pt>
    <dgm:pt modelId="{C24CA810-0A5E-4079-8AB6-7E0630921394}" type="pres">
      <dgm:prSet presAssocID="{16767F42-F355-4716-947A-DB116468D860}" presName="text2" presStyleLbl="fgAcc2" presStyleIdx="1" presStyleCnt="4" custScaleX="206200" custScaleY="14531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ECAA627-26F1-4C8D-9CDC-4557C4E7A22B}" type="pres">
      <dgm:prSet presAssocID="{16767F42-F355-4716-947A-DB116468D860}" presName="hierChild3" presStyleCnt="0"/>
      <dgm:spPr/>
    </dgm:pt>
    <dgm:pt modelId="{E5AEA94A-FBD2-41EE-B901-21742C6738E7}" type="pres">
      <dgm:prSet presAssocID="{FEB3102D-0AC2-4643-A287-89AE01F4EC81}" presName="Name10" presStyleLbl="parChTrans1D2" presStyleIdx="2" presStyleCnt="4"/>
      <dgm:spPr/>
      <dgm:t>
        <a:bodyPr/>
        <a:lstStyle/>
        <a:p>
          <a:endParaRPr lang="uk-UA"/>
        </a:p>
      </dgm:t>
    </dgm:pt>
    <dgm:pt modelId="{14509300-3970-4EA1-B950-73C7F88FAB56}" type="pres">
      <dgm:prSet presAssocID="{63F9834A-CDED-4E05-AD25-90816F01FF74}" presName="hierRoot2" presStyleCnt="0"/>
      <dgm:spPr/>
    </dgm:pt>
    <dgm:pt modelId="{F72E10DA-F21D-4AB4-B057-267B5E4F6062}" type="pres">
      <dgm:prSet presAssocID="{63F9834A-CDED-4E05-AD25-90816F01FF74}" presName="composite2" presStyleCnt="0"/>
      <dgm:spPr/>
    </dgm:pt>
    <dgm:pt modelId="{F049D616-38F1-40AD-ACE3-FBA5993860DA}" type="pres">
      <dgm:prSet presAssocID="{63F9834A-CDED-4E05-AD25-90816F01FF74}" presName="background2" presStyleLbl="node2" presStyleIdx="2" presStyleCnt="4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uk-UA"/>
        </a:p>
      </dgm:t>
    </dgm:pt>
    <dgm:pt modelId="{72AF627D-5E1A-462A-9225-85A0990CAEB3}" type="pres">
      <dgm:prSet presAssocID="{63F9834A-CDED-4E05-AD25-90816F01FF74}" presName="text2" presStyleLbl="fgAcc2" presStyleIdx="2" presStyleCnt="4" custScaleX="209276" custScaleY="11687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CBE4C2D-B7FE-42B0-BDC8-245898B2C7EF}" type="pres">
      <dgm:prSet presAssocID="{63F9834A-CDED-4E05-AD25-90816F01FF74}" presName="hierChild3" presStyleCnt="0"/>
      <dgm:spPr/>
    </dgm:pt>
    <dgm:pt modelId="{79C3AAE6-E067-4D8B-BF6A-7F1D75F38C31}" type="pres">
      <dgm:prSet presAssocID="{3171A8B9-D772-405D-A15B-7A1761E30BD3}" presName="Name10" presStyleLbl="parChTrans1D2" presStyleIdx="3" presStyleCnt="4"/>
      <dgm:spPr/>
      <dgm:t>
        <a:bodyPr/>
        <a:lstStyle/>
        <a:p>
          <a:endParaRPr lang="uk-UA"/>
        </a:p>
      </dgm:t>
    </dgm:pt>
    <dgm:pt modelId="{DA39AC65-6532-4A9D-8B24-3D0616C01565}" type="pres">
      <dgm:prSet presAssocID="{C7E300CE-94DC-49EA-9A0B-209790C5650D}" presName="hierRoot2" presStyleCnt="0"/>
      <dgm:spPr/>
    </dgm:pt>
    <dgm:pt modelId="{40184F34-5CBC-4330-964F-58381982FF64}" type="pres">
      <dgm:prSet presAssocID="{C7E300CE-94DC-49EA-9A0B-209790C5650D}" presName="composite2" presStyleCnt="0"/>
      <dgm:spPr/>
    </dgm:pt>
    <dgm:pt modelId="{7142C8DC-054F-4F71-B4C5-347113B6FF9B}" type="pres">
      <dgm:prSet presAssocID="{C7E300CE-94DC-49EA-9A0B-209790C5650D}" presName="background2" presStyleLbl="node2" presStyleIdx="3" presStyleCnt="4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uk-UA"/>
        </a:p>
      </dgm:t>
    </dgm:pt>
    <dgm:pt modelId="{A51295C8-6C8B-4EB1-BAC9-846444101202}" type="pres">
      <dgm:prSet presAssocID="{C7E300CE-94DC-49EA-9A0B-209790C5650D}" presName="text2" presStyleLbl="fgAcc2" presStyleIdx="3" presStyleCnt="4" custScaleX="248904" custScaleY="141507" custLinFactNeighborX="4939" custLinFactNeighborY="125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2EF9B33-42A9-43F4-AF32-B3284702D773}" type="pres">
      <dgm:prSet presAssocID="{C7E300CE-94DC-49EA-9A0B-209790C5650D}" presName="hierChild3" presStyleCnt="0"/>
      <dgm:spPr/>
    </dgm:pt>
  </dgm:ptLst>
  <dgm:cxnLst>
    <dgm:cxn modelId="{65F35917-25A8-40EA-B6AE-C7232102A528}" type="presOf" srcId="{63F9834A-CDED-4E05-AD25-90816F01FF74}" destId="{72AF627D-5E1A-462A-9225-85A0990CAEB3}" srcOrd="0" destOrd="0" presId="urn:microsoft.com/office/officeart/2005/8/layout/hierarchy1"/>
    <dgm:cxn modelId="{E6A3149C-0918-48DA-9AA3-057E363FDA4A}" srcId="{B02CCFDD-6B28-464A-BB87-4C8604E837B4}" destId="{50E67AF7-064A-4767-8A29-BE947B1DCD73}" srcOrd="0" destOrd="0" parTransId="{1F53D7EB-8BB9-4D81-BDFD-52DCDE0718FC}" sibTransId="{1923FDE7-DF03-47C8-A752-2BC7AE80B10D}"/>
    <dgm:cxn modelId="{664C07EF-2AFB-407B-B69F-40BEE3968629}" srcId="{50E67AF7-064A-4767-8A29-BE947B1DCD73}" destId="{16767F42-F355-4716-947A-DB116468D860}" srcOrd="1" destOrd="0" parTransId="{04AFD8B7-7B2E-4643-BFD0-FF9C053E8840}" sibTransId="{25F73EE7-226C-4CC9-A832-2ADB3A3E7F2B}"/>
    <dgm:cxn modelId="{C7463E09-7B5C-46AA-BF28-70BC9614A1B8}" type="presOf" srcId="{C7E300CE-94DC-49EA-9A0B-209790C5650D}" destId="{A51295C8-6C8B-4EB1-BAC9-846444101202}" srcOrd="0" destOrd="0" presId="urn:microsoft.com/office/officeart/2005/8/layout/hierarchy1"/>
    <dgm:cxn modelId="{33D0520A-BC59-4B08-BF7C-ED4419564D3C}" type="presOf" srcId="{FEB3102D-0AC2-4643-A287-89AE01F4EC81}" destId="{E5AEA94A-FBD2-41EE-B901-21742C6738E7}" srcOrd="0" destOrd="0" presId="urn:microsoft.com/office/officeart/2005/8/layout/hierarchy1"/>
    <dgm:cxn modelId="{2DDD6782-1B58-4583-88A5-833A25098B54}" srcId="{50E67AF7-064A-4767-8A29-BE947B1DCD73}" destId="{63F9834A-CDED-4E05-AD25-90816F01FF74}" srcOrd="2" destOrd="0" parTransId="{FEB3102D-0AC2-4643-A287-89AE01F4EC81}" sibTransId="{5AD3C9FD-C233-4CAB-8B3C-EE7057D9BA8D}"/>
    <dgm:cxn modelId="{665633AF-6D78-4A4E-B714-6F353B3CFFF0}" type="presOf" srcId="{04AFD8B7-7B2E-4643-BFD0-FF9C053E8840}" destId="{9758F9A3-89A5-44E0-8D02-99AAEEC929A9}" srcOrd="0" destOrd="0" presId="urn:microsoft.com/office/officeart/2005/8/layout/hierarchy1"/>
    <dgm:cxn modelId="{472D464E-D16E-4966-A944-EE10E12474B5}" type="presOf" srcId="{28DE579C-5AA1-4C21-B612-0CFB9AC7F690}" destId="{4927363A-D9B3-4179-88AF-6C557BFA060A}" srcOrd="0" destOrd="0" presId="urn:microsoft.com/office/officeart/2005/8/layout/hierarchy1"/>
    <dgm:cxn modelId="{C9B1EA90-42DF-4E7B-AF79-3B0AF5FB763B}" type="presOf" srcId="{B6522F43-A70D-4B07-AA94-ECF295C0AFDF}" destId="{A29AD270-4FFD-4CC6-8FCE-09208586502E}" srcOrd="0" destOrd="0" presId="urn:microsoft.com/office/officeart/2005/8/layout/hierarchy1"/>
    <dgm:cxn modelId="{190B500E-2B0D-422E-8322-1A7CCE694BBF}" type="presOf" srcId="{3171A8B9-D772-405D-A15B-7A1761E30BD3}" destId="{79C3AAE6-E067-4D8B-BF6A-7F1D75F38C31}" srcOrd="0" destOrd="0" presId="urn:microsoft.com/office/officeart/2005/8/layout/hierarchy1"/>
    <dgm:cxn modelId="{B5445299-4D24-4A69-822D-566B9CF23F1A}" type="presOf" srcId="{50E67AF7-064A-4767-8A29-BE947B1DCD73}" destId="{76A5BCA3-3E76-46A1-989A-379D89437DBF}" srcOrd="0" destOrd="0" presId="urn:microsoft.com/office/officeart/2005/8/layout/hierarchy1"/>
    <dgm:cxn modelId="{BCCF8D83-1876-44AD-A06B-969797D0836C}" srcId="{50E67AF7-064A-4767-8A29-BE947B1DCD73}" destId="{B6522F43-A70D-4B07-AA94-ECF295C0AFDF}" srcOrd="0" destOrd="0" parTransId="{28DE579C-5AA1-4C21-B612-0CFB9AC7F690}" sibTransId="{672823DA-34CF-43EB-A6AB-571B3F159F33}"/>
    <dgm:cxn modelId="{9F8BDF8A-89D4-4851-A97B-C7843552683B}" type="presOf" srcId="{B02CCFDD-6B28-464A-BB87-4C8604E837B4}" destId="{BB80949D-2EF5-4BFC-A119-C1525A9F17C8}" srcOrd="0" destOrd="0" presId="urn:microsoft.com/office/officeart/2005/8/layout/hierarchy1"/>
    <dgm:cxn modelId="{3AACC732-EF23-4694-9433-11BF01A9B20B}" type="presOf" srcId="{16767F42-F355-4716-947A-DB116468D860}" destId="{C24CA810-0A5E-4079-8AB6-7E0630921394}" srcOrd="0" destOrd="0" presId="urn:microsoft.com/office/officeart/2005/8/layout/hierarchy1"/>
    <dgm:cxn modelId="{29AD028C-F664-438F-A043-6BAECAFE46C0}" srcId="{50E67AF7-064A-4767-8A29-BE947B1DCD73}" destId="{C7E300CE-94DC-49EA-9A0B-209790C5650D}" srcOrd="3" destOrd="0" parTransId="{3171A8B9-D772-405D-A15B-7A1761E30BD3}" sibTransId="{4FFA2712-6708-4B62-B543-064C14A68762}"/>
    <dgm:cxn modelId="{261336EC-5C30-4B76-B975-0376AFCEDB52}" type="presParOf" srcId="{BB80949D-2EF5-4BFC-A119-C1525A9F17C8}" destId="{82409112-BBF5-4D07-9960-8E0C8F2AD12E}" srcOrd="0" destOrd="0" presId="urn:microsoft.com/office/officeart/2005/8/layout/hierarchy1"/>
    <dgm:cxn modelId="{12048894-9BAF-4078-BA30-705A6862FE35}" type="presParOf" srcId="{82409112-BBF5-4D07-9960-8E0C8F2AD12E}" destId="{F8809811-A94C-48AD-B943-52EA2555378A}" srcOrd="0" destOrd="0" presId="urn:microsoft.com/office/officeart/2005/8/layout/hierarchy1"/>
    <dgm:cxn modelId="{86905122-35EC-4E33-BBC6-9E54C563344F}" type="presParOf" srcId="{F8809811-A94C-48AD-B943-52EA2555378A}" destId="{93BDCBCE-6548-4292-B79D-012462A2EAC1}" srcOrd="0" destOrd="0" presId="urn:microsoft.com/office/officeart/2005/8/layout/hierarchy1"/>
    <dgm:cxn modelId="{111A6363-BD33-4EDF-AFDA-6F5B7DD81FF4}" type="presParOf" srcId="{F8809811-A94C-48AD-B943-52EA2555378A}" destId="{76A5BCA3-3E76-46A1-989A-379D89437DBF}" srcOrd="1" destOrd="0" presId="urn:microsoft.com/office/officeart/2005/8/layout/hierarchy1"/>
    <dgm:cxn modelId="{25FA9C11-1CA9-4B82-8FBC-5219D781B8F2}" type="presParOf" srcId="{82409112-BBF5-4D07-9960-8E0C8F2AD12E}" destId="{A18B0475-C305-438D-B3D6-5D571EFA7118}" srcOrd="1" destOrd="0" presId="urn:microsoft.com/office/officeart/2005/8/layout/hierarchy1"/>
    <dgm:cxn modelId="{135139CE-5538-4712-B1A3-A5DB88282875}" type="presParOf" srcId="{A18B0475-C305-438D-B3D6-5D571EFA7118}" destId="{4927363A-D9B3-4179-88AF-6C557BFA060A}" srcOrd="0" destOrd="0" presId="urn:microsoft.com/office/officeart/2005/8/layout/hierarchy1"/>
    <dgm:cxn modelId="{2D1DCA24-1D78-4A06-9E90-70C1D32CE102}" type="presParOf" srcId="{A18B0475-C305-438D-B3D6-5D571EFA7118}" destId="{B14FABFC-4A0A-43D5-9370-650F301DA1BF}" srcOrd="1" destOrd="0" presId="urn:microsoft.com/office/officeart/2005/8/layout/hierarchy1"/>
    <dgm:cxn modelId="{402906CD-831B-4F6B-8F83-45A68CF841B7}" type="presParOf" srcId="{B14FABFC-4A0A-43D5-9370-650F301DA1BF}" destId="{D063564E-E10E-4CBD-801B-D03AE36A84C2}" srcOrd="0" destOrd="0" presId="urn:microsoft.com/office/officeart/2005/8/layout/hierarchy1"/>
    <dgm:cxn modelId="{9D51B78F-16CA-4A2A-A2C1-406C908BEFDE}" type="presParOf" srcId="{D063564E-E10E-4CBD-801B-D03AE36A84C2}" destId="{2C6839C0-81DA-4175-895C-A5BF84D04A8A}" srcOrd="0" destOrd="0" presId="urn:microsoft.com/office/officeart/2005/8/layout/hierarchy1"/>
    <dgm:cxn modelId="{AC4C0D92-115D-4DB1-AB7A-95A5D48C669B}" type="presParOf" srcId="{D063564E-E10E-4CBD-801B-D03AE36A84C2}" destId="{A29AD270-4FFD-4CC6-8FCE-09208586502E}" srcOrd="1" destOrd="0" presId="urn:microsoft.com/office/officeart/2005/8/layout/hierarchy1"/>
    <dgm:cxn modelId="{9932707E-FA29-41A3-AF5C-71C989634667}" type="presParOf" srcId="{B14FABFC-4A0A-43D5-9370-650F301DA1BF}" destId="{23E59578-5F0E-4676-B1BE-30175345C225}" srcOrd="1" destOrd="0" presId="urn:microsoft.com/office/officeart/2005/8/layout/hierarchy1"/>
    <dgm:cxn modelId="{D450F00A-5967-4C92-A04D-5EA4DCE246A7}" type="presParOf" srcId="{A18B0475-C305-438D-B3D6-5D571EFA7118}" destId="{9758F9A3-89A5-44E0-8D02-99AAEEC929A9}" srcOrd="2" destOrd="0" presId="urn:microsoft.com/office/officeart/2005/8/layout/hierarchy1"/>
    <dgm:cxn modelId="{5AE60E08-C49E-45B4-AA47-78A31FD04CA7}" type="presParOf" srcId="{A18B0475-C305-438D-B3D6-5D571EFA7118}" destId="{90E28929-22AF-4F35-8D9D-571426046776}" srcOrd="3" destOrd="0" presId="urn:microsoft.com/office/officeart/2005/8/layout/hierarchy1"/>
    <dgm:cxn modelId="{342E6D5A-4AB4-4795-A7E5-CFEE4CC6AD43}" type="presParOf" srcId="{90E28929-22AF-4F35-8D9D-571426046776}" destId="{1C54E09C-1713-41FE-87D4-455B1A528C0A}" srcOrd="0" destOrd="0" presId="urn:microsoft.com/office/officeart/2005/8/layout/hierarchy1"/>
    <dgm:cxn modelId="{6D595083-D91F-4961-BAB2-1694450CF08A}" type="presParOf" srcId="{1C54E09C-1713-41FE-87D4-455B1A528C0A}" destId="{4694D96C-11D9-4CDA-8FAB-2B31410EF07C}" srcOrd="0" destOrd="0" presId="urn:microsoft.com/office/officeart/2005/8/layout/hierarchy1"/>
    <dgm:cxn modelId="{4622EB31-BDCB-4C28-A982-A9D129DBEF06}" type="presParOf" srcId="{1C54E09C-1713-41FE-87D4-455B1A528C0A}" destId="{C24CA810-0A5E-4079-8AB6-7E0630921394}" srcOrd="1" destOrd="0" presId="urn:microsoft.com/office/officeart/2005/8/layout/hierarchy1"/>
    <dgm:cxn modelId="{5CEFAA61-300D-4997-BD4A-1954776F0606}" type="presParOf" srcId="{90E28929-22AF-4F35-8D9D-571426046776}" destId="{FECAA627-26F1-4C8D-9CDC-4557C4E7A22B}" srcOrd="1" destOrd="0" presId="urn:microsoft.com/office/officeart/2005/8/layout/hierarchy1"/>
    <dgm:cxn modelId="{0DAC1322-5B48-4C86-B95F-CA5F9560E6FB}" type="presParOf" srcId="{A18B0475-C305-438D-B3D6-5D571EFA7118}" destId="{E5AEA94A-FBD2-41EE-B901-21742C6738E7}" srcOrd="4" destOrd="0" presId="urn:microsoft.com/office/officeart/2005/8/layout/hierarchy1"/>
    <dgm:cxn modelId="{2E2D9F06-6712-4002-B397-8E13E35745C1}" type="presParOf" srcId="{A18B0475-C305-438D-B3D6-5D571EFA7118}" destId="{14509300-3970-4EA1-B950-73C7F88FAB56}" srcOrd="5" destOrd="0" presId="urn:microsoft.com/office/officeart/2005/8/layout/hierarchy1"/>
    <dgm:cxn modelId="{4637DE9C-6201-4206-8CDD-D4590BA15C8F}" type="presParOf" srcId="{14509300-3970-4EA1-B950-73C7F88FAB56}" destId="{F72E10DA-F21D-4AB4-B057-267B5E4F6062}" srcOrd="0" destOrd="0" presId="urn:microsoft.com/office/officeart/2005/8/layout/hierarchy1"/>
    <dgm:cxn modelId="{53368447-2FFB-4871-B96F-12C41CCD4873}" type="presParOf" srcId="{F72E10DA-F21D-4AB4-B057-267B5E4F6062}" destId="{F049D616-38F1-40AD-ACE3-FBA5993860DA}" srcOrd="0" destOrd="0" presId="urn:microsoft.com/office/officeart/2005/8/layout/hierarchy1"/>
    <dgm:cxn modelId="{39236F54-C351-4FBF-8632-005D19D3F7B7}" type="presParOf" srcId="{F72E10DA-F21D-4AB4-B057-267B5E4F6062}" destId="{72AF627D-5E1A-462A-9225-85A0990CAEB3}" srcOrd="1" destOrd="0" presId="urn:microsoft.com/office/officeart/2005/8/layout/hierarchy1"/>
    <dgm:cxn modelId="{753DE47D-AC4F-47B0-BC5E-8B129734EA36}" type="presParOf" srcId="{14509300-3970-4EA1-B950-73C7F88FAB56}" destId="{4CBE4C2D-B7FE-42B0-BDC8-245898B2C7EF}" srcOrd="1" destOrd="0" presId="urn:microsoft.com/office/officeart/2005/8/layout/hierarchy1"/>
    <dgm:cxn modelId="{48081D54-4C5F-455D-91F4-16C5B6BB6F7D}" type="presParOf" srcId="{A18B0475-C305-438D-B3D6-5D571EFA7118}" destId="{79C3AAE6-E067-4D8B-BF6A-7F1D75F38C31}" srcOrd="6" destOrd="0" presId="urn:microsoft.com/office/officeart/2005/8/layout/hierarchy1"/>
    <dgm:cxn modelId="{3FBAD322-B730-4DB8-9753-770D7CD920D3}" type="presParOf" srcId="{A18B0475-C305-438D-B3D6-5D571EFA7118}" destId="{DA39AC65-6532-4A9D-8B24-3D0616C01565}" srcOrd="7" destOrd="0" presId="urn:microsoft.com/office/officeart/2005/8/layout/hierarchy1"/>
    <dgm:cxn modelId="{319E9212-34CB-424B-B55A-8DB490C9A6C1}" type="presParOf" srcId="{DA39AC65-6532-4A9D-8B24-3D0616C01565}" destId="{40184F34-5CBC-4330-964F-58381982FF64}" srcOrd="0" destOrd="0" presId="urn:microsoft.com/office/officeart/2005/8/layout/hierarchy1"/>
    <dgm:cxn modelId="{81449A66-441A-40CB-BE58-CC8CF7D9E877}" type="presParOf" srcId="{40184F34-5CBC-4330-964F-58381982FF64}" destId="{7142C8DC-054F-4F71-B4C5-347113B6FF9B}" srcOrd="0" destOrd="0" presId="urn:microsoft.com/office/officeart/2005/8/layout/hierarchy1"/>
    <dgm:cxn modelId="{3CC027B3-C838-4CDB-A0C8-E62AAC585D8D}" type="presParOf" srcId="{40184F34-5CBC-4330-964F-58381982FF64}" destId="{A51295C8-6C8B-4EB1-BAC9-846444101202}" srcOrd="1" destOrd="0" presId="urn:microsoft.com/office/officeart/2005/8/layout/hierarchy1"/>
    <dgm:cxn modelId="{4CE066E8-7021-4D84-A7EF-B034024A1E97}" type="presParOf" srcId="{DA39AC65-6532-4A9D-8B24-3D0616C01565}" destId="{92EF9B33-42A9-43F4-AF32-B3284702D77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089CD6-9226-4DB7-8DF5-DC3A0B28338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14398DF-A0CE-4DFC-BDC8-E51A18E33420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uk-UA" sz="1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Класифікація державних органів</a:t>
          </a:r>
          <a:endParaRPr lang="uk-UA" sz="1600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27DDA8E1-5E78-4DBC-9E86-D01397CF7695}" type="parTrans" cxnId="{2093A9DB-B709-4E1A-B4AD-FBCAD184BEF0}">
      <dgm:prSet/>
      <dgm:spPr/>
      <dgm:t>
        <a:bodyPr/>
        <a:lstStyle/>
        <a:p>
          <a:endParaRPr lang="uk-UA"/>
        </a:p>
      </dgm:t>
    </dgm:pt>
    <dgm:pt modelId="{7FFCA1BA-43B7-4EF9-9861-A49CE0594697}" type="sibTrans" cxnId="{2093A9DB-B709-4E1A-B4AD-FBCAD184BEF0}">
      <dgm:prSet/>
      <dgm:spPr/>
      <dgm:t>
        <a:bodyPr/>
        <a:lstStyle/>
        <a:p>
          <a:endParaRPr lang="uk-UA"/>
        </a:p>
      </dgm:t>
    </dgm:pt>
    <dgm:pt modelId="{E11111C3-C17E-4E61-9B19-C53037835576}" type="asst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uk-UA" sz="1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За територією впливу (центральні і місцеві)</a:t>
          </a:r>
          <a:endParaRPr lang="uk-UA" sz="12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567D1DF5-3B5F-4E8B-8988-1C95BE85237D}" type="parTrans" cxnId="{9A5A4994-C652-4BE4-8F4B-3E06FED1521D}">
      <dgm:prSet/>
      <dgm:spPr/>
      <dgm:t>
        <a:bodyPr/>
        <a:lstStyle/>
        <a:p>
          <a:endParaRPr lang="uk-UA"/>
        </a:p>
      </dgm:t>
    </dgm:pt>
    <dgm:pt modelId="{A7BD13DF-09D6-4342-859A-7212EABAE7D0}" type="sibTrans" cxnId="{9A5A4994-C652-4BE4-8F4B-3E06FED1521D}">
      <dgm:prSet/>
      <dgm:spPr/>
      <dgm:t>
        <a:bodyPr/>
        <a:lstStyle/>
        <a:p>
          <a:endParaRPr lang="uk-UA"/>
        </a:p>
      </dgm:t>
    </dgm:pt>
    <dgm:pt modelId="{88C7F95D-2884-43AE-970E-6321FE359290}">
      <dgm:prSet phldrT="[Текст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uk-UA" sz="1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За способом утворення (виборна, ті що призначають, спадкова)</a:t>
          </a:r>
          <a:endParaRPr lang="uk-UA" sz="12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C79FFCD1-8BA5-4090-9E5B-8B82CE28FED4}" type="parTrans" cxnId="{1D8CCB42-583E-4EFB-B89F-5773B963C96C}">
      <dgm:prSet/>
      <dgm:spPr/>
      <dgm:t>
        <a:bodyPr/>
        <a:lstStyle/>
        <a:p>
          <a:endParaRPr lang="uk-UA"/>
        </a:p>
      </dgm:t>
    </dgm:pt>
    <dgm:pt modelId="{CF9DF3BE-16A9-4136-B768-F97E7F0BEEBA}" type="sibTrans" cxnId="{1D8CCB42-583E-4EFB-B89F-5773B963C96C}">
      <dgm:prSet/>
      <dgm:spPr/>
      <dgm:t>
        <a:bodyPr/>
        <a:lstStyle/>
        <a:p>
          <a:endParaRPr lang="uk-UA"/>
        </a:p>
      </dgm:t>
    </dgm:pt>
    <dgm:pt modelId="{AC619CBA-3C5A-4E72-B4E8-E93A5FDAAB23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uk-UA" sz="1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За складом (колегіальні і одноосібні)</a:t>
          </a:r>
          <a:endParaRPr lang="uk-UA" sz="12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42FA763D-5822-4886-B8EA-C1B991F42918}" type="parTrans" cxnId="{41C5AA40-4C87-4134-A5B3-ADB79EBB19DF}">
      <dgm:prSet/>
      <dgm:spPr/>
      <dgm:t>
        <a:bodyPr/>
        <a:lstStyle/>
        <a:p>
          <a:endParaRPr lang="uk-UA"/>
        </a:p>
      </dgm:t>
    </dgm:pt>
    <dgm:pt modelId="{7A5C1327-8F10-48B3-881D-90F1E5B0EA3A}" type="sibTrans" cxnId="{41C5AA40-4C87-4134-A5B3-ADB79EBB19DF}">
      <dgm:prSet/>
      <dgm:spPr/>
      <dgm:t>
        <a:bodyPr/>
        <a:lstStyle/>
        <a:p>
          <a:endParaRPr lang="uk-UA"/>
        </a:p>
      </dgm:t>
    </dgm:pt>
    <dgm:pt modelId="{283380CE-E5B8-4D17-B06B-6BEA93876E4D}">
      <dgm:prSet phldrT="[Текст]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uk-UA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За характером і змістом функцій (законодавчий, виконавчо-розпорядчий, судовий, контрольно-наглядові)</a:t>
          </a:r>
          <a:endParaRPr lang="uk-UA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BE4B30E0-8485-4209-8878-30EB64931D08}" type="parTrans" cxnId="{60155D08-D86D-40A9-8F46-D70379D2E84F}">
      <dgm:prSet/>
      <dgm:spPr/>
      <dgm:t>
        <a:bodyPr/>
        <a:lstStyle/>
        <a:p>
          <a:endParaRPr lang="uk-UA"/>
        </a:p>
      </dgm:t>
    </dgm:pt>
    <dgm:pt modelId="{9AAADD67-4294-4F6F-B342-25B778D06677}" type="sibTrans" cxnId="{60155D08-D86D-40A9-8F46-D70379D2E84F}">
      <dgm:prSet/>
      <dgm:spPr/>
      <dgm:t>
        <a:bodyPr/>
        <a:lstStyle/>
        <a:p>
          <a:endParaRPr lang="uk-UA"/>
        </a:p>
      </dgm:t>
    </dgm:pt>
    <dgm:pt modelId="{0D344CFE-1196-4BC4-8F11-8F8A3D79E179}" type="pres">
      <dgm:prSet presAssocID="{BE089CD6-9226-4DB7-8DF5-DC3A0B2833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8127E93F-9970-4AE1-B431-24E1BF8F9FB3}" type="pres">
      <dgm:prSet presAssocID="{F14398DF-A0CE-4DFC-BDC8-E51A18E33420}" presName="hierRoot1" presStyleCnt="0"/>
      <dgm:spPr/>
    </dgm:pt>
    <dgm:pt modelId="{DB979227-6806-4A13-BD9D-F3042D378659}" type="pres">
      <dgm:prSet presAssocID="{F14398DF-A0CE-4DFC-BDC8-E51A18E33420}" presName="composite" presStyleCnt="0"/>
      <dgm:spPr/>
    </dgm:pt>
    <dgm:pt modelId="{FE191C84-3DE1-48CD-BD2C-528D348736D0}" type="pres">
      <dgm:prSet presAssocID="{F14398DF-A0CE-4DFC-BDC8-E51A18E33420}" presName="background" presStyleLbl="node0" presStyleIdx="0" presStyleCn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uk-UA"/>
        </a:p>
      </dgm:t>
    </dgm:pt>
    <dgm:pt modelId="{721DDA7A-7D99-4209-8443-D8233A8C06C7}" type="pres">
      <dgm:prSet presAssocID="{F14398DF-A0CE-4DFC-BDC8-E51A18E33420}" presName="text" presStyleLbl="fgAcc0" presStyleIdx="0" presStyleCnt="1" custScaleX="356226" custScaleY="5004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16AEC81-59AA-41B0-AEDE-0ED984ABBE9C}" type="pres">
      <dgm:prSet presAssocID="{F14398DF-A0CE-4DFC-BDC8-E51A18E33420}" presName="hierChild2" presStyleCnt="0"/>
      <dgm:spPr/>
    </dgm:pt>
    <dgm:pt modelId="{2AE73CD0-554E-4AA2-8DA3-C649512DBD22}" type="pres">
      <dgm:prSet presAssocID="{C79FFCD1-8BA5-4090-9E5B-8B82CE28FED4}" presName="Name10" presStyleLbl="parChTrans1D2" presStyleIdx="0" presStyleCnt="4"/>
      <dgm:spPr/>
      <dgm:t>
        <a:bodyPr/>
        <a:lstStyle/>
        <a:p>
          <a:endParaRPr lang="uk-UA"/>
        </a:p>
      </dgm:t>
    </dgm:pt>
    <dgm:pt modelId="{F80E947D-0CC8-4274-A158-21A1DDFB6FE1}" type="pres">
      <dgm:prSet presAssocID="{88C7F95D-2884-43AE-970E-6321FE359290}" presName="hierRoot2" presStyleCnt="0"/>
      <dgm:spPr/>
    </dgm:pt>
    <dgm:pt modelId="{C8BB7B25-1DF6-42C4-8D83-07A5B2FD9C15}" type="pres">
      <dgm:prSet presAssocID="{88C7F95D-2884-43AE-970E-6321FE359290}" presName="composite2" presStyleCnt="0"/>
      <dgm:spPr/>
    </dgm:pt>
    <dgm:pt modelId="{67A543C6-5080-4DF0-ACB8-569A304D040B}" type="pres">
      <dgm:prSet presAssocID="{88C7F95D-2884-43AE-970E-6321FE359290}" presName="background2" presStyleLbl="node2" presStyleIdx="0" presStyleCnt="3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uk-UA"/>
        </a:p>
      </dgm:t>
    </dgm:pt>
    <dgm:pt modelId="{CF8D9EA6-C686-4B49-942A-EC9B4C3892CB}" type="pres">
      <dgm:prSet presAssocID="{88C7F95D-2884-43AE-970E-6321FE359290}" presName="text2" presStyleLbl="fgAcc2" presStyleIdx="0" presStyleCnt="4" custScaleX="143145" custLinFactNeighborX="-1086" custLinFactNeighborY="745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AFDFE7B-72B9-4E93-A80A-EE22939C5D98}" type="pres">
      <dgm:prSet presAssocID="{88C7F95D-2884-43AE-970E-6321FE359290}" presName="hierChild3" presStyleCnt="0"/>
      <dgm:spPr/>
    </dgm:pt>
    <dgm:pt modelId="{537899AF-50AF-46D7-8496-9A1EFB4CBA57}" type="pres">
      <dgm:prSet presAssocID="{567D1DF5-3B5F-4E8B-8988-1C95BE85237D}" presName="Name10" presStyleLbl="parChTrans1D2" presStyleIdx="1" presStyleCnt="4"/>
      <dgm:spPr/>
      <dgm:t>
        <a:bodyPr/>
        <a:lstStyle/>
        <a:p>
          <a:endParaRPr lang="uk-UA"/>
        </a:p>
      </dgm:t>
    </dgm:pt>
    <dgm:pt modelId="{F6179BB9-EE6E-4366-A0E3-2F1B94B7DA88}" type="pres">
      <dgm:prSet presAssocID="{E11111C3-C17E-4E61-9B19-C53037835576}" presName="hierRoot2" presStyleCnt="0"/>
      <dgm:spPr/>
    </dgm:pt>
    <dgm:pt modelId="{610DB45B-71B5-44F1-A6C0-580E0D613AFC}" type="pres">
      <dgm:prSet presAssocID="{E11111C3-C17E-4E61-9B19-C53037835576}" presName="composite2" presStyleCnt="0"/>
      <dgm:spPr/>
    </dgm:pt>
    <dgm:pt modelId="{F6C84998-0A38-4CB4-94CC-219973071B6A}" type="pres">
      <dgm:prSet presAssocID="{E11111C3-C17E-4E61-9B19-C53037835576}" presName="background2" presStyleLbl="asst1" presStyleIdx="0" presStyleCn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uk-UA"/>
        </a:p>
      </dgm:t>
    </dgm:pt>
    <dgm:pt modelId="{0B3286C9-B301-4DEE-9F63-82A4A6A39459}" type="pres">
      <dgm:prSet presAssocID="{E11111C3-C17E-4E61-9B19-C53037835576}" presName="text2" presStyleLbl="fgAcc2" presStyleIdx="1" presStyleCnt="4" custScaleX="11842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891BBF2-E591-4623-ACDF-8C781C14D60C}" type="pres">
      <dgm:prSet presAssocID="{E11111C3-C17E-4E61-9B19-C53037835576}" presName="hierChild3" presStyleCnt="0"/>
      <dgm:spPr/>
    </dgm:pt>
    <dgm:pt modelId="{BA39AF38-8BBE-4585-B776-BF884A892FDB}" type="pres">
      <dgm:prSet presAssocID="{42FA763D-5822-4886-B8EA-C1B991F42918}" presName="Name10" presStyleLbl="parChTrans1D2" presStyleIdx="2" presStyleCnt="4"/>
      <dgm:spPr/>
      <dgm:t>
        <a:bodyPr/>
        <a:lstStyle/>
        <a:p>
          <a:endParaRPr lang="uk-UA"/>
        </a:p>
      </dgm:t>
    </dgm:pt>
    <dgm:pt modelId="{CC778618-CDE3-4D58-AAE0-BCBC22D614D3}" type="pres">
      <dgm:prSet presAssocID="{AC619CBA-3C5A-4E72-B4E8-E93A5FDAAB23}" presName="hierRoot2" presStyleCnt="0"/>
      <dgm:spPr/>
    </dgm:pt>
    <dgm:pt modelId="{4C524A02-F0FA-4567-9626-D7127EE9836C}" type="pres">
      <dgm:prSet presAssocID="{AC619CBA-3C5A-4E72-B4E8-E93A5FDAAB23}" presName="composite2" presStyleCnt="0"/>
      <dgm:spPr/>
    </dgm:pt>
    <dgm:pt modelId="{7AEA8965-CAA3-4B48-B45E-45956F592C8F}" type="pres">
      <dgm:prSet presAssocID="{AC619CBA-3C5A-4E72-B4E8-E93A5FDAAB23}" presName="background2" presStyleLbl="node2" presStyleIdx="1" presStyleCnt="3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uk-UA"/>
        </a:p>
      </dgm:t>
    </dgm:pt>
    <dgm:pt modelId="{1AEC0F32-46A4-44E3-86D1-009033807803}" type="pres">
      <dgm:prSet presAssocID="{AC619CBA-3C5A-4E72-B4E8-E93A5FDAAB23}" presName="text2" presStyleLbl="fgAcc2" presStyleIdx="2" presStyleCnt="4" custScaleX="11737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8439930-F59B-4A5D-A6A7-F2609A302630}" type="pres">
      <dgm:prSet presAssocID="{AC619CBA-3C5A-4E72-B4E8-E93A5FDAAB23}" presName="hierChild3" presStyleCnt="0"/>
      <dgm:spPr/>
    </dgm:pt>
    <dgm:pt modelId="{741CE80A-C990-4A3B-A5B1-31601CBB41C7}" type="pres">
      <dgm:prSet presAssocID="{BE4B30E0-8485-4209-8878-30EB64931D08}" presName="Name10" presStyleLbl="parChTrans1D2" presStyleIdx="3" presStyleCnt="4"/>
      <dgm:spPr/>
      <dgm:t>
        <a:bodyPr/>
        <a:lstStyle/>
        <a:p>
          <a:endParaRPr lang="uk-UA"/>
        </a:p>
      </dgm:t>
    </dgm:pt>
    <dgm:pt modelId="{B5DEC768-6AA2-4B8E-92A5-B6B59977C19D}" type="pres">
      <dgm:prSet presAssocID="{283380CE-E5B8-4D17-B06B-6BEA93876E4D}" presName="hierRoot2" presStyleCnt="0"/>
      <dgm:spPr/>
    </dgm:pt>
    <dgm:pt modelId="{D86E6C4F-F60A-4189-AF65-5E1F402744CC}" type="pres">
      <dgm:prSet presAssocID="{283380CE-E5B8-4D17-B06B-6BEA93876E4D}" presName="composite2" presStyleCnt="0"/>
      <dgm:spPr/>
    </dgm:pt>
    <dgm:pt modelId="{521A0856-A7FD-4F30-9C95-11F64F8726A6}" type="pres">
      <dgm:prSet presAssocID="{283380CE-E5B8-4D17-B06B-6BEA93876E4D}" presName="background2" presStyleLbl="node2" presStyleIdx="2" presStyleCnt="3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uk-UA"/>
        </a:p>
      </dgm:t>
    </dgm:pt>
    <dgm:pt modelId="{3F4A1E23-2944-40E9-BDEA-20AF48DE7204}" type="pres">
      <dgm:prSet presAssocID="{283380CE-E5B8-4D17-B06B-6BEA93876E4D}" presName="text2" presStyleLbl="fgAcc2" presStyleIdx="3" presStyleCnt="4" custScaleX="182610" custScaleY="12325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7B9AD80-351C-43B2-858B-4357963B6376}" type="pres">
      <dgm:prSet presAssocID="{283380CE-E5B8-4D17-B06B-6BEA93876E4D}" presName="hierChild3" presStyleCnt="0"/>
      <dgm:spPr/>
    </dgm:pt>
  </dgm:ptLst>
  <dgm:cxnLst>
    <dgm:cxn modelId="{D5D37A69-59A0-4942-A125-F74EE7254627}" type="presOf" srcId="{567D1DF5-3B5F-4E8B-8988-1C95BE85237D}" destId="{537899AF-50AF-46D7-8496-9A1EFB4CBA57}" srcOrd="0" destOrd="0" presId="urn:microsoft.com/office/officeart/2005/8/layout/hierarchy1"/>
    <dgm:cxn modelId="{F65542C0-AA66-4FB6-BE2A-70953D963248}" type="presOf" srcId="{BE089CD6-9226-4DB7-8DF5-DC3A0B283387}" destId="{0D344CFE-1196-4BC4-8F11-8F8A3D79E179}" srcOrd="0" destOrd="0" presId="urn:microsoft.com/office/officeart/2005/8/layout/hierarchy1"/>
    <dgm:cxn modelId="{1D8CCB42-583E-4EFB-B89F-5773B963C96C}" srcId="{F14398DF-A0CE-4DFC-BDC8-E51A18E33420}" destId="{88C7F95D-2884-43AE-970E-6321FE359290}" srcOrd="0" destOrd="0" parTransId="{C79FFCD1-8BA5-4090-9E5B-8B82CE28FED4}" sibTransId="{CF9DF3BE-16A9-4136-B768-F97E7F0BEEBA}"/>
    <dgm:cxn modelId="{BD29B94B-06CC-4DFC-A292-360FBDB7D922}" type="presOf" srcId="{F14398DF-A0CE-4DFC-BDC8-E51A18E33420}" destId="{721DDA7A-7D99-4209-8443-D8233A8C06C7}" srcOrd="0" destOrd="0" presId="urn:microsoft.com/office/officeart/2005/8/layout/hierarchy1"/>
    <dgm:cxn modelId="{6411DF39-9505-4D50-B852-EF638B837390}" type="presOf" srcId="{AC619CBA-3C5A-4E72-B4E8-E93A5FDAAB23}" destId="{1AEC0F32-46A4-44E3-86D1-009033807803}" srcOrd="0" destOrd="0" presId="urn:microsoft.com/office/officeart/2005/8/layout/hierarchy1"/>
    <dgm:cxn modelId="{45EA2BE8-6FE4-410B-81F6-9F7A014B5979}" type="presOf" srcId="{BE4B30E0-8485-4209-8878-30EB64931D08}" destId="{741CE80A-C990-4A3B-A5B1-31601CBB41C7}" srcOrd="0" destOrd="0" presId="urn:microsoft.com/office/officeart/2005/8/layout/hierarchy1"/>
    <dgm:cxn modelId="{41C5AA40-4C87-4134-A5B3-ADB79EBB19DF}" srcId="{F14398DF-A0CE-4DFC-BDC8-E51A18E33420}" destId="{AC619CBA-3C5A-4E72-B4E8-E93A5FDAAB23}" srcOrd="2" destOrd="0" parTransId="{42FA763D-5822-4886-B8EA-C1B991F42918}" sibTransId="{7A5C1327-8F10-48B3-881D-90F1E5B0EA3A}"/>
    <dgm:cxn modelId="{9A5A4994-C652-4BE4-8F4B-3E06FED1521D}" srcId="{F14398DF-A0CE-4DFC-BDC8-E51A18E33420}" destId="{E11111C3-C17E-4E61-9B19-C53037835576}" srcOrd="1" destOrd="0" parTransId="{567D1DF5-3B5F-4E8B-8988-1C95BE85237D}" sibTransId="{A7BD13DF-09D6-4342-859A-7212EABAE7D0}"/>
    <dgm:cxn modelId="{60155D08-D86D-40A9-8F46-D70379D2E84F}" srcId="{F14398DF-A0CE-4DFC-BDC8-E51A18E33420}" destId="{283380CE-E5B8-4D17-B06B-6BEA93876E4D}" srcOrd="3" destOrd="0" parTransId="{BE4B30E0-8485-4209-8878-30EB64931D08}" sibTransId="{9AAADD67-4294-4F6F-B342-25B778D06677}"/>
    <dgm:cxn modelId="{2093A9DB-B709-4E1A-B4AD-FBCAD184BEF0}" srcId="{BE089CD6-9226-4DB7-8DF5-DC3A0B283387}" destId="{F14398DF-A0CE-4DFC-BDC8-E51A18E33420}" srcOrd="0" destOrd="0" parTransId="{27DDA8E1-5E78-4DBC-9E86-D01397CF7695}" sibTransId="{7FFCA1BA-43B7-4EF9-9861-A49CE0594697}"/>
    <dgm:cxn modelId="{A536058E-7268-41D5-B04D-F6770915F7D5}" type="presOf" srcId="{283380CE-E5B8-4D17-B06B-6BEA93876E4D}" destId="{3F4A1E23-2944-40E9-BDEA-20AF48DE7204}" srcOrd="0" destOrd="0" presId="urn:microsoft.com/office/officeart/2005/8/layout/hierarchy1"/>
    <dgm:cxn modelId="{8F47F97A-1460-4314-AC3A-80DD03D05235}" type="presOf" srcId="{C79FFCD1-8BA5-4090-9E5B-8B82CE28FED4}" destId="{2AE73CD0-554E-4AA2-8DA3-C649512DBD22}" srcOrd="0" destOrd="0" presId="urn:microsoft.com/office/officeart/2005/8/layout/hierarchy1"/>
    <dgm:cxn modelId="{00E7653A-4DB8-4086-B110-DC58393FDE3E}" type="presOf" srcId="{88C7F95D-2884-43AE-970E-6321FE359290}" destId="{CF8D9EA6-C686-4B49-942A-EC9B4C3892CB}" srcOrd="0" destOrd="0" presId="urn:microsoft.com/office/officeart/2005/8/layout/hierarchy1"/>
    <dgm:cxn modelId="{979749E2-48C4-4110-B95D-E30933FD9393}" type="presOf" srcId="{E11111C3-C17E-4E61-9B19-C53037835576}" destId="{0B3286C9-B301-4DEE-9F63-82A4A6A39459}" srcOrd="0" destOrd="0" presId="urn:microsoft.com/office/officeart/2005/8/layout/hierarchy1"/>
    <dgm:cxn modelId="{A8FC4AF8-498F-4B50-926D-0A9B261F8300}" type="presOf" srcId="{42FA763D-5822-4886-B8EA-C1B991F42918}" destId="{BA39AF38-8BBE-4585-B776-BF884A892FDB}" srcOrd="0" destOrd="0" presId="urn:microsoft.com/office/officeart/2005/8/layout/hierarchy1"/>
    <dgm:cxn modelId="{91D1B26E-FD22-4F46-8358-47AB8C57699B}" type="presParOf" srcId="{0D344CFE-1196-4BC4-8F11-8F8A3D79E179}" destId="{8127E93F-9970-4AE1-B431-24E1BF8F9FB3}" srcOrd="0" destOrd="0" presId="urn:microsoft.com/office/officeart/2005/8/layout/hierarchy1"/>
    <dgm:cxn modelId="{4DD6596B-5276-49A9-BD57-5A93014FE666}" type="presParOf" srcId="{8127E93F-9970-4AE1-B431-24E1BF8F9FB3}" destId="{DB979227-6806-4A13-BD9D-F3042D378659}" srcOrd="0" destOrd="0" presId="urn:microsoft.com/office/officeart/2005/8/layout/hierarchy1"/>
    <dgm:cxn modelId="{196B7FF6-ACB1-4E97-8BA8-71CC4E836000}" type="presParOf" srcId="{DB979227-6806-4A13-BD9D-F3042D378659}" destId="{FE191C84-3DE1-48CD-BD2C-528D348736D0}" srcOrd="0" destOrd="0" presId="urn:microsoft.com/office/officeart/2005/8/layout/hierarchy1"/>
    <dgm:cxn modelId="{0EEA5F71-A47A-4E42-8592-8370AE1A86F5}" type="presParOf" srcId="{DB979227-6806-4A13-BD9D-F3042D378659}" destId="{721DDA7A-7D99-4209-8443-D8233A8C06C7}" srcOrd="1" destOrd="0" presId="urn:microsoft.com/office/officeart/2005/8/layout/hierarchy1"/>
    <dgm:cxn modelId="{60A60D11-A89D-4389-A8C0-6CCCBC473D0F}" type="presParOf" srcId="{8127E93F-9970-4AE1-B431-24E1BF8F9FB3}" destId="{316AEC81-59AA-41B0-AEDE-0ED984ABBE9C}" srcOrd="1" destOrd="0" presId="urn:microsoft.com/office/officeart/2005/8/layout/hierarchy1"/>
    <dgm:cxn modelId="{B00A6DD2-EE95-470D-BAE0-CFAD5E41A8CA}" type="presParOf" srcId="{316AEC81-59AA-41B0-AEDE-0ED984ABBE9C}" destId="{2AE73CD0-554E-4AA2-8DA3-C649512DBD22}" srcOrd="0" destOrd="0" presId="urn:microsoft.com/office/officeart/2005/8/layout/hierarchy1"/>
    <dgm:cxn modelId="{3703580D-FC30-4AB7-8294-6D5C00A898F1}" type="presParOf" srcId="{316AEC81-59AA-41B0-AEDE-0ED984ABBE9C}" destId="{F80E947D-0CC8-4274-A158-21A1DDFB6FE1}" srcOrd="1" destOrd="0" presId="urn:microsoft.com/office/officeart/2005/8/layout/hierarchy1"/>
    <dgm:cxn modelId="{FF23874B-D1C7-484F-A83D-E97BEF4F5346}" type="presParOf" srcId="{F80E947D-0CC8-4274-A158-21A1DDFB6FE1}" destId="{C8BB7B25-1DF6-42C4-8D83-07A5B2FD9C15}" srcOrd="0" destOrd="0" presId="urn:microsoft.com/office/officeart/2005/8/layout/hierarchy1"/>
    <dgm:cxn modelId="{45517ADC-338D-4379-B939-8006D531F1C2}" type="presParOf" srcId="{C8BB7B25-1DF6-42C4-8D83-07A5B2FD9C15}" destId="{67A543C6-5080-4DF0-ACB8-569A304D040B}" srcOrd="0" destOrd="0" presId="urn:microsoft.com/office/officeart/2005/8/layout/hierarchy1"/>
    <dgm:cxn modelId="{CDF3D0AB-6733-46E5-9D13-D5AA5AB22AAD}" type="presParOf" srcId="{C8BB7B25-1DF6-42C4-8D83-07A5B2FD9C15}" destId="{CF8D9EA6-C686-4B49-942A-EC9B4C3892CB}" srcOrd="1" destOrd="0" presId="urn:microsoft.com/office/officeart/2005/8/layout/hierarchy1"/>
    <dgm:cxn modelId="{11307E5E-210F-4ED3-8A23-D806716686D0}" type="presParOf" srcId="{F80E947D-0CC8-4274-A158-21A1DDFB6FE1}" destId="{1AFDFE7B-72B9-4E93-A80A-EE22939C5D98}" srcOrd="1" destOrd="0" presId="urn:microsoft.com/office/officeart/2005/8/layout/hierarchy1"/>
    <dgm:cxn modelId="{4B43474F-421D-4747-AEBB-DBF8BB25351E}" type="presParOf" srcId="{316AEC81-59AA-41B0-AEDE-0ED984ABBE9C}" destId="{537899AF-50AF-46D7-8496-9A1EFB4CBA57}" srcOrd="2" destOrd="0" presId="urn:microsoft.com/office/officeart/2005/8/layout/hierarchy1"/>
    <dgm:cxn modelId="{D2F6D1D0-9FD6-45F3-A72A-A125820F8F95}" type="presParOf" srcId="{316AEC81-59AA-41B0-AEDE-0ED984ABBE9C}" destId="{F6179BB9-EE6E-4366-A0E3-2F1B94B7DA88}" srcOrd="3" destOrd="0" presId="urn:microsoft.com/office/officeart/2005/8/layout/hierarchy1"/>
    <dgm:cxn modelId="{A92F6F40-A9A5-40FA-A6AF-8B3E8EC4D6D6}" type="presParOf" srcId="{F6179BB9-EE6E-4366-A0E3-2F1B94B7DA88}" destId="{610DB45B-71B5-44F1-A6C0-580E0D613AFC}" srcOrd="0" destOrd="0" presId="urn:microsoft.com/office/officeart/2005/8/layout/hierarchy1"/>
    <dgm:cxn modelId="{DD22D6D3-A7C7-437B-BE7B-9548C5B89A85}" type="presParOf" srcId="{610DB45B-71B5-44F1-A6C0-580E0D613AFC}" destId="{F6C84998-0A38-4CB4-94CC-219973071B6A}" srcOrd="0" destOrd="0" presId="urn:microsoft.com/office/officeart/2005/8/layout/hierarchy1"/>
    <dgm:cxn modelId="{98FA31C9-D9B4-457F-BFC8-3CF5BF7090D4}" type="presParOf" srcId="{610DB45B-71B5-44F1-A6C0-580E0D613AFC}" destId="{0B3286C9-B301-4DEE-9F63-82A4A6A39459}" srcOrd="1" destOrd="0" presId="urn:microsoft.com/office/officeart/2005/8/layout/hierarchy1"/>
    <dgm:cxn modelId="{50979922-B65D-494A-9CA2-B2EE0A3EDF20}" type="presParOf" srcId="{F6179BB9-EE6E-4366-A0E3-2F1B94B7DA88}" destId="{D891BBF2-E591-4623-ACDF-8C781C14D60C}" srcOrd="1" destOrd="0" presId="urn:microsoft.com/office/officeart/2005/8/layout/hierarchy1"/>
    <dgm:cxn modelId="{DFE00058-3521-44A6-8C9C-1E4B137A95E9}" type="presParOf" srcId="{316AEC81-59AA-41B0-AEDE-0ED984ABBE9C}" destId="{BA39AF38-8BBE-4585-B776-BF884A892FDB}" srcOrd="4" destOrd="0" presId="urn:microsoft.com/office/officeart/2005/8/layout/hierarchy1"/>
    <dgm:cxn modelId="{AE5B8235-4D7A-4ECE-8180-87FD05BA942F}" type="presParOf" srcId="{316AEC81-59AA-41B0-AEDE-0ED984ABBE9C}" destId="{CC778618-CDE3-4D58-AAE0-BCBC22D614D3}" srcOrd="5" destOrd="0" presId="urn:microsoft.com/office/officeart/2005/8/layout/hierarchy1"/>
    <dgm:cxn modelId="{FC6F73AA-E402-4810-A3C3-7BF6F0EEF003}" type="presParOf" srcId="{CC778618-CDE3-4D58-AAE0-BCBC22D614D3}" destId="{4C524A02-F0FA-4567-9626-D7127EE9836C}" srcOrd="0" destOrd="0" presId="urn:microsoft.com/office/officeart/2005/8/layout/hierarchy1"/>
    <dgm:cxn modelId="{A592D3D7-F411-41D6-97F9-DF9F08772C0B}" type="presParOf" srcId="{4C524A02-F0FA-4567-9626-D7127EE9836C}" destId="{7AEA8965-CAA3-4B48-B45E-45956F592C8F}" srcOrd="0" destOrd="0" presId="urn:microsoft.com/office/officeart/2005/8/layout/hierarchy1"/>
    <dgm:cxn modelId="{1E9943D2-EA8B-4BD7-807B-F7B6EF611268}" type="presParOf" srcId="{4C524A02-F0FA-4567-9626-D7127EE9836C}" destId="{1AEC0F32-46A4-44E3-86D1-009033807803}" srcOrd="1" destOrd="0" presId="urn:microsoft.com/office/officeart/2005/8/layout/hierarchy1"/>
    <dgm:cxn modelId="{1B940FB5-DA7A-4A88-A5E4-63E473133F96}" type="presParOf" srcId="{CC778618-CDE3-4D58-AAE0-BCBC22D614D3}" destId="{68439930-F59B-4A5D-A6A7-F2609A302630}" srcOrd="1" destOrd="0" presId="urn:microsoft.com/office/officeart/2005/8/layout/hierarchy1"/>
    <dgm:cxn modelId="{30DC2878-7ED0-4621-BE4C-C3FBDE831251}" type="presParOf" srcId="{316AEC81-59AA-41B0-AEDE-0ED984ABBE9C}" destId="{741CE80A-C990-4A3B-A5B1-31601CBB41C7}" srcOrd="6" destOrd="0" presId="urn:microsoft.com/office/officeart/2005/8/layout/hierarchy1"/>
    <dgm:cxn modelId="{5A305E50-0E81-426D-B2D4-84D8CE241C03}" type="presParOf" srcId="{316AEC81-59AA-41B0-AEDE-0ED984ABBE9C}" destId="{B5DEC768-6AA2-4B8E-92A5-B6B59977C19D}" srcOrd="7" destOrd="0" presId="urn:microsoft.com/office/officeart/2005/8/layout/hierarchy1"/>
    <dgm:cxn modelId="{FB9DE987-3D46-45EE-AE02-8F2D064C44F8}" type="presParOf" srcId="{B5DEC768-6AA2-4B8E-92A5-B6B59977C19D}" destId="{D86E6C4F-F60A-4189-AF65-5E1F402744CC}" srcOrd="0" destOrd="0" presId="urn:microsoft.com/office/officeart/2005/8/layout/hierarchy1"/>
    <dgm:cxn modelId="{A53E9219-64AD-4CB8-BE1A-303D62954C51}" type="presParOf" srcId="{D86E6C4F-F60A-4189-AF65-5E1F402744CC}" destId="{521A0856-A7FD-4F30-9C95-11F64F8726A6}" srcOrd="0" destOrd="0" presId="urn:microsoft.com/office/officeart/2005/8/layout/hierarchy1"/>
    <dgm:cxn modelId="{F50D0054-15CC-4F49-8F26-58A8B6920AE5}" type="presParOf" srcId="{D86E6C4F-F60A-4189-AF65-5E1F402744CC}" destId="{3F4A1E23-2944-40E9-BDEA-20AF48DE7204}" srcOrd="1" destOrd="0" presId="urn:microsoft.com/office/officeart/2005/8/layout/hierarchy1"/>
    <dgm:cxn modelId="{1AE10CE4-857F-4D31-8F15-C857DA6F3DED}" type="presParOf" srcId="{B5DEC768-6AA2-4B8E-92A5-B6B59977C19D}" destId="{07B9AD80-351C-43B2-858B-4357963B637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C3AAE6-E067-4D8B-BF6A-7F1D75F38C31}">
      <dsp:nvSpPr>
        <dsp:cNvPr id="0" name=""/>
        <dsp:cNvSpPr/>
      </dsp:nvSpPr>
      <dsp:spPr>
        <a:xfrm>
          <a:off x="4375568" y="703053"/>
          <a:ext cx="3190009" cy="284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396"/>
              </a:lnTo>
              <a:lnTo>
                <a:pt x="3190009" y="196396"/>
              </a:lnTo>
              <a:lnTo>
                <a:pt x="3190009" y="284646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AEA94A-FBD2-41EE-B901-21742C6738E7}">
      <dsp:nvSpPr>
        <dsp:cNvPr id="0" name=""/>
        <dsp:cNvSpPr/>
      </dsp:nvSpPr>
      <dsp:spPr>
        <a:xfrm>
          <a:off x="4375568" y="703053"/>
          <a:ext cx="792564" cy="277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804"/>
              </a:lnTo>
              <a:lnTo>
                <a:pt x="792564" y="188804"/>
              </a:lnTo>
              <a:lnTo>
                <a:pt x="792564" y="277054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58F9A3-89A5-44E0-8D02-99AAEEC929A9}">
      <dsp:nvSpPr>
        <dsp:cNvPr id="0" name=""/>
        <dsp:cNvSpPr/>
      </dsp:nvSpPr>
      <dsp:spPr>
        <a:xfrm>
          <a:off x="2977478" y="703053"/>
          <a:ext cx="1398089" cy="277054"/>
        </a:xfrm>
        <a:custGeom>
          <a:avLst/>
          <a:gdLst/>
          <a:ahLst/>
          <a:cxnLst/>
          <a:rect l="0" t="0" r="0" b="0"/>
          <a:pathLst>
            <a:path>
              <a:moveTo>
                <a:pt x="1398089" y="0"/>
              </a:moveTo>
              <a:lnTo>
                <a:pt x="1398089" y="188804"/>
              </a:lnTo>
              <a:lnTo>
                <a:pt x="0" y="188804"/>
              </a:lnTo>
              <a:lnTo>
                <a:pt x="0" y="277054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27363A-D9B3-4179-88AF-6C557BFA060A}">
      <dsp:nvSpPr>
        <dsp:cNvPr id="0" name=""/>
        <dsp:cNvSpPr/>
      </dsp:nvSpPr>
      <dsp:spPr>
        <a:xfrm>
          <a:off x="893508" y="703053"/>
          <a:ext cx="3482059" cy="277054"/>
        </a:xfrm>
        <a:custGeom>
          <a:avLst/>
          <a:gdLst/>
          <a:ahLst/>
          <a:cxnLst/>
          <a:rect l="0" t="0" r="0" b="0"/>
          <a:pathLst>
            <a:path>
              <a:moveTo>
                <a:pt x="3482059" y="0"/>
              </a:moveTo>
              <a:lnTo>
                <a:pt x="3482059" y="188804"/>
              </a:lnTo>
              <a:lnTo>
                <a:pt x="0" y="188804"/>
              </a:lnTo>
              <a:lnTo>
                <a:pt x="0" y="277054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BDCBCE-6548-4292-B79D-012462A2EAC1}">
      <dsp:nvSpPr>
        <dsp:cNvPr id="0" name=""/>
        <dsp:cNvSpPr/>
      </dsp:nvSpPr>
      <dsp:spPr>
        <a:xfrm>
          <a:off x="2687877" y="98137"/>
          <a:ext cx="3375381" cy="6049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47500"/>
                <a:satMod val="137000"/>
              </a:schemeClr>
            </a:gs>
            <a:gs pos="55000">
              <a:schemeClr val="accent5">
                <a:shade val="69000"/>
                <a:satMod val="137000"/>
              </a:schemeClr>
            </a:gs>
            <a:gs pos="100000">
              <a:schemeClr val="accent5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</dsp:sp>
    <dsp:sp modelId="{76A5BCA3-3E76-46A1-989A-379D89437DBF}">
      <dsp:nvSpPr>
        <dsp:cNvPr id="0" name=""/>
        <dsp:cNvSpPr/>
      </dsp:nvSpPr>
      <dsp:spPr>
        <a:xfrm>
          <a:off x="2793724" y="198692"/>
          <a:ext cx="3375381" cy="6049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47500"/>
                <a:satMod val="137000"/>
              </a:schemeClr>
            </a:gs>
            <a:gs pos="55000">
              <a:schemeClr val="accent2">
                <a:shade val="69000"/>
                <a:satMod val="137000"/>
              </a:schemeClr>
            </a:gs>
            <a:gs pos="100000">
              <a:schemeClr val="accent2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cap="none" spc="50" dirty="0" smtClean="0">
              <a:ln w="11430"/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Класифікація функцій держави</a:t>
          </a:r>
          <a:endParaRPr lang="uk-UA" sz="1600" b="1" kern="1200" cap="none" spc="50" dirty="0">
            <a:ln w="11430"/>
            <a:solidFill>
              <a:schemeClr val="tx1">
                <a:lumMod val="50000"/>
                <a:lumOff val="50000"/>
              </a:schemeClr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2811441" y="216409"/>
        <a:ext cx="3339947" cy="569481"/>
      </dsp:txXfrm>
    </dsp:sp>
    <dsp:sp modelId="{2C6839C0-81DA-4175-895C-A5BF84D04A8A}">
      <dsp:nvSpPr>
        <dsp:cNvPr id="0" name=""/>
        <dsp:cNvSpPr/>
      </dsp:nvSpPr>
      <dsp:spPr>
        <a:xfrm>
          <a:off x="3387" y="980108"/>
          <a:ext cx="1780243" cy="909430"/>
        </a:xfrm>
        <a:prstGeom prst="roundRect">
          <a:avLst>
            <a:gd name="adj" fmla="val 10000"/>
          </a:avLst>
        </a:prstGeom>
        <a:solidFill>
          <a:schemeClr val="accent5"/>
        </a:solidFill>
        <a:ln w="48500" cap="flat" cmpd="thickThin" algn="ctr">
          <a:solidFill>
            <a:schemeClr val="lt1"/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</dsp:sp>
    <dsp:sp modelId="{A29AD270-4FFD-4CC6-8FCE-09208586502E}">
      <dsp:nvSpPr>
        <dsp:cNvPr id="0" name=""/>
        <dsp:cNvSpPr/>
      </dsp:nvSpPr>
      <dsp:spPr>
        <a:xfrm>
          <a:off x="109234" y="1080662"/>
          <a:ext cx="1780243" cy="909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rPr>
            <a:t>За соціальною значущістю (основні і неосновні)</a:t>
          </a:r>
          <a:endParaRPr lang="uk-UA" sz="12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solidFill>
              <a:schemeClr val="tx1">
                <a:lumMod val="50000"/>
                <a:lumOff val="50000"/>
              </a:schemeClr>
            </a:soli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135870" y="1107298"/>
        <a:ext cx="1726971" cy="856158"/>
      </dsp:txXfrm>
    </dsp:sp>
    <dsp:sp modelId="{4694D96C-11D9-4CDA-8FAB-2B31410EF07C}">
      <dsp:nvSpPr>
        <dsp:cNvPr id="0" name=""/>
        <dsp:cNvSpPr/>
      </dsp:nvSpPr>
      <dsp:spPr>
        <a:xfrm>
          <a:off x="1995324" y="980108"/>
          <a:ext cx="1964308" cy="879002"/>
        </a:xfrm>
        <a:prstGeom prst="roundRect">
          <a:avLst>
            <a:gd name="adj" fmla="val 10000"/>
          </a:avLst>
        </a:prstGeom>
        <a:solidFill>
          <a:schemeClr val="dk1"/>
        </a:solidFill>
        <a:ln w="48500" cap="flat" cmpd="thickThin" algn="ctr">
          <a:solidFill>
            <a:schemeClr val="lt1"/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</dsp:sp>
    <dsp:sp modelId="{C24CA810-0A5E-4079-8AB6-7E0630921394}">
      <dsp:nvSpPr>
        <dsp:cNvPr id="0" name=""/>
        <dsp:cNvSpPr/>
      </dsp:nvSpPr>
      <dsp:spPr>
        <a:xfrm>
          <a:off x="2101171" y="1080662"/>
          <a:ext cx="1964308" cy="879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rPr>
            <a:t>Залежно від територіальної спрямованості (зовнішні, внутрішні)</a:t>
          </a:r>
          <a:endParaRPr lang="uk-UA" sz="12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solidFill>
              <a:schemeClr val="tx1">
                <a:lumMod val="50000"/>
                <a:lumOff val="50000"/>
              </a:schemeClr>
            </a:soli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2126916" y="1106407"/>
        <a:ext cx="1912818" cy="827512"/>
      </dsp:txXfrm>
    </dsp:sp>
    <dsp:sp modelId="{F049D616-38F1-40AD-ACE3-FBA5993860DA}">
      <dsp:nvSpPr>
        <dsp:cNvPr id="0" name=""/>
        <dsp:cNvSpPr/>
      </dsp:nvSpPr>
      <dsp:spPr>
        <a:xfrm>
          <a:off x="4171327" y="980108"/>
          <a:ext cx="1993611" cy="707001"/>
        </a:xfrm>
        <a:prstGeom prst="roundRect">
          <a:avLst>
            <a:gd name="adj" fmla="val 10000"/>
          </a:avLst>
        </a:prstGeom>
        <a:solidFill>
          <a:schemeClr val="accent5"/>
        </a:solidFill>
        <a:ln w="48500" cap="flat" cmpd="thickThin" algn="ctr">
          <a:solidFill>
            <a:schemeClr val="lt1"/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</dsp:sp>
    <dsp:sp modelId="{72AF627D-5E1A-462A-9225-85A0990CAEB3}">
      <dsp:nvSpPr>
        <dsp:cNvPr id="0" name=""/>
        <dsp:cNvSpPr/>
      </dsp:nvSpPr>
      <dsp:spPr>
        <a:xfrm>
          <a:off x="4277174" y="1080662"/>
          <a:ext cx="1993611" cy="7070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rPr>
            <a:t>За часом здійснення (постійні і тимчасові</a:t>
          </a:r>
          <a:r>
            <a:rPr lang="uk-UA" sz="12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) </a:t>
          </a:r>
          <a:endParaRPr lang="uk-UA" sz="12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4297881" y="1101369"/>
        <a:ext cx="1952197" cy="665587"/>
      </dsp:txXfrm>
    </dsp:sp>
    <dsp:sp modelId="{7142C8DC-054F-4F71-B4C5-347113B6FF9B}">
      <dsp:nvSpPr>
        <dsp:cNvPr id="0" name=""/>
        <dsp:cNvSpPr/>
      </dsp:nvSpPr>
      <dsp:spPr>
        <a:xfrm>
          <a:off x="6380019" y="987699"/>
          <a:ext cx="2371117" cy="855998"/>
        </a:xfrm>
        <a:prstGeom prst="roundRect">
          <a:avLst>
            <a:gd name="adj" fmla="val 10000"/>
          </a:avLst>
        </a:prstGeom>
        <a:solidFill>
          <a:schemeClr val="dk1"/>
        </a:solidFill>
        <a:ln w="48500" cap="flat" cmpd="thickThin" algn="ctr">
          <a:solidFill>
            <a:schemeClr val="lt1"/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</dsp:sp>
    <dsp:sp modelId="{A51295C8-6C8B-4EB1-BAC9-846444101202}">
      <dsp:nvSpPr>
        <dsp:cNvPr id="0" name=""/>
        <dsp:cNvSpPr/>
      </dsp:nvSpPr>
      <dsp:spPr>
        <a:xfrm>
          <a:off x="6485866" y="1088254"/>
          <a:ext cx="2371117" cy="855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rPr>
            <a:t>За сферою суспільного життя (гуманітарія, економічні, політичні)</a:t>
          </a:r>
          <a:endParaRPr lang="uk-UA" sz="12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solidFill>
              <a:schemeClr val="tx1">
                <a:lumMod val="50000"/>
                <a:lumOff val="50000"/>
              </a:schemeClr>
            </a:soli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6510937" y="1113325"/>
        <a:ext cx="2320975" cy="8058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1CE80A-C990-4A3B-A5B1-31601CBB41C7}">
      <dsp:nvSpPr>
        <dsp:cNvPr id="0" name=""/>
        <dsp:cNvSpPr/>
      </dsp:nvSpPr>
      <dsp:spPr>
        <a:xfrm>
          <a:off x="4351620" y="466169"/>
          <a:ext cx="3082950" cy="402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239"/>
              </a:lnTo>
              <a:lnTo>
                <a:pt x="3082950" y="274239"/>
              </a:lnTo>
              <a:lnTo>
                <a:pt x="3082950" y="402422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39AF38-8BBE-4585-B776-BF884A892FDB}">
      <dsp:nvSpPr>
        <dsp:cNvPr id="0" name=""/>
        <dsp:cNvSpPr/>
      </dsp:nvSpPr>
      <dsp:spPr>
        <a:xfrm>
          <a:off x="4351620" y="466169"/>
          <a:ext cx="700050" cy="402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239"/>
              </a:lnTo>
              <a:lnTo>
                <a:pt x="700050" y="274239"/>
              </a:lnTo>
              <a:lnTo>
                <a:pt x="700050" y="402422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7899AF-50AF-46D7-8496-9A1EFB4CBA57}">
      <dsp:nvSpPr>
        <dsp:cNvPr id="0" name=""/>
        <dsp:cNvSpPr/>
      </dsp:nvSpPr>
      <dsp:spPr>
        <a:xfrm>
          <a:off x="3112803" y="466169"/>
          <a:ext cx="1238816" cy="402422"/>
        </a:xfrm>
        <a:custGeom>
          <a:avLst/>
          <a:gdLst/>
          <a:ahLst/>
          <a:cxnLst/>
          <a:rect l="0" t="0" r="0" b="0"/>
          <a:pathLst>
            <a:path>
              <a:moveTo>
                <a:pt x="1238816" y="0"/>
              </a:moveTo>
              <a:lnTo>
                <a:pt x="1238816" y="274239"/>
              </a:lnTo>
              <a:lnTo>
                <a:pt x="0" y="274239"/>
              </a:lnTo>
              <a:lnTo>
                <a:pt x="0" y="402422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73CD0-554E-4AA2-8DA3-C649512DBD22}">
      <dsp:nvSpPr>
        <dsp:cNvPr id="0" name=""/>
        <dsp:cNvSpPr/>
      </dsp:nvSpPr>
      <dsp:spPr>
        <a:xfrm>
          <a:off x="980607" y="466169"/>
          <a:ext cx="3371013" cy="467898"/>
        </a:xfrm>
        <a:custGeom>
          <a:avLst/>
          <a:gdLst/>
          <a:ahLst/>
          <a:cxnLst/>
          <a:rect l="0" t="0" r="0" b="0"/>
          <a:pathLst>
            <a:path>
              <a:moveTo>
                <a:pt x="3371013" y="0"/>
              </a:moveTo>
              <a:lnTo>
                <a:pt x="3371013" y="339715"/>
              </a:lnTo>
              <a:lnTo>
                <a:pt x="0" y="339715"/>
              </a:lnTo>
              <a:lnTo>
                <a:pt x="0" y="467898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191C84-3DE1-48CD-BD2C-528D348736D0}">
      <dsp:nvSpPr>
        <dsp:cNvPr id="0" name=""/>
        <dsp:cNvSpPr/>
      </dsp:nvSpPr>
      <dsp:spPr>
        <a:xfrm>
          <a:off x="1887093" y="26488"/>
          <a:ext cx="4929054" cy="43968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47500"/>
                <a:satMod val="137000"/>
              </a:schemeClr>
            </a:gs>
            <a:gs pos="55000">
              <a:schemeClr val="accent5">
                <a:shade val="69000"/>
                <a:satMod val="137000"/>
              </a:schemeClr>
            </a:gs>
            <a:gs pos="100000">
              <a:schemeClr val="accent5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</dsp:sp>
    <dsp:sp modelId="{721DDA7A-7D99-4209-8443-D8233A8C06C7}">
      <dsp:nvSpPr>
        <dsp:cNvPr id="0" name=""/>
        <dsp:cNvSpPr/>
      </dsp:nvSpPr>
      <dsp:spPr>
        <a:xfrm>
          <a:off x="2040836" y="172544"/>
          <a:ext cx="4929054" cy="43968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47500"/>
                <a:satMod val="137000"/>
              </a:schemeClr>
            </a:gs>
            <a:gs pos="55000">
              <a:schemeClr val="accent2">
                <a:shade val="69000"/>
                <a:satMod val="137000"/>
              </a:schemeClr>
            </a:gs>
            <a:gs pos="100000">
              <a:schemeClr val="accent2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Класифікація державних органів</a:t>
          </a:r>
          <a:endParaRPr lang="uk-UA" sz="16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2053714" y="185422"/>
        <a:ext cx="4903298" cy="413925"/>
      </dsp:txXfrm>
    </dsp:sp>
    <dsp:sp modelId="{67A543C6-5080-4DF0-ACB8-569A304D040B}">
      <dsp:nvSpPr>
        <dsp:cNvPr id="0" name=""/>
        <dsp:cNvSpPr/>
      </dsp:nvSpPr>
      <dsp:spPr>
        <a:xfrm>
          <a:off x="-9732" y="934068"/>
          <a:ext cx="1980679" cy="878641"/>
        </a:xfrm>
        <a:prstGeom prst="roundRect">
          <a:avLst>
            <a:gd name="adj" fmla="val 10000"/>
          </a:avLst>
        </a:prstGeom>
        <a:solidFill>
          <a:schemeClr val="dk1"/>
        </a:solidFill>
        <a:ln w="48500" cap="flat" cmpd="thickThin" algn="ctr">
          <a:solidFill>
            <a:schemeClr val="lt1"/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</dsp:sp>
    <dsp:sp modelId="{CF8D9EA6-C686-4B49-942A-EC9B4C3892CB}">
      <dsp:nvSpPr>
        <dsp:cNvPr id="0" name=""/>
        <dsp:cNvSpPr/>
      </dsp:nvSpPr>
      <dsp:spPr>
        <a:xfrm>
          <a:off x="144010" y="1080124"/>
          <a:ext cx="1980679" cy="878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За способом утворення (виборна, ті що призначають, спадкова)</a:t>
          </a:r>
          <a:endParaRPr lang="uk-UA" sz="12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169745" y="1105859"/>
        <a:ext cx="1929209" cy="827171"/>
      </dsp:txXfrm>
    </dsp:sp>
    <dsp:sp modelId="{F6C84998-0A38-4CB4-94CC-219973071B6A}">
      <dsp:nvSpPr>
        <dsp:cNvPr id="0" name=""/>
        <dsp:cNvSpPr/>
      </dsp:nvSpPr>
      <dsp:spPr>
        <a:xfrm>
          <a:off x="2293459" y="868592"/>
          <a:ext cx="1638687" cy="878641"/>
        </a:xfrm>
        <a:prstGeom prst="roundRect">
          <a:avLst>
            <a:gd name="adj" fmla="val 10000"/>
          </a:avLst>
        </a:prstGeom>
        <a:solidFill>
          <a:schemeClr val="accent5"/>
        </a:solidFill>
        <a:ln w="48500" cap="flat" cmpd="thickThin" algn="ctr">
          <a:solidFill>
            <a:schemeClr val="lt1"/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</dsp:sp>
    <dsp:sp modelId="{0B3286C9-B301-4DEE-9F63-82A4A6A39459}">
      <dsp:nvSpPr>
        <dsp:cNvPr id="0" name=""/>
        <dsp:cNvSpPr/>
      </dsp:nvSpPr>
      <dsp:spPr>
        <a:xfrm>
          <a:off x="2447202" y="1014648"/>
          <a:ext cx="1638687" cy="878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За територією впливу (центральні і місцеві)</a:t>
          </a:r>
          <a:endParaRPr lang="uk-UA" sz="12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2472937" y="1040383"/>
        <a:ext cx="1587217" cy="827171"/>
      </dsp:txXfrm>
    </dsp:sp>
    <dsp:sp modelId="{7AEA8965-CAA3-4B48-B45E-45956F592C8F}">
      <dsp:nvSpPr>
        <dsp:cNvPr id="0" name=""/>
        <dsp:cNvSpPr/>
      </dsp:nvSpPr>
      <dsp:spPr>
        <a:xfrm>
          <a:off x="4239633" y="868592"/>
          <a:ext cx="1624075" cy="878641"/>
        </a:xfrm>
        <a:prstGeom prst="roundRect">
          <a:avLst>
            <a:gd name="adj" fmla="val 10000"/>
          </a:avLst>
        </a:prstGeom>
        <a:solidFill>
          <a:schemeClr val="dk1"/>
        </a:solidFill>
        <a:ln w="48500" cap="flat" cmpd="thickThin" algn="ctr">
          <a:solidFill>
            <a:schemeClr val="lt1"/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</dsp:sp>
    <dsp:sp modelId="{1AEC0F32-46A4-44E3-86D1-009033807803}">
      <dsp:nvSpPr>
        <dsp:cNvPr id="0" name=""/>
        <dsp:cNvSpPr/>
      </dsp:nvSpPr>
      <dsp:spPr>
        <a:xfrm>
          <a:off x="4393376" y="1014648"/>
          <a:ext cx="1624075" cy="878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За складом (колегіальні і одноосібні)</a:t>
          </a:r>
          <a:endParaRPr lang="uk-UA" sz="12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4419111" y="1040383"/>
        <a:ext cx="1572605" cy="827171"/>
      </dsp:txXfrm>
    </dsp:sp>
    <dsp:sp modelId="{521A0856-A7FD-4F30-9C95-11F64F8726A6}">
      <dsp:nvSpPr>
        <dsp:cNvPr id="0" name=""/>
        <dsp:cNvSpPr/>
      </dsp:nvSpPr>
      <dsp:spPr>
        <a:xfrm>
          <a:off x="6171194" y="868592"/>
          <a:ext cx="2526751" cy="1082987"/>
        </a:xfrm>
        <a:prstGeom prst="roundRect">
          <a:avLst>
            <a:gd name="adj" fmla="val 10000"/>
          </a:avLst>
        </a:prstGeom>
        <a:solidFill>
          <a:schemeClr val="accent5"/>
        </a:solidFill>
        <a:ln w="48500" cap="flat" cmpd="thickThin" algn="ctr">
          <a:solidFill>
            <a:schemeClr val="lt1"/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</dsp:sp>
    <dsp:sp modelId="{3F4A1E23-2944-40E9-BDEA-20AF48DE7204}">
      <dsp:nvSpPr>
        <dsp:cNvPr id="0" name=""/>
        <dsp:cNvSpPr/>
      </dsp:nvSpPr>
      <dsp:spPr>
        <a:xfrm>
          <a:off x="6324937" y="1014648"/>
          <a:ext cx="2526751" cy="10829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За характером і змістом функцій (законодавчий, виконавчо-розпорядчий, судовий, контрольно-наглядові)</a:t>
          </a:r>
          <a:endParaRPr lang="uk-UA" sz="13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6356657" y="1046368"/>
        <a:ext cx="2463311" cy="1019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90A66AE-81F5-474A-B74B-EE41E9320F19}" type="datetimeFigureOut">
              <a:rPr lang="uk-UA" smtClean="0"/>
              <a:t>11.12.2013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11.12.2013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11.12.2013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11.12.2013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11.12.2013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11.12.2013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8024" y="2348880"/>
            <a:ext cx="3258696" cy="3600400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4798887" y="3130363"/>
            <a:ext cx="326766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ОСНОВИ ТЕОРІЇ ДЕРЖАВИ</a:t>
            </a:r>
            <a:endParaRPr lang="uk-UA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757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круглений прямокутник 1"/>
          <p:cNvSpPr/>
          <p:nvPr/>
        </p:nvSpPr>
        <p:spPr>
          <a:xfrm>
            <a:off x="519495" y="548680"/>
            <a:ext cx="2252305" cy="1296144"/>
          </a:xfrm>
          <a:prstGeom prst="roundRect">
            <a:avLst/>
          </a:prstGeom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Монархія</a:t>
            </a:r>
            <a:r>
              <a:rPr lang="uk-UA" sz="1200" dirty="0" smtClean="0"/>
              <a:t> </a:t>
            </a:r>
            <a:r>
              <a:rPr lang="uk-UA" sz="1200" dirty="0" smtClean="0">
                <a:solidFill>
                  <a:schemeClr val="tx1"/>
                </a:solidFill>
              </a:rPr>
              <a:t>– це форма держави, за якої вся влада в державі належить одній особі та, як правило, отримується нею в спадок.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3" name="Округлений прямокутник 2"/>
          <p:cNvSpPr/>
          <p:nvPr/>
        </p:nvSpPr>
        <p:spPr>
          <a:xfrm>
            <a:off x="519494" y="1962613"/>
            <a:ext cx="2684354" cy="1322371"/>
          </a:xfrm>
          <a:prstGeom prst="roundRect">
            <a:avLst/>
          </a:prstGeom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Республіка</a:t>
            </a:r>
            <a:r>
              <a:rPr lang="uk-UA" sz="1200" dirty="0" smtClean="0"/>
              <a:t> </a:t>
            </a:r>
            <a:r>
              <a:rPr lang="uk-UA" sz="1200" dirty="0" smtClean="0">
                <a:solidFill>
                  <a:schemeClr val="tx1"/>
                </a:solidFill>
              </a:rPr>
              <a:t>– форма правління, джерелом влади в якій є народ, представники влади обираються на певний строк і несуть відповідальність за свої дії.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4" name="Округлений прямокутник 3"/>
          <p:cNvSpPr/>
          <p:nvPr/>
        </p:nvSpPr>
        <p:spPr>
          <a:xfrm>
            <a:off x="2915816" y="744794"/>
            <a:ext cx="2808312" cy="1152128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Уніта́рна</a:t>
            </a:r>
            <a:r>
              <a:rPr lang="ru-RU" sz="1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ru-RU" sz="12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держа́ва</a:t>
            </a:r>
            <a:r>
              <a:rPr lang="ru-RU" sz="1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— </a:t>
            </a:r>
            <a:r>
              <a:rPr lang="ru-RU" sz="1200" dirty="0" err="1">
                <a:solidFill>
                  <a:schemeClr val="tx1"/>
                </a:solidFill>
              </a:rPr>
              <a:t>це</a:t>
            </a:r>
            <a:r>
              <a:rPr lang="ru-RU" sz="1200" dirty="0">
                <a:solidFill>
                  <a:schemeClr val="tx1"/>
                </a:solidFill>
              </a:rPr>
              <a:t> єдина цілісна держава, </a:t>
            </a:r>
            <a:r>
              <a:rPr lang="ru-RU" sz="1200" dirty="0" err="1">
                <a:solidFill>
                  <a:schemeClr val="tx1"/>
                </a:solidFill>
              </a:rPr>
              <a:t>територія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якої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поділяється</a:t>
            </a:r>
            <a:r>
              <a:rPr lang="ru-RU" sz="1200" dirty="0">
                <a:solidFill>
                  <a:schemeClr val="tx1"/>
                </a:solidFill>
              </a:rPr>
              <a:t> на </a:t>
            </a:r>
            <a:r>
              <a:rPr lang="ru-RU" sz="1200" dirty="0" err="1">
                <a:solidFill>
                  <a:schemeClr val="tx1"/>
                </a:solidFill>
              </a:rPr>
              <a:t>адміністративно-територіальні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одиниці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err="1">
                <a:solidFill>
                  <a:schemeClr val="tx1"/>
                </a:solidFill>
              </a:rPr>
              <a:t>що</a:t>
            </a:r>
            <a:r>
              <a:rPr lang="ru-RU" sz="1200" dirty="0">
                <a:solidFill>
                  <a:schemeClr val="tx1"/>
                </a:solidFill>
              </a:rPr>
              <a:t> не </a:t>
            </a:r>
            <a:r>
              <a:rPr lang="ru-RU" sz="1200" dirty="0" err="1">
                <a:solidFill>
                  <a:schemeClr val="tx1"/>
                </a:solidFill>
              </a:rPr>
              <a:t>мають</a:t>
            </a:r>
            <a:r>
              <a:rPr lang="ru-RU" sz="1200" dirty="0">
                <a:solidFill>
                  <a:schemeClr val="tx1"/>
                </a:solidFill>
              </a:rPr>
              <a:t> статусу </a:t>
            </a:r>
            <a:r>
              <a:rPr lang="ru-RU" sz="1200" dirty="0" err="1">
                <a:solidFill>
                  <a:schemeClr val="tx1"/>
                </a:solidFill>
              </a:rPr>
              <a:t>державних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утворень</a:t>
            </a:r>
            <a:r>
              <a:rPr lang="ru-RU" sz="1200" dirty="0">
                <a:solidFill>
                  <a:schemeClr val="tx1"/>
                </a:solidFill>
              </a:rPr>
              <a:t> і не </a:t>
            </a:r>
            <a:r>
              <a:rPr lang="ru-RU" sz="1200" dirty="0" err="1">
                <a:solidFill>
                  <a:schemeClr val="tx1"/>
                </a:solidFill>
              </a:rPr>
              <a:t>володіють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5" name="Округлений прямокутник 4"/>
          <p:cNvSpPr/>
          <p:nvPr/>
        </p:nvSpPr>
        <p:spPr>
          <a:xfrm>
            <a:off x="5937613" y="737485"/>
            <a:ext cx="2664296" cy="168340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Федерація</a:t>
            </a:r>
            <a:r>
              <a:rPr lang="uk-UA" sz="1200" dirty="0" smtClean="0"/>
              <a:t> </a:t>
            </a:r>
            <a:r>
              <a:rPr lang="uk-UA" sz="1200" dirty="0" smtClean="0">
                <a:solidFill>
                  <a:schemeClr val="tx1"/>
                </a:solidFill>
              </a:rPr>
              <a:t>– форма державного устрою,за якою держава є союзником ряду державних утворень, які мають певну політичну самостійність, однак передають частину своїх прав і суверенітету </a:t>
            </a:r>
            <a:r>
              <a:rPr lang="uk-UA" sz="1200" dirty="0" err="1" smtClean="0">
                <a:solidFill>
                  <a:schemeClr val="tx1"/>
                </a:solidFill>
              </a:rPr>
              <a:t>оргпнам</a:t>
            </a:r>
            <a:r>
              <a:rPr lang="uk-UA" sz="1200" dirty="0" smtClean="0">
                <a:solidFill>
                  <a:schemeClr val="tx1"/>
                </a:solidFill>
              </a:rPr>
              <a:t> федерації.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6" name="Округлений прямокутник 5"/>
          <p:cNvSpPr/>
          <p:nvPr/>
        </p:nvSpPr>
        <p:spPr>
          <a:xfrm>
            <a:off x="3344086" y="2027125"/>
            <a:ext cx="2520280" cy="1440158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Конфедерація</a:t>
            </a:r>
            <a:r>
              <a:rPr lang="uk-UA" sz="1200" dirty="0" smtClean="0"/>
              <a:t> </a:t>
            </a:r>
            <a:r>
              <a:rPr lang="uk-UA" sz="1200" dirty="0" smtClean="0">
                <a:solidFill>
                  <a:schemeClr val="tx1"/>
                </a:solidFill>
              </a:rPr>
              <a:t>– це союз  суверенних держав, які </a:t>
            </a:r>
            <a:r>
              <a:rPr lang="uk-UA" sz="1200" dirty="0" err="1" smtClean="0">
                <a:solidFill>
                  <a:schemeClr val="tx1"/>
                </a:solidFill>
              </a:rPr>
              <a:t>обєднуються</a:t>
            </a:r>
            <a:r>
              <a:rPr lang="uk-UA" sz="1200" dirty="0" smtClean="0">
                <a:solidFill>
                  <a:schemeClr val="tx1"/>
                </a:solidFill>
              </a:rPr>
              <a:t> для досягнення певної, чітко визначеної мети в окремій сфері державної діяльності (як правило, тимчасовій).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7" name="Округлений прямокутник 6"/>
          <p:cNvSpPr/>
          <p:nvPr/>
        </p:nvSpPr>
        <p:spPr>
          <a:xfrm>
            <a:off x="6012160" y="2513525"/>
            <a:ext cx="2592288" cy="1584176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Імперія</a:t>
            </a:r>
            <a:r>
              <a:rPr lang="uk-UA" sz="1200" dirty="0" smtClean="0"/>
              <a:t> </a:t>
            </a:r>
            <a:r>
              <a:rPr lang="uk-UA" sz="1200" dirty="0" smtClean="0">
                <a:solidFill>
                  <a:schemeClr val="tx1"/>
                </a:solidFill>
              </a:rPr>
              <a:t>– форма державного устрою, за якої до складу держави входять окремі частини, що були приєднані насильницьким шляхом, унаслідок поглинання незалежних досі держав або їх частин.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8" name="Округлений прямокутник 7"/>
          <p:cNvSpPr/>
          <p:nvPr/>
        </p:nvSpPr>
        <p:spPr>
          <a:xfrm>
            <a:off x="519494" y="3573016"/>
            <a:ext cx="3260418" cy="1404156"/>
          </a:xfrm>
          <a:prstGeom prst="round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Демократія</a:t>
            </a:r>
            <a:r>
              <a:rPr lang="uk-UA" sz="1200" dirty="0" smtClean="0"/>
              <a:t> </a:t>
            </a:r>
            <a:r>
              <a:rPr lang="uk-UA" sz="1200" dirty="0" smtClean="0">
                <a:solidFill>
                  <a:schemeClr val="tx1"/>
                </a:solidFill>
              </a:rPr>
              <a:t>– це форма державного режиму, за якого державна влада здійснюється на основі рівної участі громадян в управлінні державою, гарантовано дотримання їхніх прав і свобод відповідно до міжнародних стандартів прав людини. 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9" name="Округлений прямокутник 8"/>
          <p:cNvSpPr/>
          <p:nvPr/>
        </p:nvSpPr>
        <p:spPr>
          <a:xfrm>
            <a:off x="3923928" y="3573016"/>
            <a:ext cx="2016224" cy="2880320"/>
          </a:xfrm>
          <a:prstGeom prst="round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tx1"/>
                </a:solidFill>
              </a:rPr>
              <a:t>Головні ознаки </a:t>
            </a:r>
            <a:r>
              <a:rPr lang="uk-UA" sz="1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тоталітарного режиму </a:t>
            </a:r>
            <a:r>
              <a:rPr lang="uk-UA" sz="1200" dirty="0" smtClean="0">
                <a:solidFill>
                  <a:schemeClr val="tx1"/>
                </a:solidFill>
              </a:rPr>
              <a:t>– </a:t>
            </a:r>
            <a:r>
              <a:rPr lang="uk-UA" sz="1200" dirty="0" err="1" smtClean="0">
                <a:solidFill>
                  <a:schemeClr val="tx1"/>
                </a:solidFill>
              </a:rPr>
              <a:t>усеохоплюючий</a:t>
            </a:r>
            <a:r>
              <a:rPr lang="uk-UA" sz="1200" dirty="0" smtClean="0">
                <a:solidFill>
                  <a:schemeClr val="tx1"/>
                </a:solidFill>
              </a:rPr>
              <a:t> (тотальний) контроль за всіма сферами суспільного життя, існування й панування єдиної ідеології, монополія держави у сфері економіки.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10" name="Округлений прямокутник 9"/>
          <p:cNvSpPr/>
          <p:nvPr/>
        </p:nvSpPr>
        <p:spPr>
          <a:xfrm>
            <a:off x="519495" y="5085184"/>
            <a:ext cx="3260417" cy="1368152"/>
          </a:xfrm>
          <a:prstGeom prst="round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tx1"/>
                </a:solidFill>
              </a:rPr>
              <a:t>Для </a:t>
            </a:r>
            <a:r>
              <a:rPr lang="uk-UA" sz="1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деспотії</a:t>
            </a:r>
            <a:r>
              <a:rPr lang="uk-UA" sz="1200" dirty="0" smtClean="0">
                <a:solidFill>
                  <a:schemeClr val="tx1"/>
                </a:solidFill>
              </a:rPr>
              <a:t> характерним є зосередження в руках однієї особи або групи осіб (деспота) усієї влади,  застосування надзвичайно жорстоких методів управління державою, утиски прав і свобод людини.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11" name="Округлений прямокутник 10"/>
          <p:cNvSpPr/>
          <p:nvPr/>
        </p:nvSpPr>
        <p:spPr>
          <a:xfrm>
            <a:off x="6084168" y="4221088"/>
            <a:ext cx="2520280" cy="2232248"/>
          </a:xfrm>
          <a:prstGeom prst="round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Авторитаризму</a:t>
            </a:r>
            <a:r>
              <a:rPr lang="uk-UA" sz="1200" dirty="0" smtClean="0"/>
              <a:t> </a:t>
            </a:r>
            <a:r>
              <a:rPr lang="uk-UA" sz="1200" dirty="0" smtClean="0">
                <a:solidFill>
                  <a:schemeClr val="tx1"/>
                </a:solidFill>
              </a:rPr>
              <a:t>також притаманна значна концентрація влади в руках однієї особи або інших осіб, безстроковий характер влади глав держави. Також режим не має політичної опозиції, управління здійснюється переважно шляхом віддання команд, без будь-якого обговорення</a:t>
            </a:r>
            <a:endParaRPr lang="uk-UA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17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98887" y="2348880"/>
            <a:ext cx="3239149" cy="3600400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uk-UA" sz="27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499992" y="4725144"/>
            <a:ext cx="3744416" cy="1332637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sz="25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Виконала:</a:t>
            </a:r>
            <a:br>
              <a:rPr lang="ru-RU" sz="25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учениця </a:t>
            </a:r>
            <a:r>
              <a:rPr lang="ru-RU" sz="25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– А класу</a:t>
            </a:r>
            <a:br>
              <a:rPr lang="ru-RU" sz="25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5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Кавецька Іванна</a:t>
            </a:r>
            <a:endParaRPr lang="uk-UA" sz="2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481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636912"/>
            <a:ext cx="5832648" cy="1440160"/>
          </a:xfrm>
          <a:solidFill>
            <a:schemeClr val="bg2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Історичний аспект виникнення держави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016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55576" y="692696"/>
            <a:ext cx="7704856" cy="554461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uk-UA" sz="13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Суспільство</a:t>
            </a:r>
            <a:r>
              <a:rPr lang="uk-UA" sz="1300" dirty="0" smtClean="0"/>
              <a:t> </a:t>
            </a:r>
            <a:r>
              <a:rPr lang="uk-UA" sz="1300" dirty="0" smtClean="0">
                <a:solidFill>
                  <a:schemeClr val="tx1"/>
                </a:solidFill>
              </a:rPr>
              <a:t>– історично-сформована сукупність індивідів, форма колективного співжиття людей з різноманітними зв'язками і відносинами між ними. </a:t>
            </a:r>
          </a:p>
          <a:p>
            <a:pPr marL="68580" indent="0">
              <a:buNone/>
            </a:pPr>
            <a:r>
              <a:rPr lang="uk-UA" sz="13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Суспільні (соціальні) відносини</a:t>
            </a:r>
            <a:r>
              <a:rPr lang="uk-UA" sz="1300" b="1" i="1" dirty="0" smtClean="0"/>
              <a:t> </a:t>
            </a:r>
            <a:r>
              <a:rPr lang="uk-UA" sz="1300" dirty="0" smtClean="0">
                <a:solidFill>
                  <a:schemeClr val="tx1"/>
                </a:solidFill>
              </a:rPr>
              <a:t>– </a:t>
            </a:r>
            <a:r>
              <a:rPr lang="uk-UA" sz="1300" dirty="0" err="1" smtClean="0">
                <a:solidFill>
                  <a:schemeClr val="tx1"/>
                </a:solidFill>
              </a:rPr>
              <a:t>відносини</a:t>
            </a:r>
            <a:r>
              <a:rPr lang="uk-UA" sz="1300" dirty="0" smtClean="0">
                <a:solidFill>
                  <a:schemeClr val="tx1"/>
                </a:solidFill>
              </a:rPr>
              <a:t>, що виникають у людському суспільстві.</a:t>
            </a:r>
          </a:p>
          <a:p>
            <a:pPr marL="68580" indent="0">
              <a:buNone/>
            </a:pPr>
            <a:r>
              <a:rPr lang="uk-UA" sz="13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       Стадії розвитку суспільства</a:t>
            </a:r>
            <a:r>
              <a:rPr lang="uk-UA" sz="1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</a:p>
          <a:p>
            <a:pPr>
              <a:buClr>
                <a:srgbClr val="445C00"/>
              </a:buClr>
              <a:buFont typeface="Wingdings" pitchFamily="2" charset="2"/>
              <a:buChar char="v"/>
            </a:pPr>
            <a:r>
              <a:rPr lang="uk-UA" sz="13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Дикість</a:t>
            </a:r>
            <a:r>
              <a:rPr lang="uk-UA" sz="1300" i="1" dirty="0" smtClean="0"/>
              <a:t> </a:t>
            </a:r>
            <a:r>
              <a:rPr lang="uk-UA" sz="1300" i="1" dirty="0" smtClean="0">
                <a:solidFill>
                  <a:schemeClr val="tx1"/>
                </a:solidFill>
              </a:rPr>
              <a:t>(первинне суспільство) </a:t>
            </a:r>
            <a:r>
              <a:rPr lang="uk-UA" sz="13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чи дикунство</a:t>
            </a:r>
            <a:r>
              <a:rPr lang="uk-UA" sz="13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uk-UA" sz="1300" dirty="0" smtClean="0"/>
              <a:t>– </a:t>
            </a:r>
          </a:p>
          <a:p>
            <a:pPr marL="68580" indent="0">
              <a:buClr>
                <a:srgbClr val="445C00"/>
              </a:buClr>
              <a:buNone/>
            </a:pPr>
            <a:r>
              <a:rPr lang="uk-UA" sz="1300" dirty="0" smtClean="0">
                <a:solidFill>
                  <a:schemeClr val="tx1"/>
                </a:solidFill>
              </a:rPr>
              <a:t>       все брали із природи, нічого не </a:t>
            </a:r>
            <a:r>
              <a:rPr lang="uk-UA" sz="1300" dirty="0" err="1" smtClean="0">
                <a:solidFill>
                  <a:schemeClr val="tx1"/>
                </a:solidFill>
              </a:rPr>
              <a:t>вородляли</a:t>
            </a:r>
            <a:r>
              <a:rPr lang="uk-UA" sz="1300" dirty="0" smtClean="0">
                <a:solidFill>
                  <a:schemeClr val="tx1"/>
                </a:solidFill>
              </a:rPr>
              <a:t>.  </a:t>
            </a:r>
          </a:p>
          <a:p>
            <a:pPr>
              <a:buClr>
                <a:srgbClr val="445C00"/>
              </a:buClr>
              <a:buFont typeface="Wingdings" pitchFamily="2" charset="2"/>
              <a:buChar char="v"/>
            </a:pPr>
            <a:r>
              <a:rPr lang="uk-UA" sz="13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Варварство</a:t>
            </a:r>
            <a:r>
              <a:rPr lang="uk-UA" sz="1300" dirty="0" smtClean="0"/>
              <a:t> </a:t>
            </a:r>
            <a:r>
              <a:rPr lang="uk-UA" sz="1300" dirty="0" smtClean="0">
                <a:solidFill>
                  <a:schemeClr val="tx1"/>
                </a:solidFill>
              </a:rPr>
              <a:t>– з'являється домашнє </a:t>
            </a:r>
            <a:r>
              <a:rPr lang="uk-UA" sz="1300" dirty="0" err="1" smtClean="0">
                <a:solidFill>
                  <a:schemeClr val="tx1"/>
                </a:solidFill>
              </a:rPr>
              <a:t>госпо-</a:t>
            </a:r>
            <a:endParaRPr lang="uk-UA" sz="1300" dirty="0" smtClean="0">
              <a:solidFill>
                <a:schemeClr val="tx1"/>
              </a:solidFill>
            </a:endParaRPr>
          </a:p>
          <a:p>
            <a:pPr marL="68580" indent="0">
              <a:buClr>
                <a:srgbClr val="445C00"/>
              </a:buClr>
              <a:buNone/>
            </a:pPr>
            <a:r>
              <a:rPr lang="uk-UA" sz="1300" dirty="0">
                <a:solidFill>
                  <a:schemeClr val="tx1"/>
                </a:solidFill>
              </a:rPr>
              <a:t> </a:t>
            </a:r>
            <a:r>
              <a:rPr lang="uk-UA" sz="1300" dirty="0" smtClean="0">
                <a:solidFill>
                  <a:schemeClr val="tx1"/>
                </a:solidFill>
              </a:rPr>
              <a:t>     </a:t>
            </a:r>
            <a:r>
              <a:rPr lang="uk-UA" sz="1300" dirty="0" err="1" smtClean="0">
                <a:solidFill>
                  <a:schemeClr val="tx1"/>
                </a:solidFill>
              </a:rPr>
              <a:t>дарство</a:t>
            </a:r>
            <a:r>
              <a:rPr lang="uk-UA" sz="1300" dirty="0" smtClean="0">
                <a:solidFill>
                  <a:schemeClr val="tx1"/>
                </a:solidFill>
              </a:rPr>
              <a:t>, виникнення домашніх тварин (</a:t>
            </a:r>
            <a:r>
              <a:rPr lang="uk-UA" sz="1300" dirty="0" err="1" smtClean="0">
                <a:solidFill>
                  <a:schemeClr val="tx1"/>
                </a:solidFill>
              </a:rPr>
              <a:t>обме-</a:t>
            </a:r>
            <a:endParaRPr lang="uk-UA" sz="1300" dirty="0" smtClean="0">
              <a:solidFill>
                <a:schemeClr val="tx1"/>
              </a:solidFill>
            </a:endParaRPr>
          </a:p>
          <a:p>
            <a:pPr marL="68580" indent="0">
              <a:buClr>
                <a:srgbClr val="445C00"/>
              </a:buClr>
              <a:buNone/>
            </a:pPr>
            <a:r>
              <a:rPr lang="uk-UA" sz="1300" dirty="0" smtClean="0">
                <a:solidFill>
                  <a:schemeClr val="tx1"/>
                </a:solidFill>
              </a:rPr>
              <a:t>      </a:t>
            </a:r>
            <a:r>
              <a:rPr lang="uk-UA" sz="1300" dirty="0" err="1" smtClean="0">
                <a:solidFill>
                  <a:schemeClr val="tx1"/>
                </a:solidFill>
              </a:rPr>
              <a:t>живши</a:t>
            </a:r>
            <a:r>
              <a:rPr lang="uk-UA" sz="1300" dirty="0" smtClean="0">
                <a:solidFill>
                  <a:schemeClr val="tx1"/>
                </a:solidFill>
              </a:rPr>
              <a:t> їхню волю) вдосконалення знарядь</a:t>
            </a:r>
          </a:p>
          <a:p>
            <a:pPr marL="68580" indent="0">
              <a:buClr>
                <a:srgbClr val="445C00"/>
              </a:buClr>
              <a:buNone/>
            </a:pPr>
            <a:r>
              <a:rPr lang="uk-UA" sz="1300" dirty="0">
                <a:solidFill>
                  <a:schemeClr val="tx1"/>
                </a:solidFill>
              </a:rPr>
              <a:t> </a:t>
            </a:r>
            <a:r>
              <a:rPr lang="uk-UA" sz="1300" dirty="0" smtClean="0">
                <a:solidFill>
                  <a:schemeClr val="tx1"/>
                </a:solidFill>
              </a:rPr>
              <a:t>     праці.</a:t>
            </a:r>
          </a:p>
          <a:p>
            <a:pPr>
              <a:buClr>
                <a:srgbClr val="445C00"/>
              </a:buClr>
              <a:buFont typeface="Wingdings" pitchFamily="2" charset="2"/>
              <a:buChar char="v"/>
            </a:pPr>
            <a:r>
              <a:rPr lang="uk-UA" sz="13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Цивілізація</a:t>
            </a:r>
            <a:r>
              <a:rPr lang="uk-UA" sz="1300" dirty="0" smtClean="0"/>
              <a:t> </a:t>
            </a:r>
            <a:r>
              <a:rPr lang="uk-UA" sz="1300" dirty="0" smtClean="0">
                <a:solidFill>
                  <a:schemeClr val="tx1"/>
                </a:solidFill>
              </a:rPr>
              <a:t>– не однорідний поділ суспільства на касти.</a:t>
            </a:r>
          </a:p>
          <a:p>
            <a:pPr marL="68580" indent="0" algn="ctr">
              <a:buNone/>
            </a:pPr>
            <a:r>
              <a:rPr lang="uk-UA" sz="13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Причини виникнення держави:</a:t>
            </a:r>
          </a:p>
          <a:p>
            <a:pPr marL="411480" indent="-342900">
              <a:buClr>
                <a:srgbClr val="283905"/>
              </a:buClr>
              <a:buFont typeface="+mj-lt"/>
              <a:buAutoNum type="arabicPeriod"/>
            </a:pPr>
            <a:r>
              <a:rPr lang="uk-UA" sz="1300" dirty="0" smtClean="0">
                <a:solidFill>
                  <a:schemeClr val="tx1"/>
                </a:solidFill>
              </a:rPr>
              <a:t>Необхідність вдосконалення управління суспільством.</a:t>
            </a:r>
          </a:p>
          <a:p>
            <a:pPr marL="411480" indent="-342900">
              <a:buClr>
                <a:srgbClr val="283905"/>
              </a:buClr>
              <a:buFont typeface="+mj-lt"/>
              <a:buAutoNum type="arabicPeriod"/>
            </a:pPr>
            <a:r>
              <a:rPr lang="uk-UA" sz="1300" dirty="0" smtClean="0">
                <a:solidFill>
                  <a:schemeClr val="tx1"/>
                </a:solidFill>
              </a:rPr>
              <a:t>Необхідність підтримання порядку в суспільстві.</a:t>
            </a:r>
          </a:p>
          <a:p>
            <a:pPr marL="411480" indent="-342900">
              <a:buClr>
                <a:srgbClr val="283905"/>
              </a:buClr>
              <a:buFont typeface="+mj-lt"/>
              <a:buAutoNum type="arabicPeriod"/>
            </a:pPr>
            <a:r>
              <a:rPr lang="uk-UA" sz="1300" dirty="0" smtClean="0">
                <a:solidFill>
                  <a:schemeClr val="tx1"/>
                </a:solidFill>
              </a:rPr>
              <a:t>Необхідність захисту території та ведення війн.</a:t>
            </a:r>
          </a:p>
          <a:p>
            <a:pPr marL="411480" indent="-342900">
              <a:buClr>
                <a:srgbClr val="283905"/>
              </a:buClr>
              <a:buFont typeface="+mj-lt"/>
              <a:buAutoNum type="arabicPeriod"/>
            </a:pPr>
            <a:r>
              <a:rPr lang="uk-UA" sz="1300" dirty="0" smtClean="0">
                <a:solidFill>
                  <a:schemeClr val="tx1"/>
                </a:solidFill>
              </a:rPr>
              <a:t>Необхідність організації суспільних робіт, </a:t>
            </a:r>
            <a:r>
              <a:rPr lang="uk-UA" sz="1300" dirty="0" err="1" smtClean="0">
                <a:solidFill>
                  <a:schemeClr val="tx1"/>
                </a:solidFill>
              </a:rPr>
              <a:t>обєднання</a:t>
            </a:r>
            <a:r>
              <a:rPr lang="uk-UA" sz="1300" dirty="0" smtClean="0">
                <a:solidFill>
                  <a:schemeClr val="tx1"/>
                </a:solidFill>
              </a:rPr>
              <a:t> з метою утворення великих груп людей.</a:t>
            </a:r>
            <a:r>
              <a:rPr lang="uk-UA" sz="1300" dirty="0" smtClean="0"/>
              <a:t> </a:t>
            </a:r>
          </a:p>
          <a:p>
            <a:pPr marL="68580" indent="0">
              <a:buClr>
                <a:srgbClr val="283905"/>
              </a:buClr>
              <a:buNone/>
            </a:pPr>
            <a:r>
              <a:rPr lang="uk-UA" sz="13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Історичний тип держави </a:t>
            </a:r>
            <a:r>
              <a:rPr lang="uk-UA" sz="1300" dirty="0" smtClean="0">
                <a:solidFill>
                  <a:schemeClr val="tx1"/>
                </a:solidFill>
              </a:rPr>
              <a:t>– це сукупність найсуттєвіших ознак </a:t>
            </a:r>
            <a:r>
              <a:rPr lang="uk-UA" sz="1300" dirty="0" err="1" smtClean="0">
                <a:solidFill>
                  <a:schemeClr val="tx1"/>
                </a:solidFill>
              </a:rPr>
              <a:t>пртаманних</a:t>
            </a:r>
            <a:r>
              <a:rPr lang="uk-UA" sz="1300" dirty="0" smtClean="0">
                <a:solidFill>
                  <a:schemeClr val="tx1"/>
                </a:solidFill>
              </a:rPr>
              <a:t> державам у різні періоди історії.</a:t>
            </a:r>
          </a:p>
        </p:txBody>
      </p:sp>
      <p:grpSp>
        <p:nvGrpSpPr>
          <p:cNvPr id="30" name="Групувати 29"/>
          <p:cNvGrpSpPr/>
          <p:nvPr/>
        </p:nvGrpSpPr>
        <p:grpSpPr>
          <a:xfrm>
            <a:off x="5034811" y="1484784"/>
            <a:ext cx="3575042" cy="1502285"/>
            <a:chOff x="485069" y="1844824"/>
            <a:chExt cx="3575042" cy="1502285"/>
          </a:xfrm>
        </p:grpSpPr>
        <p:sp>
          <p:nvSpPr>
            <p:cNvPr id="5" name="Прямокутник 4"/>
            <p:cNvSpPr/>
            <p:nvPr/>
          </p:nvSpPr>
          <p:spPr>
            <a:xfrm>
              <a:off x="990849" y="1844824"/>
              <a:ext cx="2520280" cy="360040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dirty="0" smtClean="0"/>
                <a:t>Види суспільних відносин</a:t>
              </a:r>
              <a:endParaRPr lang="uk-UA" sz="1400" dirty="0"/>
            </a:p>
          </p:txBody>
        </p:sp>
        <p:sp>
          <p:nvSpPr>
            <p:cNvPr id="6" name="Прямокутник 5"/>
            <p:cNvSpPr/>
            <p:nvPr/>
          </p:nvSpPr>
          <p:spPr>
            <a:xfrm>
              <a:off x="485069" y="2987069"/>
              <a:ext cx="1152128" cy="36004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Економічні</a:t>
              </a:r>
              <a:r>
                <a:rPr lang="uk-UA" dirty="0" smtClean="0"/>
                <a:t> </a:t>
              </a:r>
              <a:endParaRPr lang="uk-UA" dirty="0"/>
            </a:p>
          </p:txBody>
        </p:sp>
        <p:sp>
          <p:nvSpPr>
            <p:cNvPr id="7" name="Прямокутник 6"/>
            <p:cNvSpPr/>
            <p:nvPr/>
          </p:nvSpPr>
          <p:spPr>
            <a:xfrm>
              <a:off x="1782937" y="2987069"/>
              <a:ext cx="936104" cy="36004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Правові</a:t>
              </a:r>
              <a:endParaRPr lang="uk-UA" sz="1300" dirty="0"/>
            </a:p>
          </p:txBody>
        </p:sp>
        <p:sp>
          <p:nvSpPr>
            <p:cNvPr id="8" name="Прямокутник 7"/>
            <p:cNvSpPr/>
            <p:nvPr/>
          </p:nvSpPr>
          <p:spPr>
            <a:xfrm>
              <a:off x="3007073" y="2367290"/>
              <a:ext cx="1008112" cy="36004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/>
                <a:t>Д</a:t>
              </a:r>
              <a:r>
                <a:rPr lang="uk-UA" sz="1300" dirty="0" smtClean="0"/>
                <a:t>уховні</a:t>
              </a:r>
              <a:endParaRPr lang="uk-UA" sz="1300" dirty="0"/>
            </a:p>
          </p:txBody>
        </p:sp>
        <p:sp>
          <p:nvSpPr>
            <p:cNvPr id="9" name="Прямокутник 8"/>
            <p:cNvSpPr/>
            <p:nvPr/>
          </p:nvSpPr>
          <p:spPr>
            <a:xfrm>
              <a:off x="485069" y="2401347"/>
              <a:ext cx="956324" cy="346228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Політичні</a:t>
              </a:r>
              <a:endParaRPr lang="uk-UA" sz="1300" dirty="0"/>
            </a:p>
          </p:txBody>
        </p:sp>
        <p:sp>
          <p:nvSpPr>
            <p:cNvPr id="10" name="Прямокутник 9"/>
            <p:cNvSpPr/>
            <p:nvPr/>
          </p:nvSpPr>
          <p:spPr>
            <a:xfrm>
              <a:off x="2835975" y="2987069"/>
              <a:ext cx="1224136" cy="36004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Професійні</a:t>
              </a:r>
              <a:endParaRPr lang="uk-UA" sz="1300" dirty="0"/>
            </a:p>
          </p:txBody>
        </p:sp>
        <p:cxnSp>
          <p:nvCxnSpPr>
            <p:cNvPr id="12" name="Пряма сполучна лінія 11"/>
            <p:cNvCxnSpPr>
              <a:stCxn id="5" idx="2"/>
              <a:endCxn id="7" idx="0"/>
            </p:cNvCxnSpPr>
            <p:nvPr/>
          </p:nvCxnSpPr>
          <p:spPr>
            <a:xfrm>
              <a:off x="2250989" y="2204864"/>
              <a:ext cx="0" cy="78220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 сполучна лінія 15"/>
            <p:cNvCxnSpPr>
              <a:stCxn id="9" idx="3"/>
              <a:endCxn id="8" idx="1"/>
            </p:cNvCxnSpPr>
            <p:nvPr/>
          </p:nvCxnSpPr>
          <p:spPr>
            <a:xfrm flipV="1">
              <a:off x="1441393" y="2547310"/>
              <a:ext cx="1565680" cy="2715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 сполучна лінія 18"/>
            <p:cNvCxnSpPr>
              <a:endCxn id="10" idx="0"/>
            </p:cNvCxnSpPr>
            <p:nvPr/>
          </p:nvCxnSpPr>
          <p:spPr>
            <a:xfrm>
              <a:off x="2240678" y="2571545"/>
              <a:ext cx="1207365" cy="41552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 сполучна лінія 21"/>
            <p:cNvCxnSpPr>
              <a:endCxn id="6" idx="0"/>
            </p:cNvCxnSpPr>
            <p:nvPr/>
          </p:nvCxnSpPr>
          <p:spPr>
            <a:xfrm flipH="1">
              <a:off x="1061133" y="2575978"/>
              <a:ext cx="1189856" cy="41109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Групувати 58"/>
          <p:cNvGrpSpPr/>
          <p:nvPr/>
        </p:nvGrpSpPr>
        <p:grpSpPr>
          <a:xfrm>
            <a:off x="772765" y="5007817"/>
            <a:ext cx="7346795" cy="1270225"/>
            <a:chOff x="772765" y="5007817"/>
            <a:chExt cx="7346795" cy="1270225"/>
          </a:xfrm>
        </p:grpSpPr>
        <p:sp>
          <p:nvSpPr>
            <p:cNvPr id="33" name="Блок-схема: знак завершення 32"/>
            <p:cNvSpPr/>
            <p:nvPr/>
          </p:nvSpPr>
          <p:spPr>
            <a:xfrm>
              <a:off x="3203848" y="5007817"/>
              <a:ext cx="2880320" cy="288032"/>
            </a:xfrm>
            <a:prstGeom prst="flowChartTerminator">
              <a:avLst/>
            </a:prstGeom>
          </p:spPr>
          <p:style>
            <a:lnRef idx="3">
              <a:schemeClr val="lt1"/>
            </a:lnRef>
            <a:fillRef idx="1003">
              <a:schemeClr val="lt2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Історичні типи держав</a:t>
              </a:r>
            </a:p>
          </p:txBody>
        </p:sp>
        <p:sp>
          <p:nvSpPr>
            <p:cNvPr id="34" name="Блок-схема: знак завершення 33"/>
            <p:cNvSpPr/>
            <p:nvPr/>
          </p:nvSpPr>
          <p:spPr>
            <a:xfrm>
              <a:off x="772765" y="5295849"/>
              <a:ext cx="1872208" cy="304057"/>
            </a:xfrm>
            <a:prstGeom prst="flowChartTerminator">
              <a:avLst/>
            </a:prstGeom>
          </p:spPr>
          <p:style>
            <a:lnRef idx="3">
              <a:schemeClr val="lt1"/>
            </a:lnRef>
            <a:fillRef idx="1003">
              <a:schemeClr val="lt2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dirty="0" smtClean="0">
                  <a:solidFill>
                    <a:schemeClr val="tx1"/>
                  </a:solidFill>
                </a:rPr>
                <a:t>Рабовласницька</a:t>
              </a:r>
              <a:endParaRPr lang="uk-UA" sz="1400" dirty="0">
                <a:solidFill>
                  <a:schemeClr val="tx1"/>
                </a:solidFill>
              </a:endParaRPr>
            </a:p>
          </p:txBody>
        </p:sp>
        <p:sp>
          <p:nvSpPr>
            <p:cNvPr id="35" name="Блок-схема: знак завершення 34"/>
            <p:cNvSpPr/>
            <p:nvPr/>
          </p:nvSpPr>
          <p:spPr>
            <a:xfrm>
              <a:off x="2174031" y="5662737"/>
              <a:ext cx="1440159" cy="327274"/>
            </a:xfrm>
            <a:prstGeom prst="flowChartTerminator">
              <a:avLst/>
            </a:prstGeom>
          </p:spPr>
          <p:style>
            <a:lnRef idx="3">
              <a:schemeClr val="lt1"/>
            </a:lnRef>
            <a:fillRef idx="1003">
              <a:schemeClr val="lt2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dirty="0" smtClean="0">
                  <a:solidFill>
                    <a:schemeClr val="tx1"/>
                  </a:solidFill>
                </a:rPr>
                <a:t>Феодальна</a:t>
              </a:r>
              <a:endParaRPr lang="uk-UA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Блок-схема: знак завершення 35"/>
            <p:cNvSpPr/>
            <p:nvPr/>
          </p:nvSpPr>
          <p:spPr>
            <a:xfrm>
              <a:off x="3924113" y="5990010"/>
              <a:ext cx="1440160" cy="288032"/>
            </a:xfrm>
            <a:prstGeom prst="flowChartTerminator">
              <a:avLst/>
            </a:prstGeom>
          </p:spPr>
          <p:style>
            <a:lnRef idx="3">
              <a:schemeClr val="lt1"/>
            </a:lnRef>
            <a:fillRef idx="1003">
              <a:schemeClr val="lt2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dirty="0" smtClean="0">
                  <a:solidFill>
                    <a:schemeClr val="tx1"/>
                  </a:solidFill>
                </a:rPr>
                <a:t>Буржуазна</a:t>
              </a:r>
              <a:endParaRPr lang="uk-UA" sz="1400" dirty="0">
                <a:solidFill>
                  <a:schemeClr val="tx1"/>
                </a:solidFill>
              </a:endParaRPr>
            </a:p>
          </p:txBody>
        </p:sp>
        <p:sp>
          <p:nvSpPr>
            <p:cNvPr id="37" name="Блок-схема: знак завершення 36"/>
            <p:cNvSpPr/>
            <p:nvPr/>
          </p:nvSpPr>
          <p:spPr>
            <a:xfrm>
              <a:off x="6391368" y="5295850"/>
              <a:ext cx="1728192" cy="304057"/>
            </a:xfrm>
            <a:prstGeom prst="flowChartTerminator">
              <a:avLst/>
            </a:prstGeom>
          </p:spPr>
          <p:style>
            <a:lnRef idx="3">
              <a:schemeClr val="lt1"/>
            </a:lnRef>
            <a:fillRef idx="1003">
              <a:schemeClr val="lt2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dirty="0" smtClean="0">
                  <a:solidFill>
                    <a:schemeClr val="tx1"/>
                  </a:solidFill>
                </a:rPr>
                <a:t>Соціалістична</a:t>
              </a:r>
              <a:endParaRPr lang="uk-UA" sz="1400" dirty="0">
                <a:solidFill>
                  <a:schemeClr val="tx1"/>
                </a:solidFill>
              </a:endParaRPr>
            </a:p>
          </p:txBody>
        </p:sp>
        <p:sp>
          <p:nvSpPr>
            <p:cNvPr id="38" name="Блок-схема: знак завершення 37"/>
            <p:cNvSpPr/>
            <p:nvPr/>
          </p:nvSpPr>
          <p:spPr>
            <a:xfrm>
              <a:off x="5627364" y="5662737"/>
              <a:ext cx="1277466" cy="327273"/>
            </a:xfrm>
            <a:prstGeom prst="flowChartTerminator">
              <a:avLst/>
            </a:prstGeom>
          </p:spPr>
          <p:style>
            <a:lnRef idx="3">
              <a:schemeClr val="lt1"/>
            </a:lnRef>
            <a:fillRef idx="1003">
              <a:schemeClr val="lt2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dirty="0" smtClean="0">
                  <a:solidFill>
                    <a:schemeClr val="tx1"/>
                  </a:solidFill>
                </a:rPr>
                <a:t>Сучасна</a:t>
              </a:r>
            </a:p>
          </p:txBody>
        </p:sp>
        <p:cxnSp>
          <p:nvCxnSpPr>
            <p:cNvPr id="40" name="Пряма сполучна лінія 39"/>
            <p:cNvCxnSpPr>
              <a:stCxn id="33" idx="2"/>
              <a:endCxn id="36" idx="0"/>
            </p:cNvCxnSpPr>
            <p:nvPr/>
          </p:nvCxnSpPr>
          <p:spPr>
            <a:xfrm>
              <a:off x="4644008" y="5295849"/>
              <a:ext cx="185" cy="69416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 сполучна лінія 42"/>
            <p:cNvCxnSpPr>
              <a:stCxn id="37" idx="1"/>
              <a:endCxn id="34" idx="3"/>
            </p:cNvCxnSpPr>
            <p:nvPr/>
          </p:nvCxnSpPr>
          <p:spPr>
            <a:xfrm flipH="1" flipV="1">
              <a:off x="2644973" y="5447878"/>
              <a:ext cx="3746395" cy="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 сполучна лінія 48"/>
            <p:cNvCxnSpPr>
              <a:stCxn id="35" idx="3"/>
              <a:endCxn id="38" idx="1"/>
            </p:cNvCxnSpPr>
            <p:nvPr/>
          </p:nvCxnSpPr>
          <p:spPr>
            <a:xfrm>
              <a:off x="3614190" y="5826374"/>
              <a:ext cx="201317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172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619672" y="692696"/>
            <a:ext cx="6984776" cy="547260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endParaRPr lang="ru-RU" sz="1200" b="1" i="1" dirty="0" smtClean="0"/>
          </a:p>
          <a:p>
            <a:pPr>
              <a:buFont typeface="+mj-lt"/>
              <a:buAutoNum type="arabicPeriod"/>
            </a:pPr>
            <a:endParaRPr lang="ru-RU" sz="1200" b="1" i="1" dirty="0"/>
          </a:p>
          <a:p>
            <a:pPr>
              <a:buFont typeface="+mj-lt"/>
              <a:buAutoNum type="arabicPeriod"/>
            </a:pPr>
            <a:r>
              <a:rPr lang="ru-RU" sz="12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Антропологічна</a:t>
            </a:r>
            <a:r>
              <a:rPr lang="ru-RU" sz="12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2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ru-RU" sz="1200" b="1" i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патріархальна</a:t>
            </a:r>
            <a:r>
              <a:rPr lang="ru-RU" sz="12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ru-RU" sz="1200" b="1" i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теорія</a:t>
            </a:r>
            <a:r>
              <a:rPr lang="ru-RU" sz="1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1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Їїсутність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полягає</a:t>
            </a:r>
            <a:r>
              <a:rPr lang="ru-RU" sz="1200" dirty="0">
                <a:solidFill>
                  <a:schemeClr val="tx1"/>
                </a:solidFill>
              </a:rPr>
              <a:t> у </a:t>
            </a:r>
            <a:r>
              <a:rPr lang="ru-RU" sz="1200" dirty="0" err="1">
                <a:solidFill>
                  <a:schemeClr val="tx1"/>
                </a:solidFill>
              </a:rPr>
              <a:t>твердженні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err="1">
                <a:solidFill>
                  <a:schemeClr val="tx1"/>
                </a:solidFill>
              </a:rPr>
              <a:t>що</a:t>
            </a:r>
            <a:r>
              <a:rPr lang="ru-RU" sz="1200" dirty="0">
                <a:solidFill>
                  <a:schemeClr val="tx1"/>
                </a:solidFill>
              </a:rPr>
              <a:t> держава походить </a:t>
            </a:r>
            <a:r>
              <a:rPr lang="ru-RU" sz="1200" dirty="0" err="1">
                <a:solidFill>
                  <a:schemeClr val="tx1"/>
                </a:solidFill>
              </a:rPr>
              <a:t>від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сім'ї</a:t>
            </a:r>
            <a:r>
              <a:rPr lang="ru-RU" sz="1200" dirty="0">
                <a:solidFill>
                  <a:schemeClr val="tx1"/>
                </a:solidFill>
              </a:rPr>
              <a:t> та є </a:t>
            </a:r>
            <a:r>
              <a:rPr lang="ru-RU" sz="1200" dirty="0" err="1">
                <a:solidFill>
                  <a:schemeClr val="tx1"/>
                </a:solidFill>
              </a:rPr>
              <a:t>наслідком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історичного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розвитку</a:t>
            </a:r>
            <a:r>
              <a:rPr lang="ru-RU" sz="1200" dirty="0">
                <a:solidFill>
                  <a:schemeClr val="tx1"/>
                </a:solidFill>
              </a:rPr>
              <a:t> і </a:t>
            </a:r>
            <a:r>
              <a:rPr lang="ru-RU" sz="1200" dirty="0" err="1">
                <a:solidFill>
                  <a:schemeClr val="tx1"/>
                </a:solidFill>
              </a:rPr>
              <a:t>розростання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останньої</a:t>
            </a:r>
            <a:r>
              <a:rPr lang="ru-RU" sz="1200" dirty="0">
                <a:solidFill>
                  <a:schemeClr val="tx1"/>
                </a:solidFill>
              </a:rPr>
              <a:t>, а тому абсолютна </a:t>
            </a:r>
            <a:r>
              <a:rPr lang="ru-RU" sz="1200" dirty="0" err="1">
                <a:solidFill>
                  <a:schemeClr val="tx1"/>
                </a:solidFill>
              </a:rPr>
              <a:t>влада</a:t>
            </a:r>
            <a:r>
              <a:rPr lang="ru-RU" sz="1200" dirty="0">
                <a:solidFill>
                  <a:schemeClr val="tx1"/>
                </a:solidFill>
              </a:rPr>
              <a:t> монарха - </a:t>
            </a:r>
            <a:r>
              <a:rPr lang="ru-RU" sz="1200" dirty="0" err="1">
                <a:solidFill>
                  <a:schemeClr val="tx1"/>
                </a:solidFill>
              </a:rPr>
              <a:t>це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продовження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батьківської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влади</a:t>
            </a:r>
            <a:r>
              <a:rPr lang="ru-RU" sz="1200" dirty="0">
                <a:solidFill>
                  <a:schemeClr val="tx1"/>
                </a:solidFill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12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Теологічна</a:t>
            </a:r>
            <a:r>
              <a:rPr lang="ru-RU" sz="12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200" b="1" i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теорія</a:t>
            </a:r>
            <a:r>
              <a:rPr lang="ru-RU" sz="12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виникла</a:t>
            </a:r>
            <a:r>
              <a:rPr lang="ru-RU" sz="1200" dirty="0">
                <a:solidFill>
                  <a:schemeClr val="tx1"/>
                </a:solidFill>
              </a:rPr>
              <a:t> за </a:t>
            </a:r>
            <a:r>
              <a:rPr lang="ru-RU" sz="1200" dirty="0" err="1">
                <a:solidFill>
                  <a:schemeClr val="tx1"/>
                </a:solidFill>
              </a:rPr>
              <a:t>часів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глибокої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давнини</a:t>
            </a:r>
            <a:r>
              <a:rPr lang="ru-RU" sz="1200" dirty="0">
                <a:solidFill>
                  <a:schemeClr val="tx1"/>
                </a:solidFill>
              </a:rPr>
              <a:t>. </a:t>
            </a:r>
            <a:r>
              <a:rPr lang="ru-RU" sz="1200" dirty="0" err="1">
                <a:solidFill>
                  <a:schemeClr val="tx1"/>
                </a:solidFill>
              </a:rPr>
              <a:t>Відповідно</a:t>
            </a:r>
            <a:r>
              <a:rPr lang="ru-RU" sz="1200" dirty="0">
                <a:solidFill>
                  <a:schemeClr val="tx1"/>
                </a:solidFill>
              </a:rPr>
              <a:t> до </a:t>
            </a:r>
            <a:r>
              <a:rPr lang="ru-RU" sz="1200" dirty="0" err="1">
                <a:solidFill>
                  <a:schemeClr val="tx1"/>
                </a:solidFill>
              </a:rPr>
              <a:t>неї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державний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устрій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було</a:t>
            </a:r>
            <a:r>
              <a:rPr lang="ru-RU" sz="1200" dirty="0">
                <a:solidFill>
                  <a:schemeClr val="tx1"/>
                </a:solidFill>
              </a:rPr>
              <a:t> даровано людям </a:t>
            </a:r>
            <a:r>
              <a:rPr lang="ru-RU" sz="1200" dirty="0" err="1">
                <a:solidFill>
                  <a:schemeClr val="tx1"/>
                </a:solidFill>
              </a:rPr>
              <a:t>вищими</a:t>
            </a:r>
            <a:r>
              <a:rPr lang="ru-RU" sz="1200" dirty="0">
                <a:solidFill>
                  <a:schemeClr val="tx1"/>
                </a:solidFill>
              </a:rPr>
              <a:t> силами на </a:t>
            </a:r>
            <a:r>
              <a:rPr lang="ru-RU" sz="1200" dirty="0" err="1">
                <a:solidFill>
                  <a:schemeClr val="tx1"/>
                </a:solidFill>
              </a:rPr>
              <a:t>виконання</a:t>
            </a:r>
            <a:r>
              <a:rPr lang="ru-RU" sz="1200" dirty="0">
                <a:solidFill>
                  <a:schemeClr val="tx1"/>
                </a:solidFill>
              </a:rPr>
              <a:t> божественного </a:t>
            </a:r>
            <a:r>
              <a:rPr lang="ru-RU" sz="1200" dirty="0" err="1">
                <a:solidFill>
                  <a:schemeClr val="tx1"/>
                </a:solidFill>
              </a:rPr>
              <a:t>задуму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влаштування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світу</a:t>
            </a:r>
            <a:r>
              <a:rPr lang="ru-RU" sz="1200" dirty="0">
                <a:solidFill>
                  <a:schemeClr val="tx1"/>
                </a:solidFill>
              </a:rPr>
              <a:t>. </a:t>
            </a:r>
            <a:r>
              <a:rPr lang="ru-RU" sz="1200" dirty="0" err="1">
                <a:solidFill>
                  <a:schemeClr val="tx1"/>
                </a:solidFill>
              </a:rPr>
              <a:t>Усяка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влада</a:t>
            </a:r>
            <a:r>
              <a:rPr lang="ru-RU" sz="1200" dirty="0">
                <a:solidFill>
                  <a:schemeClr val="tx1"/>
                </a:solidFill>
              </a:rPr>
              <a:t>, таким чином, походить </a:t>
            </a:r>
            <a:r>
              <a:rPr lang="ru-RU" sz="1200" dirty="0" err="1">
                <a:solidFill>
                  <a:schemeClr val="tx1"/>
                </a:solidFill>
              </a:rPr>
              <a:t>від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бога.</a:t>
            </a:r>
          </a:p>
          <a:p>
            <a:pPr>
              <a:buFont typeface="+mj-lt"/>
              <a:buAutoNum type="arabicPeriod"/>
            </a:pPr>
            <a:r>
              <a:rPr lang="ru-RU" sz="1200" b="1" i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Насильницька</a:t>
            </a:r>
            <a:r>
              <a:rPr lang="ru-RU" sz="12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200" b="1" i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теорія</a:t>
            </a:r>
            <a:r>
              <a:rPr lang="ru-RU" sz="12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200" b="1" i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походження</a:t>
            </a:r>
            <a:r>
              <a:rPr lang="ru-RU" sz="12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200" b="1" i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держави</a:t>
            </a:r>
            <a:r>
              <a:rPr lang="ru-RU" sz="12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1200" dirty="0">
                <a:solidFill>
                  <a:schemeClr val="tx1"/>
                </a:solidFill>
              </a:rPr>
              <a:t>Суть </a:t>
            </a:r>
            <a:r>
              <a:rPr lang="ru-RU" sz="1200" dirty="0" err="1">
                <a:solidFill>
                  <a:schemeClr val="tx1"/>
                </a:solidFill>
              </a:rPr>
              <a:t>її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зводилася</a:t>
            </a:r>
            <a:r>
              <a:rPr lang="ru-RU" sz="1200" dirty="0">
                <a:solidFill>
                  <a:schemeClr val="tx1"/>
                </a:solidFill>
              </a:rPr>
              <a:t> до того, </a:t>
            </a:r>
            <a:r>
              <a:rPr lang="ru-RU" sz="1200" dirty="0" err="1">
                <a:solidFill>
                  <a:schemeClr val="tx1"/>
                </a:solidFill>
              </a:rPr>
              <a:t>що</a:t>
            </a:r>
            <a:r>
              <a:rPr lang="ru-RU" sz="1200" dirty="0">
                <a:solidFill>
                  <a:schemeClr val="tx1"/>
                </a:solidFill>
              </a:rPr>
              <a:t> держава </a:t>
            </a:r>
            <a:r>
              <a:rPr lang="ru-RU" sz="1200" dirty="0" err="1">
                <a:solidFill>
                  <a:schemeClr val="tx1"/>
                </a:solidFill>
              </a:rPr>
              <a:t>виникла</a:t>
            </a:r>
            <a:r>
              <a:rPr lang="ru-RU" sz="1200" dirty="0">
                <a:solidFill>
                  <a:schemeClr val="tx1"/>
                </a:solidFill>
              </a:rPr>
              <a:t> в </a:t>
            </a:r>
            <a:r>
              <a:rPr lang="ru-RU" sz="1200" dirty="0" err="1">
                <a:solidFill>
                  <a:schemeClr val="tx1"/>
                </a:solidFill>
              </a:rPr>
              <a:t>первісній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формі</a:t>
            </a:r>
            <a:r>
              <a:rPr lang="ru-RU" sz="1200" dirty="0">
                <a:solidFill>
                  <a:schemeClr val="tx1"/>
                </a:solidFill>
              </a:rPr>
              <a:t> як </a:t>
            </a:r>
            <a:r>
              <a:rPr lang="ru-RU" sz="1200" dirty="0" err="1">
                <a:solidFill>
                  <a:schemeClr val="tx1"/>
                </a:solidFill>
              </a:rPr>
              <a:t>організація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переможців</a:t>
            </a:r>
            <a:r>
              <a:rPr lang="ru-RU" sz="1200" dirty="0">
                <a:solidFill>
                  <a:schemeClr val="tx1"/>
                </a:solidFill>
              </a:rPr>
              <a:t> над </a:t>
            </a:r>
            <a:r>
              <a:rPr lang="ru-RU" sz="1200" dirty="0" err="1">
                <a:solidFill>
                  <a:schemeClr val="tx1"/>
                </a:solidFill>
              </a:rPr>
              <a:t>переможеними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err="1">
                <a:solidFill>
                  <a:schemeClr val="tx1"/>
                </a:solidFill>
              </a:rPr>
              <a:t>тобто</a:t>
            </a:r>
            <a:r>
              <a:rPr lang="ru-RU" sz="1200" dirty="0">
                <a:solidFill>
                  <a:schemeClr val="tx1"/>
                </a:solidFill>
              </a:rPr>
              <a:t> актом </a:t>
            </a:r>
            <a:r>
              <a:rPr lang="ru-RU" sz="1200" dirty="0" err="1">
                <a:solidFill>
                  <a:schemeClr val="tx1"/>
                </a:solidFill>
              </a:rPr>
              <a:t>насильства</a:t>
            </a:r>
            <a:r>
              <a:rPr lang="ru-RU" sz="1200" dirty="0">
                <a:solidFill>
                  <a:schemeClr val="tx1"/>
                </a:solidFill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2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Договірна</a:t>
            </a:r>
            <a:r>
              <a:rPr lang="ru-RU" sz="12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2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теорія</a:t>
            </a:r>
            <a:r>
              <a:rPr lang="ru-RU" sz="12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ru-RU" sz="12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Згідно </a:t>
            </a:r>
            <a:r>
              <a:rPr lang="ru-RU" sz="1200" dirty="0">
                <a:solidFill>
                  <a:schemeClr val="tx1"/>
                </a:solidFill>
              </a:rPr>
              <a:t>з </a:t>
            </a:r>
            <a:r>
              <a:rPr lang="ru-RU" sz="1200" dirty="0" err="1">
                <a:solidFill>
                  <a:schemeClr val="tx1"/>
                </a:solidFill>
              </a:rPr>
              <a:t>цією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теорією</a:t>
            </a:r>
            <a:r>
              <a:rPr lang="ru-RU" sz="1200" dirty="0">
                <a:solidFill>
                  <a:schemeClr val="tx1"/>
                </a:solidFill>
              </a:rPr>
              <a:t> держава </a:t>
            </a:r>
            <a:r>
              <a:rPr lang="ru-RU" sz="1200" dirty="0" err="1">
                <a:solidFill>
                  <a:schemeClr val="tx1"/>
                </a:solidFill>
              </a:rPr>
              <a:t>виникає</a:t>
            </a:r>
            <a:r>
              <a:rPr lang="ru-RU" sz="1200" dirty="0">
                <a:solidFill>
                  <a:schemeClr val="tx1"/>
                </a:solidFill>
              </a:rPr>
              <a:t> з </a:t>
            </a:r>
            <a:r>
              <a:rPr lang="ru-RU" sz="1200" dirty="0" err="1">
                <a:solidFill>
                  <a:schemeClr val="tx1"/>
                </a:solidFill>
              </a:rPr>
              <a:t>об'єктивної</a:t>
            </a:r>
            <a:r>
              <a:rPr lang="ru-RU" sz="1200" dirty="0">
                <a:solidFill>
                  <a:schemeClr val="tx1"/>
                </a:solidFill>
              </a:rPr>
              <a:t> потреби людей у </a:t>
            </a:r>
            <a:r>
              <a:rPr lang="ru-RU" sz="1200" dirty="0" err="1">
                <a:solidFill>
                  <a:schemeClr val="tx1"/>
                </a:solidFill>
              </a:rPr>
              <a:t>спеціальному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механізмі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err="1">
                <a:solidFill>
                  <a:schemeClr val="tx1"/>
                </a:solidFill>
              </a:rPr>
              <a:t>який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міг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би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регулювати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відносини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між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індивідами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err="1">
                <a:solidFill>
                  <a:schemeClr val="tx1"/>
                </a:solidFill>
              </a:rPr>
              <a:t>вирішувати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соціальні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конфлікти</a:t>
            </a:r>
            <a:r>
              <a:rPr lang="ru-RU" sz="12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1200" b="1" i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Соціально-економічна</a:t>
            </a:r>
            <a:r>
              <a:rPr lang="ru-RU" sz="12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ru-RU" sz="1200" b="1" i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класова</a:t>
            </a:r>
            <a:r>
              <a:rPr lang="ru-RU" sz="12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ru-RU" sz="1200" b="1" i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теорія</a:t>
            </a:r>
            <a:r>
              <a:rPr lang="ru-RU" sz="12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- держава </a:t>
            </a:r>
            <a:r>
              <a:rPr lang="ru-RU" sz="1200" dirty="0" err="1">
                <a:solidFill>
                  <a:schemeClr val="tx1"/>
                </a:solidFill>
              </a:rPr>
              <a:t>розглядається</a:t>
            </a:r>
            <a:r>
              <a:rPr lang="ru-RU" sz="1200" dirty="0">
                <a:solidFill>
                  <a:schemeClr val="tx1"/>
                </a:solidFill>
              </a:rPr>
              <a:t> як </a:t>
            </a:r>
            <a:r>
              <a:rPr lang="ru-RU" sz="1200" dirty="0" err="1">
                <a:solidFill>
                  <a:schemeClr val="tx1"/>
                </a:solidFill>
              </a:rPr>
              <a:t>знаряддя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класової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боротьби</a:t>
            </a:r>
            <a:r>
              <a:rPr lang="ru-RU" sz="1200" dirty="0">
                <a:solidFill>
                  <a:schemeClr val="tx1"/>
                </a:solidFill>
              </a:rPr>
              <a:t>, як машина для </a:t>
            </a:r>
            <a:r>
              <a:rPr lang="ru-RU" sz="1200" dirty="0" err="1">
                <a:solidFill>
                  <a:schemeClr val="tx1"/>
                </a:solidFill>
              </a:rPr>
              <a:t>гноблення</a:t>
            </a:r>
            <a:r>
              <a:rPr lang="ru-RU" sz="1200" dirty="0">
                <a:solidFill>
                  <a:schemeClr val="tx1"/>
                </a:solidFill>
              </a:rPr>
              <a:t> одного класу </a:t>
            </a:r>
            <a:r>
              <a:rPr lang="ru-RU" sz="1200" dirty="0" err="1">
                <a:solidFill>
                  <a:schemeClr val="tx1"/>
                </a:solidFill>
              </a:rPr>
              <a:t>іншим</a:t>
            </a:r>
            <a:r>
              <a:rPr lang="ru-RU" sz="1200" dirty="0">
                <a:solidFill>
                  <a:schemeClr val="tx1"/>
                </a:solidFill>
              </a:rPr>
              <a:t>, для </a:t>
            </a:r>
            <a:r>
              <a:rPr lang="ru-RU" sz="1200" dirty="0" err="1">
                <a:solidFill>
                  <a:schemeClr val="tx1"/>
                </a:solidFill>
              </a:rPr>
              <a:t>підтримання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панування</a:t>
            </a:r>
            <a:r>
              <a:rPr lang="ru-RU" sz="1200" dirty="0">
                <a:solidFill>
                  <a:schemeClr val="tx1"/>
                </a:solidFill>
              </a:rPr>
              <a:t> одного класу над </a:t>
            </a:r>
            <a:r>
              <a:rPr lang="ru-RU" sz="1200" dirty="0" err="1">
                <a:solidFill>
                  <a:schemeClr val="tx1"/>
                </a:solidFill>
              </a:rPr>
              <a:t>іншим</a:t>
            </a:r>
            <a:r>
              <a:rPr lang="ru-RU" sz="1200" dirty="0">
                <a:solidFill>
                  <a:schemeClr val="tx1"/>
                </a:solidFill>
              </a:rPr>
              <a:t>. Суть </a:t>
            </a:r>
            <a:r>
              <a:rPr lang="ru-RU" sz="1200" dirty="0" err="1">
                <a:solidFill>
                  <a:schemeClr val="tx1"/>
                </a:solidFill>
              </a:rPr>
              <a:t>держави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полягає</a:t>
            </a:r>
            <a:r>
              <a:rPr lang="ru-RU" sz="1200" dirty="0">
                <a:solidFill>
                  <a:schemeClr val="tx1"/>
                </a:solidFill>
              </a:rPr>
              <a:t> в </a:t>
            </a:r>
            <a:r>
              <a:rPr lang="ru-RU" sz="1200" dirty="0" err="1">
                <a:solidFill>
                  <a:schemeClr val="tx1"/>
                </a:solidFill>
              </a:rPr>
              <a:t>диктатурі</a:t>
            </a:r>
            <a:r>
              <a:rPr lang="ru-RU" sz="1200" dirty="0">
                <a:solidFill>
                  <a:schemeClr val="tx1"/>
                </a:solidFill>
              </a:rPr>
              <a:t> класу, </a:t>
            </a:r>
            <a:r>
              <a:rPr lang="ru-RU" sz="1200" dirty="0" err="1">
                <a:solidFill>
                  <a:schemeClr val="tx1"/>
                </a:solidFill>
              </a:rPr>
              <a:t>що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панує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економічно</a:t>
            </a:r>
            <a:r>
              <a:rPr lang="ru-RU" sz="1200" dirty="0">
                <a:solidFill>
                  <a:schemeClr val="tx1"/>
                </a:solidFill>
              </a:rPr>
              <a:t> й </a:t>
            </a:r>
            <a:r>
              <a:rPr lang="ru-RU" sz="1200" dirty="0" err="1">
                <a:solidFill>
                  <a:schemeClr val="tx1"/>
                </a:solidFill>
              </a:rPr>
              <a:t>політично</a:t>
            </a:r>
            <a:r>
              <a:rPr lang="ru-RU" sz="12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1200" b="1" i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Космічна</a:t>
            </a:r>
            <a:r>
              <a:rPr lang="ru-RU" sz="12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200" b="1" i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теорія</a:t>
            </a:r>
            <a:r>
              <a:rPr lang="ru-RU" sz="12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- </a:t>
            </a:r>
            <a:r>
              <a:rPr lang="ru-RU" sz="1200" dirty="0" err="1">
                <a:solidFill>
                  <a:schemeClr val="tx1"/>
                </a:solidFill>
              </a:rPr>
              <a:t>виникнення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держави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пов'язане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із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завезенням</a:t>
            </a:r>
            <a:r>
              <a:rPr lang="ru-RU" sz="1200" dirty="0">
                <a:solidFill>
                  <a:schemeClr val="tx1"/>
                </a:solidFill>
              </a:rPr>
              <a:t> на Землю </a:t>
            </a:r>
            <a:r>
              <a:rPr lang="ru-RU" sz="1200" dirty="0" err="1">
                <a:solidFill>
                  <a:schemeClr val="tx1"/>
                </a:solidFill>
              </a:rPr>
              <a:t>політичної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організації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суспільства</a:t>
            </a:r>
            <a:r>
              <a:rPr lang="ru-RU" sz="1200" dirty="0">
                <a:solidFill>
                  <a:schemeClr val="tx1"/>
                </a:solidFill>
              </a:rPr>
              <a:t> з Космосу </a:t>
            </a:r>
            <a:r>
              <a:rPr lang="ru-RU" sz="1200" dirty="0" err="1">
                <a:solidFill>
                  <a:schemeClr val="tx1"/>
                </a:solidFill>
              </a:rPr>
              <a:t>іншими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цивілізаціями</a:t>
            </a:r>
            <a:r>
              <a:rPr lang="ru-RU" sz="12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12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Теорія</a:t>
            </a:r>
            <a:r>
              <a:rPr lang="ru-RU" sz="12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2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конвергенції</a:t>
            </a:r>
            <a:r>
              <a:rPr lang="ru-RU" sz="1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1200" dirty="0" smtClean="0">
                <a:solidFill>
                  <a:schemeClr val="tx1"/>
                </a:solidFill>
              </a:rPr>
              <a:t>За </a:t>
            </a:r>
            <a:r>
              <a:rPr lang="ru-RU" sz="1200" dirty="0" err="1">
                <a:solidFill>
                  <a:schemeClr val="tx1"/>
                </a:solidFill>
              </a:rPr>
              <a:t>цією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теорією</a:t>
            </a:r>
            <a:r>
              <a:rPr lang="ru-RU" sz="1200" dirty="0">
                <a:solidFill>
                  <a:schemeClr val="tx1"/>
                </a:solidFill>
              </a:rPr>
              <a:t>, в </a:t>
            </a:r>
            <a:r>
              <a:rPr lang="ru-RU" sz="1200" dirty="0" err="1">
                <a:solidFill>
                  <a:schemeClr val="tx1"/>
                </a:solidFill>
              </a:rPr>
              <a:t>ході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історичного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розвитку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поступово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зникають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істотні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відмінності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між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капіталізмом</a:t>
            </a:r>
            <a:r>
              <a:rPr lang="ru-RU" sz="1200" dirty="0">
                <a:solidFill>
                  <a:schemeClr val="tx1"/>
                </a:solidFill>
              </a:rPr>
              <a:t> і </a:t>
            </a:r>
            <a:r>
              <a:rPr lang="ru-RU" sz="1200" dirty="0" err="1">
                <a:solidFill>
                  <a:schemeClr val="tx1"/>
                </a:solidFill>
              </a:rPr>
              <a:t>соціалізмом</a:t>
            </a:r>
            <a:r>
              <a:rPr lang="ru-RU" sz="1200" dirty="0">
                <a:solidFill>
                  <a:schemeClr val="tx1"/>
                </a:solidFill>
              </a:rPr>
              <a:t> і </a:t>
            </a:r>
            <a:r>
              <a:rPr lang="ru-RU" sz="1200" dirty="0" err="1">
                <a:solidFill>
                  <a:schemeClr val="tx1"/>
                </a:solidFill>
              </a:rPr>
              <a:t>відбувається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їх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зближення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err="1">
                <a:solidFill>
                  <a:schemeClr val="tx1"/>
                </a:solidFill>
              </a:rPr>
              <a:t>злиття</a:t>
            </a:r>
            <a:r>
              <a:rPr lang="ru-RU" sz="1200" dirty="0">
                <a:solidFill>
                  <a:schemeClr val="tx1"/>
                </a:solidFill>
              </a:rPr>
              <a:t>. </a:t>
            </a:r>
            <a:r>
              <a:rPr lang="ru-RU" sz="1200" dirty="0" err="1">
                <a:solidFill>
                  <a:schemeClr val="tx1"/>
                </a:solidFill>
              </a:rPr>
              <a:t>Кожна</a:t>
            </a:r>
            <a:r>
              <a:rPr lang="ru-RU" sz="1200" dirty="0">
                <a:solidFill>
                  <a:schemeClr val="tx1"/>
                </a:solidFill>
              </a:rPr>
              <a:t> система </a:t>
            </a:r>
            <a:r>
              <a:rPr lang="ru-RU" sz="1200" dirty="0" err="1">
                <a:solidFill>
                  <a:schemeClr val="tx1"/>
                </a:solidFill>
              </a:rPr>
              <a:t>запозичує</a:t>
            </a:r>
            <a:r>
              <a:rPr lang="ru-RU" sz="1200" dirty="0">
                <a:solidFill>
                  <a:schemeClr val="tx1"/>
                </a:solidFill>
              </a:rPr>
              <a:t> в </a:t>
            </a:r>
            <a:r>
              <a:rPr lang="ru-RU" sz="1200" dirty="0" err="1">
                <a:solidFill>
                  <a:schemeClr val="tx1"/>
                </a:solidFill>
              </a:rPr>
              <a:t>іншої</a:t>
            </a:r>
            <a:r>
              <a:rPr lang="ru-RU" sz="1200" dirty="0">
                <a:solidFill>
                  <a:schemeClr val="tx1"/>
                </a:solidFill>
              </a:rPr>
              <a:t> усе </a:t>
            </a:r>
            <a:r>
              <a:rPr lang="ru-RU" sz="1200" dirty="0" err="1">
                <a:solidFill>
                  <a:schemeClr val="tx1"/>
                </a:solidFill>
              </a:rPr>
              <a:t>найкраще</a:t>
            </a:r>
            <a:r>
              <a:rPr lang="ru-RU" sz="1200" dirty="0">
                <a:solidFill>
                  <a:schemeClr val="tx1"/>
                </a:solidFill>
              </a:rPr>
              <a:t> і </a:t>
            </a:r>
            <a:r>
              <a:rPr lang="ru-RU" sz="1200" dirty="0" err="1">
                <a:solidFill>
                  <a:schemeClr val="tx1"/>
                </a:solidFill>
              </a:rPr>
              <a:t>ліквідує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негативні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економічні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err="1">
                <a:solidFill>
                  <a:schemeClr val="tx1"/>
                </a:solidFill>
              </a:rPr>
              <a:t>політичні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err="1">
                <a:solidFill>
                  <a:schemeClr val="tx1"/>
                </a:solidFill>
              </a:rPr>
              <a:t>правові</a:t>
            </a:r>
            <a:r>
              <a:rPr lang="ru-RU" sz="1200" dirty="0">
                <a:solidFill>
                  <a:schemeClr val="tx1"/>
                </a:solidFill>
              </a:rPr>
              <a:t> та </a:t>
            </a:r>
            <a:r>
              <a:rPr lang="ru-RU" sz="1200" dirty="0" err="1">
                <a:solidFill>
                  <a:schemeClr val="tx1"/>
                </a:solidFill>
              </a:rPr>
              <a:t>інші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моменти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своєї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державності</a:t>
            </a:r>
            <a:r>
              <a:rPr lang="ru-RU" sz="1200" dirty="0">
                <a:solidFill>
                  <a:schemeClr val="tx1"/>
                </a:solidFill>
              </a:rPr>
              <a:t>.</a:t>
            </a:r>
          </a:p>
          <a:p>
            <a:endParaRPr lang="ru-RU" sz="1200" dirty="0" smtClean="0"/>
          </a:p>
          <a:p>
            <a:endParaRPr lang="ru-RU" sz="1200" dirty="0"/>
          </a:p>
          <a:p>
            <a:endParaRPr lang="uk-UA" sz="1200" dirty="0"/>
          </a:p>
        </p:txBody>
      </p:sp>
      <p:grpSp>
        <p:nvGrpSpPr>
          <p:cNvPr id="54" name="Групувати 53"/>
          <p:cNvGrpSpPr/>
          <p:nvPr/>
        </p:nvGrpSpPr>
        <p:grpSpPr>
          <a:xfrm>
            <a:off x="635535" y="548680"/>
            <a:ext cx="1166479" cy="5328592"/>
            <a:chOff x="635535" y="566682"/>
            <a:chExt cx="1166479" cy="5328592"/>
          </a:xfrm>
        </p:grpSpPr>
        <p:sp>
          <p:nvSpPr>
            <p:cNvPr id="4" name="Прямокутник 3"/>
            <p:cNvSpPr/>
            <p:nvPr/>
          </p:nvSpPr>
          <p:spPr>
            <a:xfrm rot="16200000">
              <a:off x="-1848741" y="3050958"/>
              <a:ext cx="5328592" cy="36004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Історичні теорії походження держави</a:t>
              </a:r>
            </a:p>
          </p:txBody>
        </p:sp>
        <p:cxnSp>
          <p:nvCxnSpPr>
            <p:cNvPr id="10" name="Пряма сполучна лінія 9"/>
            <p:cNvCxnSpPr>
              <a:stCxn id="4" idx="2"/>
            </p:cNvCxnSpPr>
            <p:nvPr/>
          </p:nvCxnSpPr>
          <p:spPr>
            <a:xfrm>
              <a:off x="995575" y="3230978"/>
              <a:ext cx="806439" cy="40319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 сполучна лінія 12"/>
            <p:cNvCxnSpPr>
              <a:stCxn id="4" idx="2"/>
            </p:cNvCxnSpPr>
            <p:nvPr/>
          </p:nvCxnSpPr>
          <p:spPr>
            <a:xfrm>
              <a:off x="995575" y="3230978"/>
              <a:ext cx="806439" cy="113412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 сполучна лінія 14"/>
            <p:cNvCxnSpPr>
              <a:stCxn id="4" idx="2"/>
            </p:cNvCxnSpPr>
            <p:nvPr/>
          </p:nvCxnSpPr>
          <p:spPr>
            <a:xfrm flipV="1">
              <a:off x="995575" y="3068960"/>
              <a:ext cx="806439" cy="16201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 сполучна лінія 16"/>
            <p:cNvCxnSpPr>
              <a:stCxn id="4" idx="2"/>
            </p:cNvCxnSpPr>
            <p:nvPr/>
          </p:nvCxnSpPr>
          <p:spPr>
            <a:xfrm flipV="1">
              <a:off x="995575" y="2492898"/>
              <a:ext cx="806439" cy="73808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 сполучна лінія 20"/>
            <p:cNvCxnSpPr>
              <a:stCxn id="4" idx="2"/>
            </p:cNvCxnSpPr>
            <p:nvPr/>
          </p:nvCxnSpPr>
          <p:spPr>
            <a:xfrm flipV="1">
              <a:off x="995575" y="1916834"/>
              <a:ext cx="806439" cy="131414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 сполучна лінія 23"/>
            <p:cNvCxnSpPr>
              <a:stCxn id="4" idx="2"/>
            </p:cNvCxnSpPr>
            <p:nvPr/>
          </p:nvCxnSpPr>
          <p:spPr>
            <a:xfrm flipV="1">
              <a:off x="995575" y="1340770"/>
              <a:ext cx="806439" cy="189020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 сполучна лінія 27"/>
            <p:cNvCxnSpPr>
              <a:stCxn id="4" idx="2"/>
            </p:cNvCxnSpPr>
            <p:nvPr/>
          </p:nvCxnSpPr>
          <p:spPr>
            <a:xfrm>
              <a:off x="995575" y="3230978"/>
              <a:ext cx="806439" cy="149416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7973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064896" cy="1440160"/>
          </a:xfrm>
          <a:solidFill>
            <a:schemeClr val="bg2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Загальна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характеристика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держави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державної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влади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284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 bwMode="gray">
          <a:xfrm>
            <a:off x="2704645" y="764962"/>
            <a:ext cx="5688632" cy="5544616"/>
          </a:xfrm>
          <a:ln w="19050">
            <a:noFill/>
          </a:ln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uk-UA" sz="13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Держава</a:t>
            </a:r>
            <a:r>
              <a:rPr lang="uk-UA" sz="1300" dirty="0" smtClean="0">
                <a:solidFill>
                  <a:schemeClr val="tx1"/>
                </a:solidFill>
              </a:rPr>
              <a:t> – це особлива форма організації суспільства за допомогою спеціального апарату управління, який захищає інтереси населення певної території, регулює відносини між членами суспільства, зокрема за допомогою примусу.</a:t>
            </a:r>
          </a:p>
          <a:p>
            <a:pPr marL="68580" indent="0">
              <a:buNone/>
            </a:pPr>
            <a:r>
              <a:rPr lang="uk-UA" sz="13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Суверенітет</a:t>
            </a:r>
            <a:r>
              <a:rPr lang="uk-UA" sz="1300" b="1" i="1" dirty="0" smtClean="0">
                <a:solidFill>
                  <a:schemeClr val="tx1"/>
                </a:solidFill>
              </a:rPr>
              <a:t> </a:t>
            </a:r>
            <a:r>
              <a:rPr lang="uk-UA" sz="1300" dirty="0" smtClean="0">
                <a:solidFill>
                  <a:schemeClr val="tx1"/>
                </a:solidFill>
              </a:rPr>
              <a:t>– це можливість держави самостійно розв'язувати всі питання свого внутрішнього життя й зовнішніх відносин, здійснювати владу й правосуддя на своїй території.</a:t>
            </a:r>
          </a:p>
          <a:p>
            <a:pPr marL="68580" indent="0">
              <a:buNone/>
            </a:pPr>
            <a:r>
              <a:rPr lang="uk-UA" sz="13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Орган держави </a:t>
            </a:r>
            <a:r>
              <a:rPr lang="uk-UA" sz="1300" dirty="0" smtClean="0">
                <a:solidFill>
                  <a:schemeClr val="tx1"/>
                </a:solidFill>
              </a:rPr>
              <a:t>– це особа або орган, які виступають від імені держави, мають певні владні повноваження відповідно до свого призначення.</a:t>
            </a:r>
          </a:p>
          <a:p>
            <a:pPr marL="68580" indent="0" algn="ctr">
              <a:buNone/>
            </a:pPr>
            <a:r>
              <a:rPr lang="uk-UA" sz="13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Ознаки державного органу:</a:t>
            </a:r>
          </a:p>
          <a:p>
            <a:pPr marL="411480" indent="-342900">
              <a:buClr>
                <a:srgbClr val="192200"/>
              </a:buClr>
              <a:buFont typeface="+mj-lt"/>
              <a:buAutoNum type="arabicPeriod"/>
            </a:pPr>
            <a:r>
              <a:rPr lang="uk-UA" sz="1300" dirty="0" smtClean="0">
                <a:solidFill>
                  <a:schemeClr val="tx1"/>
                </a:solidFill>
              </a:rPr>
              <a:t>Діє від імені держави у відповідній сфері діяльності.</a:t>
            </a:r>
          </a:p>
          <a:p>
            <a:pPr marL="411480" indent="-342900">
              <a:buClr>
                <a:srgbClr val="192200"/>
              </a:buClr>
              <a:buFont typeface="+mj-lt"/>
              <a:buAutoNum type="arabicPeriod"/>
            </a:pPr>
            <a:r>
              <a:rPr lang="uk-UA" sz="1300" dirty="0" smtClean="0">
                <a:solidFill>
                  <a:schemeClr val="tx1"/>
                </a:solidFill>
              </a:rPr>
              <a:t>Володіє владними повноваженнями.</a:t>
            </a:r>
          </a:p>
          <a:p>
            <a:pPr marL="411480" indent="-342900">
              <a:buClr>
                <a:srgbClr val="192200"/>
              </a:buClr>
              <a:buFont typeface="+mj-lt"/>
              <a:buAutoNum type="arabicPeriod"/>
            </a:pPr>
            <a:r>
              <a:rPr lang="uk-UA" sz="1300" dirty="0" smtClean="0">
                <a:solidFill>
                  <a:schemeClr val="tx1"/>
                </a:solidFill>
              </a:rPr>
              <a:t>Має відповідну компетенцію (завдання, функції).</a:t>
            </a:r>
          </a:p>
          <a:p>
            <a:pPr marL="411480" indent="-342900">
              <a:buClr>
                <a:srgbClr val="192200"/>
              </a:buClr>
              <a:buFont typeface="+mj-lt"/>
              <a:buAutoNum type="arabicPeriod"/>
            </a:pPr>
            <a:r>
              <a:rPr lang="uk-UA" sz="1300" dirty="0" smtClean="0">
                <a:solidFill>
                  <a:schemeClr val="tx1"/>
                </a:solidFill>
              </a:rPr>
              <a:t>Має відповідну організаційну структуру.</a:t>
            </a:r>
          </a:p>
          <a:p>
            <a:pPr marL="411480" indent="-342900">
              <a:buClr>
                <a:srgbClr val="192200"/>
              </a:buClr>
              <a:buFont typeface="+mj-lt"/>
              <a:buAutoNum type="arabicPeriod"/>
            </a:pPr>
            <a:r>
              <a:rPr lang="uk-UA" sz="1300" dirty="0" smtClean="0">
                <a:solidFill>
                  <a:schemeClr val="tx1"/>
                </a:solidFill>
              </a:rPr>
              <a:t>Формується в порядку установленому законом.</a:t>
            </a:r>
          </a:p>
          <a:p>
            <a:pPr marL="411480" indent="-342900">
              <a:buClr>
                <a:srgbClr val="192200"/>
              </a:buClr>
              <a:buFont typeface="+mj-lt"/>
              <a:buAutoNum type="arabicPeriod"/>
            </a:pPr>
            <a:r>
              <a:rPr lang="uk-UA" sz="1300" dirty="0" smtClean="0">
                <a:solidFill>
                  <a:schemeClr val="tx1"/>
                </a:solidFill>
              </a:rPr>
              <a:t>Видає обов'язкові до виконання приписи</a:t>
            </a:r>
          </a:p>
          <a:p>
            <a:pPr marL="68580" indent="0">
              <a:buNone/>
            </a:pPr>
            <a:r>
              <a:rPr lang="uk-UA" sz="13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Влада</a:t>
            </a:r>
            <a:r>
              <a:rPr lang="uk-UA" sz="1300" dirty="0" smtClean="0">
                <a:solidFill>
                  <a:schemeClr val="tx1"/>
                </a:solidFill>
              </a:rPr>
              <a:t> – це можливість і здатність людини чи групи людей здійснювати свою волю, нав'язуючи її в разі потреби суспільству, іншим людям.</a:t>
            </a:r>
          </a:p>
          <a:p>
            <a:pPr marL="68580" indent="0">
              <a:buNone/>
            </a:pPr>
            <a:endParaRPr lang="uk-UA" sz="1300" dirty="0">
              <a:solidFill>
                <a:schemeClr val="tx1"/>
              </a:solidFill>
            </a:endParaRPr>
          </a:p>
        </p:txBody>
      </p:sp>
      <p:grpSp>
        <p:nvGrpSpPr>
          <p:cNvPr id="44" name="Групувати 43"/>
          <p:cNvGrpSpPr/>
          <p:nvPr/>
        </p:nvGrpSpPr>
        <p:grpSpPr>
          <a:xfrm>
            <a:off x="179512" y="0"/>
            <a:ext cx="2664296" cy="6553293"/>
            <a:chOff x="323528" y="-27949"/>
            <a:chExt cx="2664296" cy="6553293"/>
          </a:xfrm>
        </p:grpSpPr>
        <p:sp>
          <p:nvSpPr>
            <p:cNvPr id="7" name="Блок-схема: процес 6"/>
            <p:cNvSpPr/>
            <p:nvPr/>
          </p:nvSpPr>
          <p:spPr>
            <a:xfrm>
              <a:off x="611560" y="1060004"/>
              <a:ext cx="2232247" cy="288032"/>
            </a:xfrm>
            <a:prstGeom prst="flowChartProcess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chemeClr val="bg1"/>
                  </a:solidFill>
                </a:rPr>
                <a:t>Територія</a:t>
              </a:r>
              <a:endParaRPr lang="uk-UA" sz="1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  <p:sp>
          <p:nvSpPr>
            <p:cNvPr id="8" name="Блок-схема: процес 7"/>
            <p:cNvSpPr/>
            <p:nvPr/>
          </p:nvSpPr>
          <p:spPr>
            <a:xfrm>
              <a:off x="611560" y="1495847"/>
              <a:ext cx="2232248" cy="360040"/>
            </a:xfrm>
            <a:prstGeom prst="flowChartProcess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chemeClr val="bg1"/>
                  </a:solidFill>
                </a:rPr>
                <a:t>Суверенітет</a:t>
              </a:r>
              <a:endParaRPr lang="uk-UA" sz="1200" dirty="0">
                <a:solidFill>
                  <a:schemeClr val="bg1"/>
                </a:solidFill>
              </a:endParaRPr>
            </a:p>
          </p:txBody>
        </p:sp>
        <p:sp>
          <p:nvSpPr>
            <p:cNvPr id="9" name="Блок-схема: процес 8"/>
            <p:cNvSpPr/>
            <p:nvPr/>
          </p:nvSpPr>
          <p:spPr>
            <a:xfrm>
              <a:off x="611560" y="1988840"/>
              <a:ext cx="2232248" cy="432048"/>
            </a:xfrm>
            <a:prstGeom prst="flowChartProcess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12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rgbClr val="192200"/>
                  </a:solidFill>
                </a:rPr>
                <a:t>Апарат публічної влади</a:t>
              </a:r>
              <a:endParaRPr lang="uk-UA" sz="1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192200"/>
                </a:solidFill>
              </a:endParaRPr>
            </a:p>
          </p:txBody>
        </p:sp>
        <p:sp>
          <p:nvSpPr>
            <p:cNvPr id="10" name="Блок-схема: процес 9"/>
            <p:cNvSpPr/>
            <p:nvPr/>
          </p:nvSpPr>
          <p:spPr>
            <a:xfrm>
              <a:off x="611559" y="2564904"/>
              <a:ext cx="2232247" cy="432048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chemeClr val="bg1"/>
                  </a:solidFill>
                </a:rPr>
                <a:t>Апарат примусу</a:t>
              </a:r>
              <a:endParaRPr lang="uk-UA" sz="1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  <p:sp>
          <p:nvSpPr>
            <p:cNvPr id="11" name="Блок-схема: процес 10"/>
            <p:cNvSpPr/>
            <p:nvPr/>
          </p:nvSpPr>
          <p:spPr>
            <a:xfrm>
              <a:off x="611560" y="3140968"/>
              <a:ext cx="2232248" cy="438708"/>
            </a:xfrm>
            <a:prstGeom prst="flowChartProces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chemeClr val="bg1"/>
                  </a:solidFill>
                </a:rPr>
                <a:t>Система права</a:t>
              </a:r>
              <a:endParaRPr lang="uk-UA" sz="1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  <p:sp>
          <p:nvSpPr>
            <p:cNvPr id="12" name="Блок-схема: процес 11"/>
            <p:cNvSpPr/>
            <p:nvPr/>
          </p:nvSpPr>
          <p:spPr>
            <a:xfrm>
              <a:off x="611560" y="3738425"/>
              <a:ext cx="2232248" cy="432048"/>
            </a:xfrm>
            <a:prstGeom prst="flowChartProcess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chemeClr val="bg1"/>
                  </a:solidFill>
                </a:rPr>
                <a:t>Збройні сили (військо)</a:t>
              </a:r>
              <a:endParaRPr lang="uk-UA" sz="1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  <p:sp>
          <p:nvSpPr>
            <p:cNvPr id="13" name="Блок-схема: процес 12"/>
            <p:cNvSpPr/>
            <p:nvPr/>
          </p:nvSpPr>
          <p:spPr>
            <a:xfrm>
              <a:off x="611560" y="4320641"/>
              <a:ext cx="2232247" cy="468052"/>
            </a:xfrm>
            <a:prstGeom prst="flowChartProcess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chemeClr val="bg1"/>
                  </a:solidFill>
                </a:rPr>
                <a:t>Податкова та фінансова системи</a:t>
              </a:r>
              <a:endParaRPr lang="uk-UA" sz="1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  <p:sp>
          <p:nvSpPr>
            <p:cNvPr id="14" name="Блок-схема: процес 13"/>
            <p:cNvSpPr/>
            <p:nvPr/>
          </p:nvSpPr>
          <p:spPr>
            <a:xfrm>
              <a:off x="611560" y="4931804"/>
              <a:ext cx="2232248" cy="540060"/>
            </a:xfrm>
            <a:prstGeom prst="flowChartProcess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12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rgbClr val="192200"/>
                  </a:solidFill>
                </a:rPr>
                <a:t>Поділ населення за територіальною ознакою</a:t>
              </a:r>
              <a:endParaRPr lang="uk-UA" sz="1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192200"/>
                </a:solidFill>
              </a:endParaRPr>
            </a:p>
          </p:txBody>
        </p:sp>
        <p:sp>
          <p:nvSpPr>
            <p:cNvPr id="15" name="Блок-схема: процес 14"/>
            <p:cNvSpPr/>
            <p:nvPr/>
          </p:nvSpPr>
          <p:spPr>
            <a:xfrm>
              <a:off x="611560" y="5589240"/>
              <a:ext cx="2232246" cy="360040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chemeClr val="bg1"/>
                  </a:solidFill>
                </a:rPr>
                <a:t>Державна мова</a:t>
              </a:r>
              <a:endParaRPr lang="uk-UA" sz="1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  <p:sp>
          <p:nvSpPr>
            <p:cNvPr id="16" name="Блок-схема: процес 15"/>
            <p:cNvSpPr/>
            <p:nvPr/>
          </p:nvSpPr>
          <p:spPr>
            <a:xfrm>
              <a:off x="611559" y="6093296"/>
              <a:ext cx="2232246" cy="432048"/>
            </a:xfrm>
            <a:prstGeom prst="flowChartProces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chemeClr val="bg1"/>
                  </a:solidFill>
                </a:rPr>
                <a:t>Державна символіка</a:t>
              </a:r>
              <a:endParaRPr lang="uk-UA" sz="1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  <p:cxnSp>
          <p:nvCxnSpPr>
            <p:cNvPr id="18" name="Пряма сполучна лінія 17"/>
            <p:cNvCxnSpPr/>
            <p:nvPr/>
          </p:nvCxnSpPr>
          <p:spPr>
            <a:xfrm>
              <a:off x="323528" y="476390"/>
              <a:ext cx="0" cy="5832930"/>
            </a:xfrm>
            <a:prstGeom prst="line">
              <a:avLst/>
            </a:prstGeom>
            <a:ln w="19050">
              <a:solidFill>
                <a:srgbClr val="192200"/>
              </a:solidFill>
            </a:ln>
          </p:spPr>
          <p:style>
            <a:lnRef idx="1">
              <a:schemeClr val="accent1"/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 сполучна лінія 19"/>
            <p:cNvCxnSpPr>
              <a:endCxn id="4" idx="1"/>
            </p:cNvCxnSpPr>
            <p:nvPr/>
          </p:nvCxnSpPr>
          <p:spPr>
            <a:xfrm>
              <a:off x="323528" y="476390"/>
              <a:ext cx="288032" cy="0"/>
            </a:xfrm>
            <a:prstGeom prst="line">
              <a:avLst/>
            </a:prstGeom>
            <a:ln w="19050">
              <a:solidFill>
                <a:srgbClr val="192200"/>
              </a:solidFill>
            </a:ln>
          </p:spPr>
          <p:style>
            <a:lnRef idx="1">
              <a:schemeClr val="accent1"/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 сполучна лінія 21"/>
            <p:cNvCxnSpPr>
              <a:endCxn id="7" idx="1"/>
            </p:cNvCxnSpPr>
            <p:nvPr/>
          </p:nvCxnSpPr>
          <p:spPr>
            <a:xfrm>
              <a:off x="323528" y="1204020"/>
              <a:ext cx="288032" cy="0"/>
            </a:xfrm>
            <a:prstGeom prst="line">
              <a:avLst/>
            </a:prstGeom>
            <a:ln w="19050">
              <a:solidFill>
                <a:srgbClr val="192200"/>
              </a:solidFill>
            </a:ln>
          </p:spPr>
          <p:style>
            <a:lnRef idx="1">
              <a:schemeClr val="accent1"/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 сполучна лінія 23"/>
            <p:cNvCxnSpPr>
              <a:stCxn id="8" idx="1"/>
            </p:cNvCxnSpPr>
            <p:nvPr/>
          </p:nvCxnSpPr>
          <p:spPr>
            <a:xfrm flipH="1">
              <a:off x="323528" y="1675867"/>
              <a:ext cx="288032" cy="0"/>
            </a:xfrm>
            <a:prstGeom prst="line">
              <a:avLst/>
            </a:prstGeom>
            <a:ln w="19050">
              <a:solidFill>
                <a:srgbClr val="192200"/>
              </a:solidFill>
            </a:ln>
          </p:spPr>
          <p:style>
            <a:lnRef idx="1">
              <a:schemeClr val="accent1"/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 сполучна лінія 25"/>
            <p:cNvCxnSpPr>
              <a:stCxn id="9" idx="1"/>
            </p:cNvCxnSpPr>
            <p:nvPr/>
          </p:nvCxnSpPr>
          <p:spPr>
            <a:xfrm flipH="1">
              <a:off x="323528" y="2204864"/>
              <a:ext cx="288032" cy="0"/>
            </a:xfrm>
            <a:prstGeom prst="line">
              <a:avLst/>
            </a:prstGeom>
            <a:ln w="19050">
              <a:solidFill>
                <a:srgbClr val="192200"/>
              </a:solidFill>
            </a:ln>
          </p:spPr>
          <p:style>
            <a:lnRef idx="1">
              <a:schemeClr val="accent1"/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 сполучна лінія 27"/>
            <p:cNvCxnSpPr>
              <a:stCxn id="10" idx="1"/>
            </p:cNvCxnSpPr>
            <p:nvPr/>
          </p:nvCxnSpPr>
          <p:spPr>
            <a:xfrm flipH="1">
              <a:off x="323528" y="2780928"/>
              <a:ext cx="288031" cy="0"/>
            </a:xfrm>
            <a:prstGeom prst="line">
              <a:avLst/>
            </a:prstGeom>
            <a:ln w="19050">
              <a:solidFill>
                <a:srgbClr val="192200"/>
              </a:solidFill>
            </a:ln>
          </p:spPr>
          <p:style>
            <a:lnRef idx="1">
              <a:schemeClr val="accent1"/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 сполучна лінія 29"/>
            <p:cNvCxnSpPr>
              <a:stCxn id="11" idx="1"/>
            </p:cNvCxnSpPr>
            <p:nvPr/>
          </p:nvCxnSpPr>
          <p:spPr>
            <a:xfrm flipH="1">
              <a:off x="323528" y="3360322"/>
              <a:ext cx="288032" cy="0"/>
            </a:xfrm>
            <a:prstGeom prst="line">
              <a:avLst/>
            </a:prstGeom>
            <a:ln w="19050">
              <a:solidFill>
                <a:srgbClr val="192200"/>
              </a:solidFill>
            </a:ln>
          </p:spPr>
          <p:style>
            <a:lnRef idx="1">
              <a:schemeClr val="accent1"/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 сполучна лінія 31"/>
            <p:cNvCxnSpPr>
              <a:stCxn id="12" idx="1"/>
            </p:cNvCxnSpPr>
            <p:nvPr/>
          </p:nvCxnSpPr>
          <p:spPr>
            <a:xfrm flipH="1">
              <a:off x="323528" y="3954449"/>
              <a:ext cx="288032" cy="0"/>
            </a:xfrm>
            <a:prstGeom prst="line">
              <a:avLst/>
            </a:prstGeom>
            <a:ln w="19050">
              <a:solidFill>
                <a:srgbClr val="192200"/>
              </a:solidFill>
            </a:ln>
          </p:spPr>
          <p:style>
            <a:lnRef idx="1">
              <a:schemeClr val="accent1"/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 сполучна лінія 33"/>
            <p:cNvCxnSpPr>
              <a:stCxn id="13" idx="1"/>
            </p:cNvCxnSpPr>
            <p:nvPr/>
          </p:nvCxnSpPr>
          <p:spPr>
            <a:xfrm flipH="1">
              <a:off x="323528" y="4554667"/>
              <a:ext cx="288032" cy="0"/>
            </a:xfrm>
            <a:prstGeom prst="line">
              <a:avLst/>
            </a:prstGeom>
            <a:ln w="19050">
              <a:solidFill>
                <a:srgbClr val="192200"/>
              </a:solidFill>
            </a:ln>
          </p:spPr>
          <p:style>
            <a:lnRef idx="1">
              <a:schemeClr val="accent1"/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 сполучна лінія 35"/>
            <p:cNvCxnSpPr>
              <a:stCxn id="14" idx="1"/>
            </p:cNvCxnSpPr>
            <p:nvPr/>
          </p:nvCxnSpPr>
          <p:spPr>
            <a:xfrm flipH="1">
              <a:off x="323528" y="5201834"/>
              <a:ext cx="288032" cy="0"/>
            </a:xfrm>
            <a:prstGeom prst="line">
              <a:avLst/>
            </a:prstGeom>
            <a:ln w="19050">
              <a:solidFill>
                <a:srgbClr val="192200"/>
              </a:solidFill>
            </a:ln>
          </p:spPr>
          <p:style>
            <a:lnRef idx="1">
              <a:schemeClr val="accent1"/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 сполучна лінія 37"/>
            <p:cNvCxnSpPr>
              <a:stCxn id="16" idx="1"/>
            </p:cNvCxnSpPr>
            <p:nvPr/>
          </p:nvCxnSpPr>
          <p:spPr>
            <a:xfrm flipH="1">
              <a:off x="323528" y="6309320"/>
              <a:ext cx="288031" cy="0"/>
            </a:xfrm>
            <a:prstGeom prst="line">
              <a:avLst/>
            </a:prstGeom>
            <a:ln w="19050">
              <a:solidFill>
                <a:srgbClr val="192200"/>
              </a:solidFill>
            </a:ln>
          </p:spPr>
          <p:style>
            <a:lnRef idx="1">
              <a:schemeClr val="accent1"/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 сполучна лінія 39"/>
            <p:cNvCxnSpPr>
              <a:stCxn id="15" idx="1"/>
            </p:cNvCxnSpPr>
            <p:nvPr/>
          </p:nvCxnSpPr>
          <p:spPr>
            <a:xfrm flipH="1">
              <a:off x="323528" y="5769260"/>
              <a:ext cx="288032" cy="0"/>
            </a:xfrm>
            <a:prstGeom prst="line">
              <a:avLst/>
            </a:prstGeom>
            <a:ln w="19050">
              <a:solidFill>
                <a:srgbClr val="192200"/>
              </a:solidFill>
            </a:ln>
          </p:spPr>
          <p:style>
            <a:lnRef idx="1">
              <a:schemeClr val="accent1"/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Ромб 3"/>
            <p:cNvSpPr/>
            <p:nvPr/>
          </p:nvSpPr>
          <p:spPr>
            <a:xfrm>
              <a:off x="611560" y="-27949"/>
              <a:ext cx="2376264" cy="1008677"/>
            </a:xfrm>
            <a:prstGeom prst="diamond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16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Ознаки держави</a:t>
              </a:r>
              <a:endParaRPr lang="uk-UA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51" name="Групувати 50"/>
          <p:cNvGrpSpPr/>
          <p:nvPr/>
        </p:nvGrpSpPr>
        <p:grpSpPr>
          <a:xfrm>
            <a:off x="2843808" y="4987478"/>
            <a:ext cx="6185805" cy="1565815"/>
            <a:chOff x="2851820" y="4987478"/>
            <a:chExt cx="6185805" cy="1565815"/>
          </a:xfrm>
        </p:grpSpPr>
        <p:sp>
          <p:nvSpPr>
            <p:cNvPr id="25" name="Овал 24"/>
            <p:cNvSpPr/>
            <p:nvPr/>
          </p:nvSpPr>
          <p:spPr>
            <a:xfrm>
              <a:off x="2851820" y="5507421"/>
              <a:ext cx="1440160" cy="503473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16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Влада</a:t>
              </a:r>
              <a:endParaRPr lang="uk-UA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4860032" y="4987478"/>
              <a:ext cx="1224136" cy="38573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uk-UA" sz="1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Сімейна</a:t>
              </a:r>
              <a:endParaRPr lang="uk-UA" sz="1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29" name="Овал 28"/>
            <p:cNvSpPr/>
            <p:nvPr/>
          </p:nvSpPr>
          <p:spPr>
            <a:xfrm>
              <a:off x="6340921" y="5093463"/>
              <a:ext cx="1440160" cy="40635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uk-UA" sz="1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Державна</a:t>
              </a:r>
              <a:endParaRPr lang="uk-UA" sz="1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31" name="Овал 30"/>
            <p:cNvSpPr/>
            <p:nvPr/>
          </p:nvSpPr>
          <p:spPr>
            <a:xfrm>
              <a:off x="4688954" y="6156299"/>
              <a:ext cx="1566292" cy="39699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uk-UA" sz="1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Економічна</a:t>
              </a:r>
              <a:endParaRPr lang="uk-UA" sz="1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33" name="Овал 32"/>
            <p:cNvSpPr/>
            <p:nvPr/>
          </p:nvSpPr>
          <p:spPr>
            <a:xfrm>
              <a:off x="6428568" y="6091489"/>
              <a:ext cx="1264865" cy="36004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uk-UA" sz="1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Духовна</a:t>
              </a:r>
              <a:endParaRPr lang="uk-UA" sz="1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35" name="Овал 34"/>
            <p:cNvSpPr/>
            <p:nvPr/>
          </p:nvSpPr>
          <p:spPr>
            <a:xfrm>
              <a:off x="7596337" y="5617189"/>
              <a:ext cx="1441288" cy="36004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uk-UA" sz="1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Політична</a:t>
              </a:r>
              <a:endParaRPr lang="uk-UA" sz="1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cxnSp>
          <p:nvCxnSpPr>
            <p:cNvPr id="39" name="Пряма сполучна лінія 38"/>
            <p:cNvCxnSpPr>
              <a:stCxn id="25" idx="6"/>
              <a:endCxn id="35" idx="2"/>
            </p:cNvCxnSpPr>
            <p:nvPr/>
          </p:nvCxnSpPr>
          <p:spPr>
            <a:xfrm>
              <a:off x="4291980" y="5759158"/>
              <a:ext cx="3304357" cy="38051"/>
            </a:xfrm>
            <a:prstGeom prst="line">
              <a:avLst/>
            </a:prstGeom>
            <a:ln w="19050">
              <a:solidFill>
                <a:srgbClr val="1922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 сполучна лінія 41"/>
            <p:cNvCxnSpPr>
              <a:stCxn id="27" idx="4"/>
              <a:endCxn id="31" idx="0"/>
            </p:cNvCxnSpPr>
            <p:nvPr/>
          </p:nvCxnSpPr>
          <p:spPr>
            <a:xfrm>
              <a:off x="5472100" y="5373216"/>
              <a:ext cx="0" cy="783083"/>
            </a:xfrm>
            <a:prstGeom prst="line">
              <a:avLst/>
            </a:prstGeom>
            <a:ln w="19050">
              <a:solidFill>
                <a:srgbClr val="1922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 сполучна лінія 45"/>
            <p:cNvCxnSpPr>
              <a:stCxn id="29" idx="4"/>
              <a:endCxn id="33" idx="0"/>
            </p:cNvCxnSpPr>
            <p:nvPr/>
          </p:nvCxnSpPr>
          <p:spPr>
            <a:xfrm>
              <a:off x="7061001" y="5499813"/>
              <a:ext cx="0" cy="591676"/>
            </a:xfrm>
            <a:prstGeom prst="line">
              <a:avLst/>
            </a:prstGeom>
            <a:ln w="19050">
              <a:solidFill>
                <a:srgbClr val="1922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667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1043608" y="494116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uk-UA" sz="13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Функції держави </a:t>
            </a:r>
            <a:r>
              <a:rPr lang="uk-UA" sz="1300" dirty="0" smtClean="0">
                <a:solidFill>
                  <a:schemeClr val="tx1"/>
                </a:solidFill>
                <a:latin typeface="+mn-lt"/>
              </a:rPr>
              <a:t>– основні напрями діяльності  держави, що забезпечують здійснення завдань, заради яких вона створена.</a:t>
            </a:r>
            <a:endParaRPr lang="uk-UA" sz="13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19" name="Місце для вмісту 1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69414002"/>
              </p:ext>
            </p:extLst>
          </p:nvPr>
        </p:nvGraphicFramePr>
        <p:xfrm>
          <a:off x="107504" y="3212976"/>
          <a:ext cx="8856984" cy="2088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2" name="Місце для вмісту 21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847377754"/>
              </p:ext>
            </p:extLst>
          </p:nvPr>
        </p:nvGraphicFramePr>
        <p:xfrm>
          <a:off x="107504" y="908720"/>
          <a:ext cx="8856984" cy="2124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730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2924944"/>
            <a:ext cx="4536504" cy="864096"/>
          </a:xfrm>
          <a:solidFill>
            <a:schemeClr val="bg2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Державний лад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306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51127" y="4293096"/>
            <a:ext cx="8033742" cy="288032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uk-UA" sz="1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Державний лад </a:t>
            </a:r>
            <a:r>
              <a:rPr lang="uk-UA" sz="1300" dirty="0" smtClean="0"/>
              <a:t>– це організація політичної влади в державі, яка має три складові частини:</a:t>
            </a:r>
          </a:p>
          <a:p>
            <a:pPr marL="68580" indent="0">
              <a:buNone/>
            </a:pPr>
            <a:endParaRPr lang="uk-UA" sz="1300" dirty="0" smtClean="0"/>
          </a:p>
        </p:txBody>
      </p:sp>
      <p:grpSp>
        <p:nvGrpSpPr>
          <p:cNvPr id="97" name="Групувати 96"/>
          <p:cNvGrpSpPr/>
          <p:nvPr/>
        </p:nvGrpSpPr>
        <p:grpSpPr>
          <a:xfrm>
            <a:off x="515631" y="759339"/>
            <a:ext cx="8088403" cy="3372630"/>
            <a:chOff x="515631" y="1152128"/>
            <a:chExt cx="8088403" cy="3372630"/>
          </a:xfrm>
        </p:grpSpPr>
        <p:sp>
          <p:nvSpPr>
            <p:cNvPr id="4" name="Прямокутник 3"/>
            <p:cNvSpPr/>
            <p:nvPr/>
          </p:nvSpPr>
          <p:spPr>
            <a:xfrm>
              <a:off x="3118425" y="1152128"/>
              <a:ext cx="2808312" cy="432048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16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Державний лад</a:t>
              </a:r>
              <a:endParaRPr lang="uk-UA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7" name="Прямокутник 6"/>
            <p:cNvSpPr/>
            <p:nvPr/>
          </p:nvSpPr>
          <p:spPr>
            <a:xfrm>
              <a:off x="5926737" y="1881336"/>
              <a:ext cx="2658132" cy="2880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1002">
              <a:schemeClr val="dk2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Державний (політичний) режим</a:t>
              </a:r>
              <a:endParaRPr lang="uk-UA" sz="1200" dirty="0"/>
            </a:p>
          </p:txBody>
        </p:sp>
        <p:cxnSp>
          <p:nvCxnSpPr>
            <p:cNvPr id="12" name="Пряма сполучна лінія 11"/>
            <p:cNvCxnSpPr>
              <a:stCxn id="4" idx="2"/>
              <a:endCxn id="6" idx="0"/>
            </p:cNvCxnSpPr>
            <p:nvPr/>
          </p:nvCxnSpPr>
          <p:spPr>
            <a:xfrm>
              <a:off x="4522581" y="1584176"/>
              <a:ext cx="125759" cy="452956"/>
            </a:xfrm>
            <a:prstGeom prst="line">
              <a:avLst/>
            </a:prstGeom>
            <a:ln w="19050">
              <a:solidFill>
                <a:srgbClr val="1922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 сполучна лінія 14"/>
            <p:cNvCxnSpPr/>
            <p:nvPr/>
          </p:nvCxnSpPr>
          <p:spPr>
            <a:xfrm flipV="1">
              <a:off x="2308382" y="1584176"/>
              <a:ext cx="810043" cy="288032"/>
            </a:xfrm>
            <a:prstGeom prst="line">
              <a:avLst/>
            </a:prstGeom>
            <a:ln w="19050">
              <a:solidFill>
                <a:srgbClr val="1922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 сполучна лінія 19"/>
            <p:cNvCxnSpPr/>
            <p:nvPr/>
          </p:nvCxnSpPr>
          <p:spPr>
            <a:xfrm>
              <a:off x="5897233" y="1584176"/>
              <a:ext cx="210044" cy="288032"/>
            </a:xfrm>
            <a:prstGeom prst="line">
              <a:avLst/>
            </a:prstGeom>
            <a:ln w="19050">
              <a:solidFill>
                <a:srgbClr val="1922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рямокутник 29"/>
            <p:cNvSpPr/>
            <p:nvPr/>
          </p:nvSpPr>
          <p:spPr>
            <a:xfrm>
              <a:off x="6175943" y="2449132"/>
              <a:ext cx="936104" cy="41379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err="1" smtClean="0"/>
                <a:t>Демо-кратична</a:t>
              </a:r>
              <a:endParaRPr lang="uk-UA" sz="1200" dirty="0"/>
            </a:p>
          </p:txBody>
        </p:sp>
        <p:sp>
          <p:nvSpPr>
            <p:cNvPr id="31" name="Прямокутник 30"/>
            <p:cNvSpPr/>
            <p:nvPr/>
          </p:nvSpPr>
          <p:spPr>
            <a:xfrm>
              <a:off x="7438905" y="2458230"/>
              <a:ext cx="1165129" cy="43204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err="1" smtClean="0"/>
                <a:t>Антидемо-кратична</a:t>
              </a:r>
              <a:endParaRPr lang="uk-UA" sz="1200" dirty="0"/>
            </a:p>
          </p:txBody>
        </p:sp>
        <p:cxnSp>
          <p:nvCxnSpPr>
            <p:cNvPr id="44" name="Пряма зі стрілкою 43"/>
            <p:cNvCxnSpPr>
              <a:endCxn id="30" idx="0"/>
            </p:cNvCxnSpPr>
            <p:nvPr/>
          </p:nvCxnSpPr>
          <p:spPr>
            <a:xfrm flipH="1">
              <a:off x="6643995" y="2179935"/>
              <a:ext cx="137332" cy="269197"/>
            </a:xfrm>
            <a:prstGeom prst="straightConnector1">
              <a:avLst/>
            </a:prstGeom>
            <a:ln w="19050">
              <a:solidFill>
                <a:srgbClr val="1922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 зі стрілкою 45"/>
            <p:cNvCxnSpPr>
              <a:endCxn id="31" idx="0"/>
            </p:cNvCxnSpPr>
            <p:nvPr/>
          </p:nvCxnSpPr>
          <p:spPr>
            <a:xfrm>
              <a:off x="7791151" y="2189033"/>
              <a:ext cx="230319" cy="269197"/>
            </a:xfrm>
            <a:prstGeom prst="straightConnector1">
              <a:avLst/>
            </a:prstGeom>
            <a:ln w="19050">
              <a:solidFill>
                <a:srgbClr val="1922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1" name="Групувати 90"/>
            <p:cNvGrpSpPr/>
            <p:nvPr/>
          </p:nvGrpSpPr>
          <p:grpSpPr>
            <a:xfrm>
              <a:off x="515631" y="1887846"/>
              <a:ext cx="2646808" cy="2636912"/>
              <a:chOff x="52429" y="1872208"/>
              <a:chExt cx="2646808" cy="2636912"/>
            </a:xfrm>
          </p:grpSpPr>
          <p:sp>
            <p:nvSpPr>
              <p:cNvPr id="5" name="Прямокутник 4"/>
              <p:cNvSpPr/>
              <p:nvPr/>
            </p:nvSpPr>
            <p:spPr>
              <a:xfrm>
                <a:off x="465725" y="1872208"/>
                <a:ext cx="1656184" cy="28803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1002">
                <a:schemeClr val="dk2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200" dirty="0" smtClean="0"/>
                  <a:t>Форми правління</a:t>
                </a:r>
                <a:endParaRPr lang="uk-UA" sz="1200" dirty="0"/>
              </a:p>
            </p:txBody>
          </p:sp>
          <p:sp>
            <p:nvSpPr>
              <p:cNvPr id="23" name="Прямокутник 22"/>
              <p:cNvSpPr/>
              <p:nvPr/>
            </p:nvSpPr>
            <p:spPr>
              <a:xfrm>
                <a:off x="52429" y="2430016"/>
                <a:ext cx="936104" cy="278904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200" dirty="0" smtClean="0"/>
                  <a:t>Монархія</a:t>
                </a:r>
                <a:endParaRPr lang="uk-UA" sz="1200" dirty="0"/>
              </a:p>
            </p:txBody>
          </p:sp>
          <p:sp>
            <p:nvSpPr>
              <p:cNvPr id="24" name="Прямокутник 23"/>
              <p:cNvSpPr/>
              <p:nvPr/>
            </p:nvSpPr>
            <p:spPr>
              <a:xfrm>
                <a:off x="1562306" y="2430016"/>
                <a:ext cx="1119206" cy="288032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200" dirty="0" smtClean="0"/>
                  <a:t>Республіка</a:t>
                </a:r>
                <a:endParaRPr lang="uk-UA" sz="1200" dirty="0"/>
              </a:p>
            </p:txBody>
          </p:sp>
          <p:cxnSp>
            <p:nvCxnSpPr>
              <p:cNvPr id="33" name="Пряма зі стрілкою 32"/>
              <p:cNvCxnSpPr>
                <a:endCxn id="23" idx="0"/>
              </p:cNvCxnSpPr>
              <p:nvPr/>
            </p:nvCxnSpPr>
            <p:spPr>
              <a:xfrm flipH="1">
                <a:off x="520481" y="2160240"/>
                <a:ext cx="386668" cy="269776"/>
              </a:xfrm>
              <a:prstGeom prst="straightConnector1">
                <a:avLst/>
              </a:prstGeom>
              <a:ln w="19050">
                <a:solidFill>
                  <a:srgbClr val="1922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 зі стрілкою 35"/>
              <p:cNvCxnSpPr>
                <a:endCxn id="24" idx="0"/>
              </p:cNvCxnSpPr>
              <p:nvPr/>
            </p:nvCxnSpPr>
            <p:spPr>
              <a:xfrm>
                <a:off x="1816117" y="2160240"/>
                <a:ext cx="305792" cy="269776"/>
              </a:xfrm>
              <a:prstGeom prst="straightConnector1">
                <a:avLst/>
              </a:prstGeom>
              <a:ln w="19050">
                <a:solidFill>
                  <a:srgbClr val="1922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Прямокутник 48"/>
              <p:cNvSpPr/>
              <p:nvPr/>
            </p:nvSpPr>
            <p:spPr>
              <a:xfrm>
                <a:off x="257920" y="3063859"/>
                <a:ext cx="1080120" cy="28803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1200" dirty="0" smtClean="0"/>
                  <a:t>Абсолютна</a:t>
                </a:r>
                <a:endParaRPr lang="uk-UA" sz="1200" dirty="0"/>
              </a:p>
            </p:txBody>
          </p:sp>
          <p:sp>
            <p:nvSpPr>
              <p:cNvPr id="50" name="Прямокутник 49"/>
              <p:cNvSpPr/>
              <p:nvPr/>
            </p:nvSpPr>
            <p:spPr>
              <a:xfrm>
                <a:off x="257920" y="3645024"/>
                <a:ext cx="1080120" cy="28803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1200" dirty="0" smtClean="0"/>
                  <a:t>Обмежена</a:t>
                </a:r>
                <a:endParaRPr lang="uk-UA" sz="1200" dirty="0"/>
              </a:p>
            </p:txBody>
          </p:sp>
          <p:sp>
            <p:nvSpPr>
              <p:cNvPr id="51" name="Прямокутник 50"/>
              <p:cNvSpPr/>
              <p:nvPr/>
            </p:nvSpPr>
            <p:spPr>
              <a:xfrm>
                <a:off x="1756827" y="2924944"/>
                <a:ext cx="936104" cy="42694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1200" dirty="0" err="1" smtClean="0"/>
                  <a:t>Прези-дентська</a:t>
                </a:r>
                <a:endParaRPr lang="uk-UA" sz="1200" dirty="0"/>
              </a:p>
            </p:txBody>
          </p:sp>
          <p:sp>
            <p:nvSpPr>
              <p:cNvPr id="52" name="Прямокутник 51"/>
              <p:cNvSpPr/>
              <p:nvPr/>
            </p:nvSpPr>
            <p:spPr>
              <a:xfrm>
                <a:off x="1761834" y="3513171"/>
                <a:ext cx="937403" cy="432048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1200" dirty="0" err="1" smtClean="0"/>
                  <a:t>Парла-ментська</a:t>
                </a:r>
                <a:endParaRPr lang="uk-UA" sz="1200" dirty="0"/>
              </a:p>
            </p:txBody>
          </p:sp>
          <p:sp>
            <p:nvSpPr>
              <p:cNvPr id="53" name="Прямокутник 52"/>
              <p:cNvSpPr/>
              <p:nvPr/>
            </p:nvSpPr>
            <p:spPr>
              <a:xfrm>
                <a:off x="1744109" y="4221088"/>
                <a:ext cx="937403" cy="28803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1200" dirty="0" smtClean="0"/>
                  <a:t>Змішана</a:t>
                </a:r>
                <a:endParaRPr lang="uk-UA" sz="1200" dirty="0"/>
              </a:p>
            </p:txBody>
          </p:sp>
          <p:cxnSp>
            <p:nvCxnSpPr>
              <p:cNvPr id="55" name="Пряма сполучна лінія 54"/>
              <p:cNvCxnSpPr/>
              <p:nvPr/>
            </p:nvCxnSpPr>
            <p:spPr>
              <a:xfrm>
                <a:off x="87925" y="2718048"/>
                <a:ext cx="0" cy="1070992"/>
              </a:xfrm>
              <a:prstGeom prst="line">
                <a:avLst/>
              </a:prstGeom>
              <a:ln w="19050">
                <a:solidFill>
                  <a:srgbClr val="192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 сполучна лінія 58"/>
              <p:cNvCxnSpPr>
                <a:endCxn id="50" idx="1"/>
              </p:cNvCxnSpPr>
              <p:nvPr/>
            </p:nvCxnSpPr>
            <p:spPr>
              <a:xfrm>
                <a:off x="87925" y="3789040"/>
                <a:ext cx="169995" cy="0"/>
              </a:xfrm>
              <a:prstGeom prst="line">
                <a:avLst/>
              </a:prstGeom>
              <a:ln w="19050">
                <a:solidFill>
                  <a:srgbClr val="192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Пряма сполучна лінія 62"/>
              <p:cNvCxnSpPr>
                <a:stCxn id="49" idx="1"/>
              </p:cNvCxnSpPr>
              <p:nvPr/>
            </p:nvCxnSpPr>
            <p:spPr>
              <a:xfrm flipH="1">
                <a:off x="87925" y="3207875"/>
                <a:ext cx="169995" cy="0"/>
              </a:xfrm>
              <a:prstGeom prst="line">
                <a:avLst/>
              </a:prstGeom>
              <a:ln w="19050">
                <a:solidFill>
                  <a:srgbClr val="192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 сполучна лінія 64"/>
              <p:cNvCxnSpPr/>
              <p:nvPr/>
            </p:nvCxnSpPr>
            <p:spPr>
              <a:xfrm>
                <a:off x="1562306" y="2718048"/>
                <a:ext cx="0" cy="1647056"/>
              </a:xfrm>
              <a:prstGeom prst="line">
                <a:avLst/>
              </a:prstGeom>
              <a:ln w="19050">
                <a:solidFill>
                  <a:srgbClr val="192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 сполучна лінія 66"/>
              <p:cNvCxnSpPr>
                <a:stCxn id="53" idx="1"/>
              </p:cNvCxnSpPr>
              <p:nvPr/>
            </p:nvCxnSpPr>
            <p:spPr>
              <a:xfrm flipH="1">
                <a:off x="1562306" y="4365104"/>
                <a:ext cx="181803" cy="0"/>
              </a:xfrm>
              <a:prstGeom prst="line">
                <a:avLst/>
              </a:prstGeom>
              <a:ln w="19050">
                <a:solidFill>
                  <a:srgbClr val="192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 сполучна лінія 68"/>
              <p:cNvCxnSpPr>
                <a:stCxn id="52" idx="1"/>
              </p:cNvCxnSpPr>
              <p:nvPr/>
            </p:nvCxnSpPr>
            <p:spPr>
              <a:xfrm flipH="1">
                <a:off x="1562306" y="3729195"/>
                <a:ext cx="199528" cy="0"/>
              </a:xfrm>
              <a:prstGeom prst="line">
                <a:avLst/>
              </a:prstGeom>
              <a:ln w="19050">
                <a:solidFill>
                  <a:srgbClr val="192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Пряма сполучна лінія 70"/>
              <p:cNvCxnSpPr>
                <a:stCxn id="51" idx="1"/>
              </p:cNvCxnSpPr>
              <p:nvPr/>
            </p:nvCxnSpPr>
            <p:spPr>
              <a:xfrm flipH="1" flipV="1">
                <a:off x="1562306" y="3138417"/>
                <a:ext cx="194521" cy="1"/>
              </a:xfrm>
              <a:prstGeom prst="line">
                <a:avLst/>
              </a:prstGeom>
              <a:ln w="19050">
                <a:solidFill>
                  <a:srgbClr val="192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Групувати 92"/>
            <p:cNvGrpSpPr/>
            <p:nvPr/>
          </p:nvGrpSpPr>
          <p:grpSpPr>
            <a:xfrm>
              <a:off x="3310028" y="2037132"/>
              <a:ext cx="2813083" cy="2480072"/>
              <a:chOff x="2968245" y="2016224"/>
              <a:chExt cx="2813083" cy="2480072"/>
            </a:xfrm>
          </p:grpSpPr>
          <p:sp>
            <p:nvSpPr>
              <p:cNvPr id="6" name="Прямокутник 5"/>
              <p:cNvSpPr/>
              <p:nvPr/>
            </p:nvSpPr>
            <p:spPr>
              <a:xfrm>
                <a:off x="3118425" y="2016224"/>
                <a:ext cx="2376264" cy="28803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1002">
                <a:schemeClr val="dk2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200" dirty="0" smtClean="0"/>
                  <a:t>Форми державного устрою</a:t>
                </a:r>
                <a:endParaRPr lang="uk-UA" sz="1200" dirty="0"/>
              </a:p>
            </p:txBody>
          </p:sp>
          <p:sp>
            <p:nvSpPr>
              <p:cNvPr id="28" name="Прямокутник 27"/>
              <p:cNvSpPr/>
              <p:nvPr/>
            </p:nvSpPr>
            <p:spPr>
              <a:xfrm>
                <a:off x="2968245" y="2574032"/>
                <a:ext cx="929940" cy="288032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200" dirty="0" smtClean="0"/>
                  <a:t>Проста</a:t>
                </a:r>
                <a:endParaRPr lang="uk-UA" sz="1200" dirty="0"/>
              </a:p>
            </p:txBody>
          </p:sp>
          <p:sp>
            <p:nvSpPr>
              <p:cNvPr id="29" name="Прямокутник 28"/>
              <p:cNvSpPr/>
              <p:nvPr/>
            </p:nvSpPr>
            <p:spPr>
              <a:xfrm>
                <a:off x="4552421" y="2564904"/>
                <a:ext cx="1080120" cy="288032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200" dirty="0" smtClean="0"/>
                  <a:t>Складна</a:t>
                </a:r>
                <a:endParaRPr lang="uk-UA" sz="1200" dirty="0"/>
              </a:p>
            </p:txBody>
          </p:sp>
          <p:cxnSp>
            <p:nvCxnSpPr>
              <p:cNvPr id="40" name="Пряма зі стрілкою 39"/>
              <p:cNvCxnSpPr>
                <a:endCxn id="28" idx="0"/>
              </p:cNvCxnSpPr>
              <p:nvPr/>
            </p:nvCxnSpPr>
            <p:spPr>
              <a:xfrm flipH="1">
                <a:off x="3433215" y="2295128"/>
                <a:ext cx="183102" cy="278904"/>
              </a:xfrm>
              <a:prstGeom prst="straightConnector1">
                <a:avLst/>
              </a:prstGeom>
              <a:ln w="19050">
                <a:solidFill>
                  <a:srgbClr val="1922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 зі стрілкою 41"/>
              <p:cNvCxnSpPr>
                <a:endCxn id="29" idx="0"/>
              </p:cNvCxnSpPr>
              <p:nvPr/>
            </p:nvCxnSpPr>
            <p:spPr>
              <a:xfrm>
                <a:off x="4984469" y="2304256"/>
                <a:ext cx="108012" cy="260648"/>
              </a:xfrm>
              <a:prstGeom prst="straightConnector1">
                <a:avLst/>
              </a:prstGeom>
              <a:ln w="19050">
                <a:solidFill>
                  <a:srgbClr val="1922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Прямокутник 71"/>
              <p:cNvSpPr/>
              <p:nvPr/>
            </p:nvSpPr>
            <p:spPr>
              <a:xfrm>
                <a:off x="3184269" y="2996952"/>
                <a:ext cx="864096" cy="25659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1200" dirty="0" smtClean="0"/>
                  <a:t>Унітарна</a:t>
                </a:r>
                <a:endParaRPr lang="uk-UA" sz="1200" dirty="0"/>
              </a:p>
            </p:txBody>
          </p:sp>
          <p:sp>
            <p:nvSpPr>
              <p:cNvPr id="73" name="Прямокутник 72"/>
              <p:cNvSpPr/>
              <p:nvPr/>
            </p:nvSpPr>
            <p:spPr>
              <a:xfrm>
                <a:off x="4695045" y="3010122"/>
                <a:ext cx="1086283" cy="25659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1200" dirty="0" smtClean="0"/>
                  <a:t>Федерація</a:t>
                </a:r>
                <a:endParaRPr lang="uk-UA" sz="1200" dirty="0"/>
              </a:p>
            </p:txBody>
          </p:sp>
          <p:sp>
            <p:nvSpPr>
              <p:cNvPr id="74" name="Прямокутник 73"/>
              <p:cNvSpPr/>
              <p:nvPr/>
            </p:nvSpPr>
            <p:spPr>
              <a:xfrm>
                <a:off x="4695045" y="3541576"/>
                <a:ext cx="1081512" cy="40364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1200" dirty="0" err="1" smtClean="0"/>
                  <a:t>Конфеде-рація</a:t>
                </a:r>
                <a:endParaRPr lang="uk-UA" sz="1200" dirty="0"/>
              </a:p>
            </p:txBody>
          </p:sp>
          <p:sp>
            <p:nvSpPr>
              <p:cNvPr id="75" name="Прямокутник 74"/>
              <p:cNvSpPr/>
              <p:nvPr/>
            </p:nvSpPr>
            <p:spPr>
              <a:xfrm>
                <a:off x="4695045" y="4208264"/>
                <a:ext cx="1081512" cy="28803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1200" dirty="0" smtClean="0"/>
                  <a:t>Імперія</a:t>
                </a:r>
                <a:endParaRPr lang="uk-UA" sz="1200" dirty="0"/>
              </a:p>
            </p:txBody>
          </p:sp>
          <p:cxnSp>
            <p:nvCxnSpPr>
              <p:cNvPr id="77" name="Пряма сполучна лінія 76"/>
              <p:cNvCxnSpPr/>
              <p:nvPr/>
            </p:nvCxnSpPr>
            <p:spPr>
              <a:xfrm>
                <a:off x="2968245" y="2924944"/>
                <a:ext cx="0" cy="213474"/>
              </a:xfrm>
              <a:prstGeom prst="line">
                <a:avLst/>
              </a:prstGeom>
              <a:ln w="19050">
                <a:solidFill>
                  <a:srgbClr val="192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Пряма сполучна лінія 79"/>
              <p:cNvCxnSpPr>
                <a:endCxn id="72" idx="1"/>
              </p:cNvCxnSpPr>
              <p:nvPr/>
            </p:nvCxnSpPr>
            <p:spPr>
              <a:xfrm>
                <a:off x="2968245" y="3125248"/>
                <a:ext cx="216024" cy="0"/>
              </a:xfrm>
              <a:prstGeom prst="line">
                <a:avLst/>
              </a:prstGeom>
              <a:ln w="19050">
                <a:solidFill>
                  <a:srgbClr val="192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Пряма сполучна лінія 82"/>
              <p:cNvCxnSpPr/>
              <p:nvPr/>
            </p:nvCxnSpPr>
            <p:spPr>
              <a:xfrm>
                <a:off x="4552421" y="2862064"/>
                <a:ext cx="0" cy="1503040"/>
              </a:xfrm>
              <a:prstGeom prst="line">
                <a:avLst/>
              </a:prstGeom>
              <a:ln w="19050">
                <a:solidFill>
                  <a:srgbClr val="192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 сполучна лінія 84"/>
              <p:cNvCxnSpPr>
                <a:stCxn id="73" idx="1"/>
              </p:cNvCxnSpPr>
              <p:nvPr/>
            </p:nvCxnSpPr>
            <p:spPr>
              <a:xfrm flipH="1">
                <a:off x="4552421" y="3138418"/>
                <a:ext cx="142624" cy="0"/>
              </a:xfrm>
              <a:prstGeom prst="line">
                <a:avLst/>
              </a:prstGeom>
              <a:ln w="19050">
                <a:solidFill>
                  <a:srgbClr val="192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 сполучна лінія 86"/>
              <p:cNvCxnSpPr>
                <a:stCxn id="74" idx="1"/>
              </p:cNvCxnSpPr>
              <p:nvPr/>
            </p:nvCxnSpPr>
            <p:spPr>
              <a:xfrm flipH="1" flipV="1">
                <a:off x="4552421" y="3743397"/>
                <a:ext cx="142624" cy="1"/>
              </a:xfrm>
              <a:prstGeom prst="line">
                <a:avLst/>
              </a:prstGeom>
              <a:ln w="19050">
                <a:solidFill>
                  <a:srgbClr val="192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 сполучна лінія 88"/>
              <p:cNvCxnSpPr>
                <a:endCxn id="75" idx="1"/>
              </p:cNvCxnSpPr>
              <p:nvPr/>
            </p:nvCxnSpPr>
            <p:spPr>
              <a:xfrm>
                <a:off x="4552421" y="4352280"/>
                <a:ext cx="142624" cy="0"/>
              </a:xfrm>
              <a:prstGeom prst="line">
                <a:avLst/>
              </a:prstGeom>
              <a:ln w="19050">
                <a:solidFill>
                  <a:srgbClr val="192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8" name="Прямокутник 97"/>
          <p:cNvSpPr/>
          <p:nvPr/>
        </p:nvSpPr>
        <p:spPr>
          <a:xfrm>
            <a:off x="595166" y="4653136"/>
            <a:ext cx="2070230" cy="1728192"/>
          </a:xfrm>
          <a:prstGeom prst="rect">
            <a:avLst/>
          </a:prstGeom>
        </p:spPr>
        <p:style>
          <a:lnRef idx="0">
            <a:schemeClr val="accent1"/>
          </a:lnRef>
          <a:fillRef idx="1002">
            <a:schemeClr val="dk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Форма </a:t>
            </a:r>
            <a:r>
              <a:rPr lang="ru-RU" sz="1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правління</a:t>
            </a:r>
            <a:r>
              <a:rPr lang="ru-RU" sz="1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300" dirty="0" err="1" smtClean="0">
                <a:solidFill>
                  <a:schemeClr val="bg1"/>
                </a:solidFill>
              </a:rPr>
              <a:t>визначає</a:t>
            </a:r>
            <a:r>
              <a:rPr lang="ru-RU" sz="1300" dirty="0" smtClean="0">
                <a:solidFill>
                  <a:schemeClr val="bg1"/>
                </a:solidFill>
              </a:rPr>
              <a:t> </a:t>
            </a:r>
            <a:r>
              <a:rPr lang="ru-RU" sz="1300" dirty="0" err="1" smtClean="0">
                <a:solidFill>
                  <a:schemeClr val="bg1"/>
                </a:solidFill>
              </a:rPr>
              <a:t>організацію</a:t>
            </a:r>
            <a:r>
              <a:rPr lang="ru-RU" sz="1300" dirty="0" smtClean="0">
                <a:solidFill>
                  <a:schemeClr val="bg1"/>
                </a:solidFill>
              </a:rPr>
              <a:t> </a:t>
            </a:r>
            <a:r>
              <a:rPr lang="ru-RU" sz="1300" dirty="0" err="1" smtClean="0">
                <a:solidFill>
                  <a:schemeClr val="bg1"/>
                </a:solidFill>
              </a:rPr>
              <a:t>влади</a:t>
            </a:r>
            <a:r>
              <a:rPr lang="ru-RU" sz="1300" dirty="0" smtClean="0">
                <a:solidFill>
                  <a:schemeClr val="bg1"/>
                </a:solidFill>
              </a:rPr>
              <a:t> в </a:t>
            </a:r>
            <a:r>
              <a:rPr lang="ru-RU" sz="1300" dirty="0" err="1" smtClean="0">
                <a:solidFill>
                  <a:schemeClr val="bg1"/>
                </a:solidFill>
              </a:rPr>
              <a:t>країні</a:t>
            </a:r>
            <a:r>
              <a:rPr lang="ru-RU" sz="1300" dirty="0" smtClean="0">
                <a:solidFill>
                  <a:schemeClr val="bg1"/>
                </a:solidFill>
              </a:rPr>
              <a:t>, порядок </a:t>
            </a:r>
            <a:r>
              <a:rPr lang="ru-RU" sz="1300" dirty="0" err="1" smtClean="0">
                <a:solidFill>
                  <a:schemeClr val="bg1"/>
                </a:solidFill>
              </a:rPr>
              <a:t>утворення</a:t>
            </a:r>
            <a:r>
              <a:rPr lang="ru-RU" sz="1300" dirty="0" smtClean="0">
                <a:solidFill>
                  <a:schemeClr val="bg1"/>
                </a:solidFill>
              </a:rPr>
              <a:t>, </a:t>
            </a:r>
            <a:r>
              <a:rPr lang="ru-RU" sz="1300" dirty="0" err="1" smtClean="0">
                <a:solidFill>
                  <a:schemeClr val="bg1"/>
                </a:solidFill>
              </a:rPr>
              <a:t>взаємодії</a:t>
            </a:r>
            <a:r>
              <a:rPr lang="ru-RU" sz="1300" dirty="0" smtClean="0">
                <a:solidFill>
                  <a:schemeClr val="bg1"/>
                </a:solidFill>
              </a:rPr>
              <a:t> </a:t>
            </a:r>
            <a:r>
              <a:rPr lang="ru-RU" sz="1300" dirty="0" err="1" smtClean="0">
                <a:solidFill>
                  <a:schemeClr val="bg1"/>
                </a:solidFill>
              </a:rPr>
              <a:t>органів</a:t>
            </a:r>
            <a:r>
              <a:rPr lang="ru-RU" sz="1300" dirty="0" smtClean="0">
                <a:solidFill>
                  <a:schemeClr val="bg1"/>
                </a:solidFill>
              </a:rPr>
              <a:t> </a:t>
            </a:r>
            <a:r>
              <a:rPr lang="ru-RU" sz="1300" dirty="0" err="1" smtClean="0">
                <a:solidFill>
                  <a:schemeClr val="bg1"/>
                </a:solidFill>
              </a:rPr>
              <a:t>влади</a:t>
            </a:r>
            <a:r>
              <a:rPr lang="ru-RU" sz="1300" dirty="0" smtClean="0">
                <a:solidFill>
                  <a:schemeClr val="bg1"/>
                </a:solidFill>
              </a:rPr>
              <a:t> і </a:t>
            </a:r>
            <a:r>
              <a:rPr lang="ru-RU" sz="1300" dirty="0" err="1" smtClean="0">
                <a:solidFill>
                  <a:schemeClr val="bg1"/>
                </a:solidFill>
              </a:rPr>
              <a:t>управління</a:t>
            </a:r>
            <a:r>
              <a:rPr lang="ru-RU" sz="1300" dirty="0" smtClean="0">
                <a:solidFill>
                  <a:schemeClr val="bg1"/>
                </a:solidFill>
              </a:rPr>
              <a:t>.</a:t>
            </a:r>
            <a:endParaRPr lang="ru-RU" sz="1300" dirty="0">
              <a:solidFill>
                <a:schemeClr val="bg1"/>
              </a:solidFill>
            </a:endParaRPr>
          </a:p>
        </p:txBody>
      </p:sp>
      <p:sp>
        <p:nvSpPr>
          <p:cNvPr id="99" name="Прямокутник 98"/>
          <p:cNvSpPr/>
          <p:nvPr/>
        </p:nvSpPr>
        <p:spPr>
          <a:xfrm>
            <a:off x="3166358" y="4659989"/>
            <a:ext cx="2341100" cy="1735155"/>
          </a:xfrm>
          <a:prstGeom prst="rect">
            <a:avLst/>
          </a:prstGeom>
        </p:spPr>
        <p:style>
          <a:lnRef idx="0">
            <a:schemeClr val="accent1"/>
          </a:lnRef>
          <a:fillRef idx="1002">
            <a:schemeClr val="dk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Державний (</a:t>
            </a:r>
            <a:r>
              <a:rPr lang="ru-RU" sz="13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територіальний</a:t>
            </a:r>
            <a:r>
              <a:rPr lang="ru-RU" sz="1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 </a:t>
            </a:r>
            <a:r>
              <a:rPr lang="ru-RU" sz="13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устрій</a:t>
            </a:r>
            <a:r>
              <a:rPr lang="ru-RU" sz="1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визначає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внутрішню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територіальну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організацію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держави</a:t>
            </a:r>
            <a:r>
              <a:rPr lang="ru-RU" sz="1300" dirty="0">
                <a:solidFill>
                  <a:schemeClr val="bg1"/>
                </a:solidFill>
              </a:rPr>
              <a:t>, </a:t>
            </a:r>
            <a:r>
              <a:rPr lang="ru-RU" sz="1300" dirty="0" err="1">
                <a:solidFill>
                  <a:schemeClr val="bg1"/>
                </a:solidFill>
              </a:rPr>
              <a:t>взаємодію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центральних</a:t>
            </a:r>
            <a:r>
              <a:rPr lang="ru-RU" sz="1300" dirty="0">
                <a:solidFill>
                  <a:schemeClr val="bg1"/>
                </a:solidFill>
              </a:rPr>
              <a:t> і </a:t>
            </a:r>
            <a:r>
              <a:rPr lang="ru-RU" sz="1300" dirty="0" err="1">
                <a:solidFill>
                  <a:schemeClr val="bg1"/>
                </a:solidFill>
              </a:rPr>
              <a:t>місцевих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органів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влади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0" name="Прямокутник 99"/>
          <p:cNvSpPr/>
          <p:nvPr/>
        </p:nvSpPr>
        <p:spPr>
          <a:xfrm>
            <a:off x="5904294" y="4675611"/>
            <a:ext cx="2284677" cy="1728192"/>
          </a:xfrm>
          <a:prstGeom prst="rect">
            <a:avLst/>
          </a:prstGeom>
        </p:spPr>
        <p:style>
          <a:lnRef idx="0">
            <a:schemeClr val="accent1"/>
          </a:lnRef>
          <a:fillRef idx="1002">
            <a:schemeClr val="dk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Політичний</a:t>
            </a:r>
            <a:r>
              <a:rPr lang="ru-RU" sz="1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(</a:t>
            </a:r>
            <a:r>
              <a:rPr lang="ru-RU" sz="13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державний</a:t>
            </a:r>
            <a:r>
              <a:rPr lang="ru-RU" sz="1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 режим </a:t>
            </a:r>
            <a:r>
              <a:rPr lang="ru-RU" sz="1300" dirty="0" err="1">
                <a:solidFill>
                  <a:schemeClr val="bg1"/>
                </a:solidFill>
              </a:rPr>
              <a:t>визначає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методи</a:t>
            </a:r>
            <a:r>
              <a:rPr lang="ru-RU" sz="1300" dirty="0">
                <a:solidFill>
                  <a:schemeClr val="bg1"/>
                </a:solidFill>
              </a:rPr>
              <a:t>, </a:t>
            </a:r>
            <a:r>
              <a:rPr lang="ru-RU" sz="1300" dirty="0" err="1">
                <a:solidFill>
                  <a:schemeClr val="bg1"/>
                </a:solidFill>
              </a:rPr>
              <a:t>якими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здійснюють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владу</a:t>
            </a:r>
            <a:r>
              <a:rPr lang="ru-RU" sz="1300" dirty="0">
                <a:solidFill>
                  <a:schemeClr val="bg1"/>
                </a:solidFill>
              </a:rPr>
              <a:t> в </a:t>
            </a:r>
            <a:r>
              <a:rPr lang="ru-RU" sz="1300" dirty="0" err="1">
                <a:solidFill>
                  <a:schemeClr val="bg1"/>
                </a:solidFill>
              </a:rPr>
              <a:t>державі</a:t>
            </a:r>
            <a:r>
              <a:rPr lang="ru-RU" sz="1300" dirty="0">
                <a:solidFill>
                  <a:schemeClr val="bg1"/>
                </a:solidFill>
              </a:rPr>
              <a:t>, </a:t>
            </a:r>
            <a:r>
              <a:rPr lang="ru-RU" sz="1300" dirty="0" err="1">
                <a:solidFill>
                  <a:schemeClr val="bg1"/>
                </a:solidFill>
              </a:rPr>
              <a:t>способи</a:t>
            </a:r>
            <a:r>
              <a:rPr lang="ru-RU" sz="1300" dirty="0">
                <a:solidFill>
                  <a:schemeClr val="bg1"/>
                </a:solidFill>
              </a:rPr>
              <a:t> й </a:t>
            </a:r>
            <a:r>
              <a:rPr lang="ru-RU" sz="1300" dirty="0" err="1">
                <a:solidFill>
                  <a:schemeClr val="bg1"/>
                </a:solidFill>
              </a:rPr>
              <a:t>засоби</a:t>
            </a:r>
            <a:r>
              <a:rPr lang="ru-RU" sz="1300" dirty="0">
                <a:solidFill>
                  <a:schemeClr val="bg1"/>
                </a:solidFill>
              </a:rPr>
              <a:t>, </a:t>
            </a:r>
            <a:r>
              <a:rPr lang="ru-RU" sz="1300" dirty="0" err="1">
                <a:solidFill>
                  <a:schemeClr val="bg1"/>
                </a:solidFill>
              </a:rPr>
              <a:t>котрі</a:t>
            </a:r>
            <a:r>
              <a:rPr lang="ru-RU" sz="1300" dirty="0">
                <a:solidFill>
                  <a:schemeClr val="bg1"/>
                </a:solidFill>
              </a:rPr>
              <a:t> для </a:t>
            </a:r>
            <a:r>
              <a:rPr lang="ru-RU" sz="1300" dirty="0" err="1">
                <a:solidFill>
                  <a:schemeClr val="bg1"/>
                </a:solidFill>
              </a:rPr>
              <a:t>цього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використовують</a:t>
            </a:r>
            <a:r>
              <a:rPr lang="ru-RU" sz="13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1" name="Прямокутник 100"/>
          <p:cNvSpPr/>
          <p:nvPr/>
        </p:nvSpPr>
        <p:spPr>
          <a:xfrm>
            <a:off x="7112047" y="2768585"/>
            <a:ext cx="1285872" cy="2898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Тоталітаризм</a:t>
            </a:r>
            <a:endParaRPr lang="uk-UA" sz="1200" dirty="0"/>
          </a:p>
        </p:txBody>
      </p:sp>
      <p:sp>
        <p:nvSpPr>
          <p:cNvPr id="102" name="Прямокутник 101"/>
          <p:cNvSpPr/>
          <p:nvPr/>
        </p:nvSpPr>
        <p:spPr>
          <a:xfrm>
            <a:off x="7112045" y="3230947"/>
            <a:ext cx="1285873" cy="24219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Деспотія</a:t>
            </a:r>
            <a:endParaRPr lang="uk-UA" sz="1200" dirty="0"/>
          </a:p>
        </p:txBody>
      </p:sp>
      <p:sp>
        <p:nvSpPr>
          <p:cNvPr id="103" name="Прямокутник 102"/>
          <p:cNvSpPr/>
          <p:nvPr/>
        </p:nvSpPr>
        <p:spPr>
          <a:xfrm>
            <a:off x="7112046" y="3651105"/>
            <a:ext cx="1285873" cy="2758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Авторитаризм</a:t>
            </a:r>
            <a:endParaRPr lang="uk-UA" sz="1200" dirty="0"/>
          </a:p>
        </p:txBody>
      </p:sp>
      <p:cxnSp>
        <p:nvCxnSpPr>
          <p:cNvPr id="105" name="Пряма сполучна лінія 104"/>
          <p:cNvCxnSpPr/>
          <p:nvPr/>
        </p:nvCxnSpPr>
        <p:spPr>
          <a:xfrm>
            <a:off x="8584869" y="2547793"/>
            <a:ext cx="0" cy="1241247"/>
          </a:xfrm>
          <a:prstGeom prst="line">
            <a:avLst/>
          </a:prstGeom>
          <a:ln w="19050">
            <a:solidFill>
              <a:srgbClr val="19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 сполучна лінія 106"/>
          <p:cNvCxnSpPr>
            <a:stCxn id="103" idx="3"/>
          </p:cNvCxnSpPr>
          <p:nvPr/>
        </p:nvCxnSpPr>
        <p:spPr>
          <a:xfrm>
            <a:off x="8397919" y="3789040"/>
            <a:ext cx="186950" cy="0"/>
          </a:xfrm>
          <a:prstGeom prst="line">
            <a:avLst/>
          </a:prstGeom>
          <a:ln w="19050">
            <a:solidFill>
              <a:srgbClr val="19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 сполучна лінія 108"/>
          <p:cNvCxnSpPr>
            <a:stCxn id="102" idx="3"/>
          </p:cNvCxnSpPr>
          <p:nvPr/>
        </p:nvCxnSpPr>
        <p:spPr>
          <a:xfrm>
            <a:off x="8397918" y="3352044"/>
            <a:ext cx="186951" cy="0"/>
          </a:xfrm>
          <a:prstGeom prst="line">
            <a:avLst/>
          </a:prstGeom>
          <a:ln w="19050">
            <a:solidFill>
              <a:srgbClr val="19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 сполучна лінія 110"/>
          <p:cNvCxnSpPr>
            <a:stCxn id="101" idx="3"/>
          </p:cNvCxnSpPr>
          <p:nvPr/>
        </p:nvCxnSpPr>
        <p:spPr>
          <a:xfrm flipV="1">
            <a:off x="8397919" y="2913507"/>
            <a:ext cx="186950" cy="1"/>
          </a:xfrm>
          <a:prstGeom prst="line">
            <a:avLst/>
          </a:prstGeom>
          <a:ln w="19050">
            <a:solidFill>
              <a:srgbClr val="19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1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ін">
  <a:themeElements>
    <a:clrScheme name="Ості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і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Модул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430</TotalTime>
  <Words>1084</Words>
  <Application>Microsoft Office PowerPoint</Application>
  <PresentationFormat>Екран (4:3)</PresentationFormat>
  <Paragraphs>121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Остін</vt:lpstr>
      <vt:lpstr> </vt:lpstr>
      <vt:lpstr>Історичний аспект виникнення держави</vt:lpstr>
      <vt:lpstr>Презентація PowerPoint</vt:lpstr>
      <vt:lpstr>Презентація PowerPoint</vt:lpstr>
      <vt:lpstr>Загальна характеристика держави та державної влади</vt:lpstr>
      <vt:lpstr>Презентація PowerPoint</vt:lpstr>
      <vt:lpstr>Функції держави – основні напрями діяльності  держави, що забезпечують здійснення завдань, заради яких вона створена.</vt:lpstr>
      <vt:lpstr> Державний лад</vt:lpstr>
      <vt:lpstr>Презентація PowerPoint</vt:lpstr>
      <vt:lpstr>Презентація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ТЕОРІЇ ДЕРЖАВИ </dc:title>
  <dc:creator>Кавецька І.</dc:creator>
  <cp:lastModifiedBy>Леся</cp:lastModifiedBy>
  <cp:revision>46</cp:revision>
  <dcterms:created xsi:type="dcterms:W3CDTF">2010-02-23T11:30:32Z</dcterms:created>
  <dcterms:modified xsi:type="dcterms:W3CDTF">2013-12-11T20:08:37Z</dcterms:modified>
</cp:coreProperties>
</file>