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0" r:id="rId5"/>
    <p:sldId id="264" r:id="rId6"/>
    <p:sldId id="261" r:id="rId7"/>
    <p:sldId id="262" r:id="rId8"/>
    <p:sldId id="266" r:id="rId9"/>
    <p:sldId id="265" r:id="rId10"/>
    <p:sldId id="263" r:id="rId11"/>
    <p:sldId id="269" r:id="rId12"/>
    <p:sldId id="268" r:id="rId1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54A00B-AD31-4A5E-BAF9-A8A0A0F91C8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6663E17-730D-4F14-8EE0-87F397A10A3C}">
      <dgm:prSet phldrT="[Текст]" custT="1"/>
      <dgm:spPr/>
      <dgm:t>
        <a:bodyPr/>
        <a:lstStyle/>
        <a:p>
          <a:r>
            <a:rPr lang="uk-UA" sz="4400" dirty="0" smtClean="0"/>
            <a:t>Ознаки правопорушень:</a:t>
          </a:r>
          <a:endParaRPr lang="uk-UA" sz="4400" dirty="0"/>
        </a:p>
      </dgm:t>
    </dgm:pt>
    <dgm:pt modelId="{B4FBFF9D-904D-44D8-8D66-747952F1BE0C}" type="parTrans" cxnId="{6CDAB2F1-CFE7-428D-BF68-175B9E1F1A68}">
      <dgm:prSet/>
      <dgm:spPr/>
      <dgm:t>
        <a:bodyPr/>
        <a:lstStyle/>
        <a:p>
          <a:endParaRPr lang="uk-UA"/>
        </a:p>
      </dgm:t>
    </dgm:pt>
    <dgm:pt modelId="{700FC2AC-F5DD-4023-ADDB-4ADE7A4C8817}" type="sibTrans" cxnId="{6CDAB2F1-CFE7-428D-BF68-175B9E1F1A68}">
      <dgm:prSet/>
      <dgm:spPr/>
      <dgm:t>
        <a:bodyPr/>
        <a:lstStyle/>
        <a:p>
          <a:endParaRPr lang="uk-UA"/>
        </a:p>
      </dgm:t>
    </dgm:pt>
    <dgm:pt modelId="{6C2C55AD-8FB5-48C0-B052-88319AC4483A}">
      <dgm:prSet phldrT="[Текст]"/>
      <dgm:spPr/>
      <dgm:t>
        <a:bodyPr/>
        <a:lstStyle/>
        <a:p>
          <a:r>
            <a:rPr lang="uk-UA" dirty="0" smtClean="0"/>
            <a:t>Караність (</a:t>
          </a:r>
          <a:r>
            <a:rPr lang="uk-UA" dirty="0" err="1" smtClean="0"/>
            <a:t>відповідання</a:t>
          </a:r>
          <a:r>
            <a:rPr lang="uk-UA" dirty="0" smtClean="0"/>
            <a:t> за скоєне)</a:t>
          </a:r>
          <a:endParaRPr lang="uk-UA" dirty="0"/>
        </a:p>
      </dgm:t>
    </dgm:pt>
    <dgm:pt modelId="{0D200E05-1D33-4D80-A848-7834328A1EFF}" type="parTrans" cxnId="{F96FB119-2247-4AAB-9D6A-47B7EC07514F}">
      <dgm:prSet/>
      <dgm:spPr/>
      <dgm:t>
        <a:bodyPr/>
        <a:lstStyle/>
        <a:p>
          <a:endParaRPr lang="uk-UA"/>
        </a:p>
      </dgm:t>
    </dgm:pt>
    <dgm:pt modelId="{93ADBD9E-42CC-4EA3-A58D-D0A061F3610C}" type="sibTrans" cxnId="{F96FB119-2247-4AAB-9D6A-47B7EC07514F}">
      <dgm:prSet/>
      <dgm:spPr/>
      <dgm:t>
        <a:bodyPr/>
        <a:lstStyle/>
        <a:p>
          <a:endParaRPr lang="uk-UA"/>
        </a:p>
      </dgm:t>
    </dgm:pt>
    <dgm:pt modelId="{D9848EAD-5216-4B3D-874C-B3ED25227602}">
      <dgm:prSet phldrT="[Текст]"/>
      <dgm:spPr/>
      <dgm:t>
        <a:bodyPr/>
        <a:lstStyle/>
        <a:p>
          <a:r>
            <a:rPr lang="uk-UA" dirty="0" smtClean="0"/>
            <a:t>Протиправність (порушення норм права)</a:t>
          </a:r>
          <a:endParaRPr lang="uk-UA" dirty="0"/>
        </a:p>
      </dgm:t>
    </dgm:pt>
    <dgm:pt modelId="{FDA078E0-ADE6-4C52-9771-B27F4D1EB4CE}" type="parTrans" cxnId="{DA00ACEF-E8CC-430A-B76B-40F8501FA0A4}">
      <dgm:prSet/>
      <dgm:spPr/>
      <dgm:t>
        <a:bodyPr/>
        <a:lstStyle/>
        <a:p>
          <a:endParaRPr lang="uk-UA"/>
        </a:p>
      </dgm:t>
    </dgm:pt>
    <dgm:pt modelId="{1EF1BAA9-F854-4F52-B302-888C01AB0DA2}" type="sibTrans" cxnId="{DA00ACEF-E8CC-430A-B76B-40F8501FA0A4}">
      <dgm:prSet/>
      <dgm:spPr/>
      <dgm:t>
        <a:bodyPr/>
        <a:lstStyle/>
        <a:p>
          <a:endParaRPr lang="uk-UA"/>
        </a:p>
      </dgm:t>
    </dgm:pt>
    <dgm:pt modelId="{B4EBAB46-2708-4A17-A9E5-B57161B4ADE9}">
      <dgm:prSet phldrT="[Текст]"/>
      <dgm:spPr/>
      <dgm:t>
        <a:bodyPr/>
        <a:lstStyle/>
        <a:p>
          <a:r>
            <a:rPr lang="uk-UA" dirty="0" smtClean="0"/>
            <a:t>Вина (умисел чи необережність)</a:t>
          </a:r>
          <a:endParaRPr lang="uk-UA" dirty="0"/>
        </a:p>
      </dgm:t>
    </dgm:pt>
    <dgm:pt modelId="{452A61CE-A20C-4FDF-94F0-420FC7987199}" type="parTrans" cxnId="{D4E96054-E344-4F55-8F43-B79EF326193F}">
      <dgm:prSet/>
      <dgm:spPr/>
      <dgm:t>
        <a:bodyPr/>
        <a:lstStyle/>
        <a:p>
          <a:endParaRPr lang="uk-UA"/>
        </a:p>
      </dgm:t>
    </dgm:pt>
    <dgm:pt modelId="{70552AEE-091E-4171-AB24-B2B0B8C5B8F2}" type="sibTrans" cxnId="{D4E96054-E344-4F55-8F43-B79EF326193F}">
      <dgm:prSet/>
      <dgm:spPr/>
      <dgm:t>
        <a:bodyPr/>
        <a:lstStyle/>
        <a:p>
          <a:endParaRPr lang="uk-UA"/>
        </a:p>
      </dgm:t>
    </dgm:pt>
    <dgm:pt modelId="{AB0CBB39-A26B-411D-9DC1-6382AF855705}">
      <dgm:prSet phldrT="[Текст]"/>
      <dgm:spPr/>
      <dgm:t>
        <a:bodyPr/>
        <a:lstStyle/>
        <a:p>
          <a:r>
            <a:rPr lang="uk-UA" dirty="0" smtClean="0"/>
            <a:t>Шкода (фізична, матеріальна)</a:t>
          </a:r>
          <a:endParaRPr lang="uk-UA" dirty="0"/>
        </a:p>
      </dgm:t>
    </dgm:pt>
    <dgm:pt modelId="{F76949BF-6EA5-43E5-85BF-56D25F7AB150}" type="parTrans" cxnId="{C4D3F059-BF8E-4BDF-B4AE-664CDEC2C6A7}">
      <dgm:prSet/>
      <dgm:spPr/>
      <dgm:t>
        <a:bodyPr/>
        <a:lstStyle/>
        <a:p>
          <a:endParaRPr lang="uk-UA"/>
        </a:p>
      </dgm:t>
    </dgm:pt>
    <dgm:pt modelId="{BA3AC51A-FF84-4FEB-A61B-DDA55E52E1ED}" type="sibTrans" cxnId="{C4D3F059-BF8E-4BDF-B4AE-664CDEC2C6A7}">
      <dgm:prSet/>
      <dgm:spPr/>
      <dgm:t>
        <a:bodyPr/>
        <a:lstStyle/>
        <a:p>
          <a:endParaRPr lang="uk-UA"/>
        </a:p>
      </dgm:t>
    </dgm:pt>
    <dgm:pt modelId="{86F352E3-6F07-45BF-B75C-93D6418D2865}">
      <dgm:prSet phldrT="[Текст]"/>
      <dgm:spPr/>
      <dgm:t>
        <a:bodyPr/>
        <a:lstStyle/>
        <a:p>
          <a:r>
            <a:rPr lang="uk-UA" dirty="0" smtClean="0"/>
            <a:t>Діяння (дія або бездіяльність)</a:t>
          </a:r>
          <a:endParaRPr lang="uk-UA" dirty="0"/>
        </a:p>
      </dgm:t>
    </dgm:pt>
    <dgm:pt modelId="{0F342BA9-746B-4582-AA11-3FD922AB61DA}" type="parTrans" cxnId="{01155E9E-0E01-4E69-AD7F-BC356612E582}">
      <dgm:prSet/>
      <dgm:spPr/>
      <dgm:t>
        <a:bodyPr/>
        <a:lstStyle/>
        <a:p>
          <a:endParaRPr lang="uk-UA"/>
        </a:p>
      </dgm:t>
    </dgm:pt>
    <dgm:pt modelId="{498C2305-E10B-4455-873D-00F8D0B98968}" type="sibTrans" cxnId="{01155E9E-0E01-4E69-AD7F-BC356612E582}">
      <dgm:prSet/>
      <dgm:spPr/>
      <dgm:t>
        <a:bodyPr/>
        <a:lstStyle/>
        <a:p>
          <a:endParaRPr lang="uk-UA"/>
        </a:p>
      </dgm:t>
    </dgm:pt>
    <dgm:pt modelId="{49BA5F93-D004-4D55-951C-79D40A8AD56F}" type="pres">
      <dgm:prSet presAssocID="{3754A00B-AD31-4A5E-BAF9-A8A0A0F91C8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613C7DA-4613-4E79-BD13-DBA527AE613A}" type="pres">
      <dgm:prSet presAssocID="{96663E17-730D-4F14-8EE0-87F397A10A3C}" presName="hierRoot1" presStyleCnt="0">
        <dgm:presLayoutVars>
          <dgm:hierBranch val="init"/>
        </dgm:presLayoutVars>
      </dgm:prSet>
      <dgm:spPr/>
    </dgm:pt>
    <dgm:pt modelId="{81A34EBE-0337-4F39-B396-CF3FC0F3C051}" type="pres">
      <dgm:prSet presAssocID="{96663E17-730D-4F14-8EE0-87F397A10A3C}" presName="rootComposite1" presStyleCnt="0"/>
      <dgm:spPr/>
    </dgm:pt>
    <dgm:pt modelId="{D243132F-B07D-4060-A1DF-31246AB62CFB}" type="pres">
      <dgm:prSet presAssocID="{96663E17-730D-4F14-8EE0-87F397A10A3C}" presName="rootText1" presStyleLbl="node0" presStyleIdx="0" presStyleCnt="1" custScaleX="305941" custScaleY="136129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708734C-E8EA-4982-8BA9-A46201A7B30F}" type="pres">
      <dgm:prSet presAssocID="{96663E17-730D-4F14-8EE0-87F397A10A3C}" presName="rootConnector1" presStyleLbl="node1" presStyleIdx="0" presStyleCnt="0"/>
      <dgm:spPr/>
    </dgm:pt>
    <dgm:pt modelId="{7A4C7921-BE6F-47FB-9426-53A962E0BB5C}" type="pres">
      <dgm:prSet presAssocID="{96663E17-730D-4F14-8EE0-87F397A10A3C}" presName="hierChild2" presStyleCnt="0"/>
      <dgm:spPr/>
    </dgm:pt>
    <dgm:pt modelId="{01F521E9-0E51-4CB8-8BC3-3E7F2C326307}" type="pres">
      <dgm:prSet presAssocID="{FDA078E0-ADE6-4C52-9771-B27F4D1EB4CE}" presName="Name37" presStyleLbl="parChTrans1D2" presStyleIdx="0" presStyleCnt="5"/>
      <dgm:spPr/>
    </dgm:pt>
    <dgm:pt modelId="{19D1D0FE-500E-484B-8D17-0DFBCC085723}" type="pres">
      <dgm:prSet presAssocID="{D9848EAD-5216-4B3D-874C-B3ED25227602}" presName="hierRoot2" presStyleCnt="0">
        <dgm:presLayoutVars>
          <dgm:hierBranch val="init"/>
        </dgm:presLayoutVars>
      </dgm:prSet>
      <dgm:spPr/>
    </dgm:pt>
    <dgm:pt modelId="{06CFFFE6-DE9B-4C9E-BAF2-A74FF8BE9C9A}" type="pres">
      <dgm:prSet presAssocID="{D9848EAD-5216-4B3D-874C-B3ED25227602}" presName="rootComposite" presStyleCnt="0"/>
      <dgm:spPr/>
    </dgm:pt>
    <dgm:pt modelId="{FDCB7401-B32F-475C-A301-8FACB276179F}" type="pres">
      <dgm:prSet presAssocID="{D9848EAD-5216-4B3D-874C-B3ED25227602}" presName="rootText" presStyleLbl="node2" presStyleIdx="0" presStyleCnt="5" custScaleX="112496" custScaleY="124316">
        <dgm:presLayoutVars>
          <dgm:chPref val="3"/>
        </dgm:presLayoutVars>
      </dgm:prSet>
      <dgm:spPr/>
    </dgm:pt>
    <dgm:pt modelId="{C7227D9B-56B8-4E61-BA60-B8F772F40D12}" type="pres">
      <dgm:prSet presAssocID="{D9848EAD-5216-4B3D-874C-B3ED25227602}" presName="rootConnector" presStyleLbl="node2" presStyleIdx="0" presStyleCnt="5"/>
      <dgm:spPr/>
    </dgm:pt>
    <dgm:pt modelId="{C69F4C77-4039-4C04-829A-6BD76E5B1558}" type="pres">
      <dgm:prSet presAssocID="{D9848EAD-5216-4B3D-874C-B3ED25227602}" presName="hierChild4" presStyleCnt="0"/>
      <dgm:spPr/>
    </dgm:pt>
    <dgm:pt modelId="{F586EF8F-B557-4A7F-B29F-6CC236917F5D}" type="pres">
      <dgm:prSet presAssocID="{D9848EAD-5216-4B3D-874C-B3ED25227602}" presName="hierChild5" presStyleCnt="0"/>
      <dgm:spPr/>
    </dgm:pt>
    <dgm:pt modelId="{52B785FB-A9BC-44AC-93F1-A3B3BA2AC85A}" type="pres">
      <dgm:prSet presAssocID="{452A61CE-A20C-4FDF-94F0-420FC7987199}" presName="Name37" presStyleLbl="parChTrans1D2" presStyleIdx="1" presStyleCnt="5"/>
      <dgm:spPr/>
    </dgm:pt>
    <dgm:pt modelId="{89C1C66C-5A8C-4B7A-89DE-08AB68681917}" type="pres">
      <dgm:prSet presAssocID="{B4EBAB46-2708-4A17-A9E5-B57161B4ADE9}" presName="hierRoot2" presStyleCnt="0">
        <dgm:presLayoutVars>
          <dgm:hierBranch val="init"/>
        </dgm:presLayoutVars>
      </dgm:prSet>
      <dgm:spPr/>
    </dgm:pt>
    <dgm:pt modelId="{877E8136-260A-4F1B-B86B-6ECD3C91ED6A}" type="pres">
      <dgm:prSet presAssocID="{B4EBAB46-2708-4A17-A9E5-B57161B4ADE9}" presName="rootComposite" presStyleCnt="0"/>
      <dgm:spPr/>
    </dgm:pt>
    <dgm:pt modelId="{0DD3C189-636D-4542-9B8A-5E9C419B2EFD}" type="pres">
      <dgm:prSet presAssocID="{B4EBAB46-2708-4A17-A9E5-B57161B4ADE9}" presName="rootText" presStyleLbl="node2" presStyleIdx="1" presStyleCnt="5" custScaleX="118650" custScaleY="126946">
        <dgm:presLayoutVars>
          <dgm:chPref val="3"/>
        </dgm:presLayoutVars>
      </dgm:prSet>
      <dgm:spPr/>
    </dgm:pt>
    <dgm:pt modelId="{82CF90BB-87A6-4531-8819-01BECE100A74}" type="pres">
      <dgm:prSet presAssocID="{B4EBAB46-2708-4A17-A9E5-B57161B4ADE9}" presName="rootConnector" presStyleLbl="node2" presStyleIdx="1" presStyleCnt="5"/>
      <dgm:spPr/>
    </dgm:pt>
    <dgm:pt modelId="{90B11E7B-558B-4D5D-90E2-FA5CA7D30E94}" type="pres">
      <dgm:prSet presAssocID="{B4EBAB46-2708-4A17-A9E5-B57161B4ADE9}" presName="hierChild4" presStyleCnt="0"/>
      <dgm:spPr/>
    </dgm:pt>
    <dgm:pt modelId="{373E7F51-16BD-4D54-B22E-C61B27F6EAB8}" type="pres">
      <dgm:prSet presAssocID="{B4EBAB46-2708-4A17-A9E5-B57161B4ADE9}" presName="hierChild5" presStyleCnt="0"/>
      <dgm:spPr/>
    </dgm:pt>
    <dgm:pt modelId="{91FB4039-C274-4FC5-83B7-152942337E0F}" type="pres">
      <dgm:prSet presAssocID="{F76949BF-6EA5-43E5-85BF-56D25F7AB150}" presName="Name37" presStyleLbl="parChTrans1D2" presStyleIdx="2" presStyleCnt="5"/>
      <dgm:spPr/>
    </dgm:pt>
    <dgm:pt modelId="{A2D5BFFA-71D0-4DA1-A705-DECB33AC385C}" type="pres">
      <dgm:prSet presAssocID="{AB0CBB39-A26B-411D-9DC1-6382AF855705}" presName="hierRoot2" presStyleCnt="0">
        <dgm:presLayoutVars>
          <dgm:hierBranch val="init"/>
        </dgm:presLayoutVars>
      </dgm:prSet>
      <dgm:spPr/>
    </dgm:pt>
    <dgm:pt modelId="{327F86EC-922E-401D-9BAE-4AF94F28D0A6}" type="pres">
      <dgm:prSet presAssocID="{AB0CBB39-A26B-411D-9DC1-6382AF855705}" presName="rootComposite" presStyleCnt="0"/>
      <dgm:spPr/>
    </dgm:pt>
    <dgm:pt modelId="{D7DF594C-7D71-4BD9-92BD-875CEBE20E9E}" type="pres">
      <dgm:prSet presAssocID="{AB0CBB39-A26B-411D-9DC1-6382AF855705}" presName="rootText" presStyleLbl="node2" presStyleIdx="2" presStyleCnt="5" custScaleX="128860" custScaleY="127416">
        <dgm:presLayoutVars>
          <dgm:chPref val="3"/>
        </dgm:presLayoutVars>
      </dgm:prSet>
      <dgm:spPr/>
    </dgm:pt>
    <dgm:pt modelId="{45A1280D-D99E-4E77-9C09-751E9A1CDA4A}" type="pres">
      <dgm:prSet presAssocID="{AB0CBB39-A26B-411D-9DC1-6382AF855705}" presName="rootConnector" presStyleLbl="node2" presStyleIdx="2" presStyleCnt="5"/>
      <dgm:spPr/>
    </dgm:pt>
    <dgm:pt modelId="{397B815B-D51E-4727-BE0A-B9D539813F83}" type="pres">
      <dgm:prSet presAssocID="{AB0CBB39-A26B-411D-9DC1-6382AF855705}" presName="hierChild4" presStyleCnt="0"/>
      <dgm:spPr/>
    </dgm:pt>
    <dgm:pt modelId="{278B74D8-2233-4004-821F-38281530FF88}" type="pres">
      <dgm:prSet presAssocID="{AB0CBB39-A26B-411D-9DC1-6382AF855705}" presName="hierChild5" presStyleCnt="0"/>
      <dgm:spPr/>
    </dgm:pt>
    <dgm:pt modelId="{F66091F4-FADB-4F69-B31A-CFC252BCF284}" type="pres">
      <dgm:prSet presAssocID="{0F342BA9-746B-4582-AA11-3FD922AB61DA}" presName="Name37" presStyleLbl="parChTrans1D2" presStyleIdx="3" presStyleCnt="5"/>
      <dgm:spPr/>
    </dgm:pt>
    <dgm:pt modelId="{740DF4C7-0B16-4F7C-A473-5A5660F11D45}" type="pres">
      <dgm:prSet presAssocID="{86F352E3-6F07-45BF-B75C-93D6418D2865}" presName="hierRoot2" presStyleCnt="0">
        <dgm:presLayoutVars>
          <dgm:hierBranch val="init"/>
        </dgm:presLayoutVars>
      </dgm:prSet>
      <dgm:spPr/>
    </dgm:pt>
    <dgm:pt modelId="{A91854D5-D613-4C6B-A3AE-8240662E625E}" type="pres">
      <dgm:prSet presAssocID="{86F352E3-6F07-45BF-B75C-93D6418D2865}" presName="rootComposite" presStyleCnt="0"/>
      <dgm:spPr/>
    </dgm:pt>
    <dgm:pt modelId="{8392FAB2-2A07-45D6-AAB4-30C519713A48}" type="pres">
      <dgm:prSet presAssocID="{86F352E3-6F07-45BF-B75C-93D6418D2865}" presName="rootText" presStyleLbl="node2" presStyleIdx="3" presStyleCnt="5" custScaleY="12933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5B73EE1-8025-44F9-84CC-3BB35249B94C}" type="pres">
      <dgm:prSet presAssocID="{86F352E3-6F07-45BF-B75C-93D6418D2865}" presName="rootConnector" presStyleLbl="node2" presStyleIdx="3" presStyleCnt="5"/>
      <dgm:spPr/>
    </dgm:pt>
    <dgm:pt modelId="{345E6E0B-5D5B-44FC-AE43-48C4BB6360CE}" type="pres">
      <dgm:prSet presAssocID="{86F352E3-6F07-45BF-B75C-93D6418D2865}" presName="hierChild4" presStyleCnt="0"/>
      <dgm:spPr/>
    </dgm:pt>
    <dgm:pt modelId="{D2BCD1E7-865C-4A4D-96B7-72CF5F212E8F}" type="pres">
      <dgm:prSet presAssocID="{86F352E3-6F07-45BF-B75C-93D6418D2865}" presName="hierChild5" presStyleCnt="0"/>
      <dgm:spPr/>
    </dgm:pt>
    <dgm:pt modelId="{8138E493-DBBA-488C-927F-4DC8707DF370}" type="pres">
      <dgm:prSet presAssocID="{0D200E05-1D33-4D80-A848-7834328A1EFF}" presName="Name37" presStyleLbl="parChTrans1D2" presStyleIdx="4" presStyleCnt="5"/>
      <dgm:spPr/>
    </dgm:pt>
    <dgm:pt modelId="{75053CC3-CACC-4A78-980E-4D5389F96F8B}" type="pres">
      <dgm:prSet presAssocID="{6C2C55AD-8FB5-48C0-B052-88319AC4483A}" presName="hierRoot2" presStyleCnt="0">
        <dgm:presLayoutVars>
          <dgm:hierBranch val="init"/>
        </dgm:presLayoutVars>
      </dgm:prSet>
      <dgm:spPr/>
    </dgm:pt>
    <dgm:pt modelId="{88613FCE-D8D0-414C-8AC0-0F4AAD6659C7}" type="pres">
      <dgm:prSet presAssocID="{6C2C55AD-8FB5-48C0-B052-88319AC4483A}" presName="rootComposite" presStyleCnt="0"/>
      <dgm:spPr/>
    </dgm:pt>
    <dgm:pt modelId="{32F61CA9-386B-45E0-A5B9-A9747A6DDF27}" type="pres">
      <dgm:prSet presAssocID="{6C2C55AD-8FB5-48C0-B052-88319AC4483A}" presName="rootText" presStyleLbl="node2" presStyleIdx="4" presStyleCnt="5" custScaleX="99680" custScaleY="12933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EC648E4-B89E-4E3A-B51A-F37FDCBA5BA6}" type="pres">
      <dgm:prSet presAssocID="{6C2C55AD-8FB5-48C0-B052-88319AC4483A}" presName="rootConnector" presStyleLbl="node2" presStyleIdx="4" presStyleCnt="5"/>
      <dgm:spPr/>
    </dgm:pt>
    <dgm:pt modelId="{7355721A-57FA-4EF9-B362-6BD75ADCFA22}" type="pres">
      <dgm:prSet presAssocID="{6C2C55AD-8FB5-48C0-B052-88319AC4483A}" presName="hierChild4" presStyleCnt="0"/>
      <dgm:spPr/>
    </dgm:pt>
    <dgm:pt modelId="{93223A2B-BF2E-4412-928F-11A9F773E29C}" type="pres">
      <dgm:prSet presAssocID="{6C2C55AD-8FB5-48C0-B052-88319AC4483A}" presName="hierChild5" presStyleCnt="0"/>
      <dgm:spPr/>
    </dgm:pt>
    <dgm:pt modelId="{AEFAA4A9-A971-4411-A8DE-B8A16457EE5D}" type="pres">
      <dgm:prSet presAssocID="{96663E17-730D-4F14-8EE0-87F397A10A3C}" presName="hierChild3" presStyleCnt="0"/>
      <dgm:spPr/>
    </dgm:pt>
  </dgm:ptLst>
  <dgm:cxnLst>
    <dgm:cxn modelId="{8A1EE3A8-1BE6-4E67-87E7-C99E399A0490}" type="presOf" srcId="{96663E17-730D-4F14-8EE0-87F397A10A3C}" destId="{D243132F-B07D-4060-A1DF-31246AB62CFB}" srcOrd="0" destOrd="0" presId="urn:microsoft.com/office/officeart/2005/8/layout/orgChart1"/>
    <dgm:cxn modelId="{F96FB119-2247-4AAB-9D6A-47B7EC07514F}" srcId="{96663E17-730D-4F14-8EE0-87F397A10A3C}" destId="{6C2C55AD-8FB5-48C0-B052-88319AC4483A}" srcOrd="4" destOrd="0" parTransId="{0D200E05-1D33-4D80-A848-7834328A1EFF}" sibTransId="{93ADBD9E-42CC-4EA3-A58D-D0A061F3610C}"/>
    <dgm:cxn modelId="{81A2A036-7B3A-4AB2-815E-EAAA3F39BD1B}" type="presOf" srcId="{F76949BF-6EA5-43E5-85BF-56D25F7AB150}" destId="{91FB4039-C274-4FC5-83B7-152942337E0F}" srcOrd="0" destOrd="0" presId="urn:microsoft.com/office/officeart/2005/8/layout/orgChart1"/>
    <dgm:cxn modelId="{C4D3F059-BF8E-4BDF-B4AE-664CDEC2C6A7}" srcId="{96663E17-730D-4F14-8EE0-87F397A10A3C}" destId="{AB0CBB39-A26B-411D-9DC1-6382AF855705}" srcOrd="2" destOrd="0" parTransId="{F76949BF-6EA5-43E5-85BF-56D25F7AB150}" sibTransId="{BA3AC51A-FF84-4FEB-A61B-DDA55E52E1ED}"/>
    <dgm:cxn modelId="{579C4F3F-48FE-41A0-A8E0-121EACB001EC}" type="presOf" srcId="{D9848EAD-5216-4B3D-874C-B3ED25227602}" destId="{C7227D9B-56B8-4E61-BA60-B8F772F40D12}" srcOrd="1" destOrd="0" presId="urn:microsoft.com/office/officeart/2005/8/layout/orgChart1"/>
    <dgm:cxn modelId="{B40A3AA8-7116-4309-94E3-0F5D06F15783}" type="presOf" srcId="{3754A00B-AD31-4A5E-BAF9-A8A0A0F91C85}" destId="{49BA5F93-D004-4D55-951C-79D40A8AD56F}" srcOrd="0" destOrd="0" presId="urn:microsoft.com/office/officeart/2005/8/layout/orgChart1"/>
    <dgm:cxn modelId="{33F102FA-EF2F-4A23-9BF6-6015C61F2C5C}" type="presOf" srcId="{AB0CBB39-A26B-411D-9DC1-6382AF855705}" destId="{45A1280D-D99E-4E77-9C09-751E9A1CDA4A}" srcOrd="1" destOrd="0" presId="urn:microsoft.com/office/officeart/2005/8/layout/orgChart1"/>
    <dgm:cxn modelId="{693D0CB7-EEA6-4D8D-BE31-4F0E81CDD2B0}" type="presOf" srcId="{86F352E3-6F07-45BF-B75C-93D6418D2865}" destId="{15B73EE1-8025-44F9-84CC-3BB35249B94C}" srcOrd="1" destOrd="0" presId="urn:microsoft.com/office/officeart/2005/8/layout/orgChart1"/>
    <dgm:cxn modelId="{08FDB427-CDE0-4FE1-992E-C2C9154B3BCC}" type="presOf" srcId="{6C2C55AD-8FB5-48C0-B052-88319AC4483A}" destId="{8EC648E4-B89E-4E3A-B51A-F37FDCBA5BA6}" srcOrd="1" destOrd="0" presId="urn:microsoft.com/office/officeart/2005/8/layout/orgChart1"/>
    <dgm:cxn modelId="{914AF82A-89F9-4FD7-9414-2A2E364531F0}" type="presOf" srcId="{96663E17-730D-4F14-8EE0-87F397A10A3C}" destId="{F708734C-E8EA-4982-8BA9-A46201A7B30F}" srcOrd="1" destOrd="0" presId="urn:microsoft.com/office/officeart/2005/8/layout/orgChart1"/>
    <dgm:cxn modelId="{DA00ACEF-E8CC-430A-B76B-40F8501FA0A4}" srcId="{96663E17-730D-4F14-8EE0-87F397A10A3C}" destId="{D9848EAD-5216-4B3D-874C-B3ED25227602}" srcOrd="0" destOrd="0" parTransId="{FDA078E0-ADE6-4C52-9771-B27F4D1EB4CE}" sibTransId="{1EF1BAA9-F854-4F52-B302-888C01AB0DA2}"/>
    <dgm:cxn modelId="{028A495C-4BC5-4D1E-8970-A3B40C5535F5}" type="presOf" srcId="{D9848EAD-5216-4B3D-874C-B3ED25227602}" destId="{FDCB7401-B32F-475C-A301-8FACB276179F}" srcOrd="0" destOrd="0" presId="urn:microsoft.com/office/officeart/2005/8/layout/orgChart1"/>
    <dgm:cxn modelId="{6CDAB2F1-CFE7-428D-BF68-175B9E1F1A68}" srcId="{3754A00B-AD31-4A5E-BAF9-A8A0A0F91C85}" destId="{96663E17-730D-4F14-8EE0-87F397A10A3C}" srcOrd="0" destOrd="0" parTransId="{B4FBFF9D-904D-44D8-8D66-747952F1BE0C}" sibTransId="{700FC2AC-F5DD-4023-ADDB-4ADE7A4C8817}"/>
    <dgm:cxn modelId="{593AE487-4FA5-4E41-B565-7F53681B6899}" type="presOf" srcId="{6C2C55AD-8FB5-48C0-B052-88319AC4483A}" destId="{32F61CA9-386B-45E0-A5B9-A9747A6DDF27}" srcOrd="0" destOrd="0" presId="urn:microsoft.com/office/officeart/2005/8/layout/orgChart1"/>
    <dgm:cxn modelId="{E4213A6C-0A00-4924-8E21-247FD3E8262A}" type="presOf" srcId="{0D200E05-1D33-4D80-A848-7834328A1EFF}" destId="{8138E493-DBBA-488C-927F-4DC8707DF370}" srcOrd="0" destOrd="0" presId="urn:microsoft.com/office/officeart/2005/8/layout/orgChart1"/>
    <dgm:cxn modelId="{90D484A2-39A2-4BDF-B96B-20B6D41BBA6C}" type="presOf" srcId="{B4EBAB46-2708-4A17-A9E5-B57161B4ADE9}" destId="{0DD3C189-636D-4542-9B8A-5E9C419B2EFD}" srcOrd="0" destOrd="0" presId="urn:microsoft.com/office/officeart/2005/8/layout/orgChart1"/>
    <dgm:cxn modelId="{6B083B3F-1146-4DEF-9359-644F8E29DC40}" type="presOf" srcId="{B4EBAB46-2708-4A17-A9E5-B57161B4ADE9}" destId="{82CF90BB-87A6-4531-8819-01BECE100A74}" srcOrd="1" destOrd="0" presId="urn:microsoft.com/office/officeart/2005/8/layout/orgChart1"/>
    <dgm:cxn modelId="{016D5213-1727-42AB-9FB6-7B032BBA856D}" type="presOf" srcId="{AB0CBB39-A26B-411D-9DC1-6382AF855705}" destId="{D7DF594C-7D71-4BD9-92BD-875CEBE20E9E}" srcOrd="0" destOrd="0" presId="urn:microsoft.com/office/officeart/2005/8/layout/orgChart1"/>
    <dgm:cxn modelId="{054608AC-E5A6-4AC8-BB2C-ED3BE6C6DEA4}" type="presOf" srcId="{86F352E3-6F07-45BF-B75C-93D6418D2865}" destId="{8392FAB2-2A07-45D6-AAB4-30C519713A48}" srcOrd="0" destOrd="0" presId="urn:microsoft.com/office/officeart/2005/8/layout/orgChart1"/>
    <dgm:cxn modelId="{1CEA12A4-50C6-433A-8494-B72E71C8222E}" type="presOf" srcId="{452A61CE-A20C-4FDF-94F0-420FC7987199}" destId="{52B785FB-A9BC-44AC-93F1-A3B3BA2AC85A}" srcOrd="0" destOrd="0" presId="urn:microsoft.com/office/officeart/2005/8/layout/orgChart1"/>
    <dgm:cxn modelId="{EBEEFB03-F3F2-40BA-80C3-3F3B8F2045E8}" type="presOf" srcId="{FDA078E0-ADE6-4C52-9771-B27F4D1EB4CE}" destId="{01F521E9-0E51-4CB8-8BC3-3E7F2C326307}" srcOrd="0" destOrd="0" presId="urn:microsoft.com/office/officeart/2005/8/layout/orgChart1"/>
    <dgm:cxn modelId="{912A31AB-090F-42ED-A7A3-20EBB2841F4E}" type="presOf" srcId="{0F342BA9-746B-4582-AA11-3FD922AB61DA}" destId="{F66091F4-FADB-4F69-B31A-CFC252BCF284}" srcOrd="0" destOrd="0" presId="urn:microsoft.com/office/officeart/2005/8/layout/orgChart1"/>
    <dgm:cxn modelId="{D4E96054-E344-4F55-8F43-B79EF326193F}" srcId="{96663E17-730D-4F14-8EE0-87F397A10A3C}" destId="{B4EBAB46-2708-4A17-A9E5-B57161B4ADE9}" srcOrd="1" destOrd="0" parTransId="{452A61CE-A20C-4FDF-94F0-420FC7987199}" sibTransId="{70552AEE-091E-4171-AB24-B2B0B8C5B8F2}"/>
    <dgm:cxn modelId="{01155E9E-0E01-4E69-AD7F-BC356612E582}" srcId="{96663E17-730D-4F14-8EE0-87F397A10A3C}" destId="{86F352E3-6F07-45BF-B75C-93D6418D2865}" srcOrd="3" destOrd="0" parTransId="{0F342BA9-746B-4582-AA11-3FD922AB61DA}" sibTransId="{498C2305-E10B-4455-873D-00F8D0B98968}"/>
    <dgm:cxn modelId="{91ECF5FA-492C-4651-A86E-05755C72B687}" type="presParOf" srcId="{49BA5F93-D004-4D55-951C-79D40A8AD56F}" destId="{9613C7DA-4613-4E79-BD13-DBA527AE613A}" srcOrd="0" destOrd="0" presId="urn:microsoft.com/office/officeart/2005/8/layout/orgChart1"/>
    <dgm:cxn modelId="{24F30E78-6B08-46D9-AA1E-2B11D93F7BD0}" type="presParOf" srcId="{9613C7DA-4613-4E79-BD13-DBA527AE613A}" destId="{81A34EBE-0337-4F39-B396-CF3FC0F3C051}" srcOrd="0" destOrd="0" presId="urn:microsoft.com/office/officeart/2005/8/layout/orgChart1"/>
    <dgm:cxn modelId="{F331252B-66E8-4F52-892C-7884B5DE51AC}" type="presParOf" srcId="{81A34EBE-0337-4F39-B396-CF3FC0F3C051}" destId="{D243132F-B07D-4060-A1DF-31246AB62CFB}" srcOrd="0" destOrd="0" presId="urn:microsoft.com/office/officeart/2005/8/layout/orgChart1"/>
    <dgm:cxn modelId="{77EA401D-AE16-4AC5-9713-1D734558649F}" type="presParOf" srcId="{81A34EBE-0337-4F39-B396-CF3FC0F3C051}" destId="{F708734C-E8EA-4982-8BA9-A46201A7B30F}" srcOrd="1" destOrd="0" presId="urn:microsoft.com/office/officeart/2005/8/layout/orgChart1"/>
    <dgm:cxn modelId="{81FE291C-F9A6-4D0A-960A-63FB9E7DAFC9}" type="presParOf" srcId="{9613C7DA-4613-4E79-BD13-DBA527AE613A}" destId="{7A4C7921-BE6F-47FB-9426-53A962E0BB5C}" srcOrd="1" destOrd="0" presId="urn:microsoft.com/office/officeart/2005/8/layout/orgChart1"/>
    <dgm:cxn modelId="{D8A36F2B-E0ED-4E99-BA8F-FEB32A8CF2D8}" type="presParOf" srcId="{7A4C7921-BE6F-47FB-9426-53A962E0BB5C}" destId="{01F521E9-0E51-4CB8-8BC3-3E7F2C326307}" srcOrd="0" destOrd="0" presId="urn:microsoft.com/office/officeart/2005/8/layout/orgChart1"/>
    <dgm:cxn modelId="{1BD00116-7BA0-4718-9B68-E6F147FCE84D}" type="presParOf" srcId="{7A4C7921-BE6F-47FB-9426-53A962E0BB5C}" destId="{19D1D0FE-500E-484B-8D17-0DFBCC085723}" srcOrd="1" destOrd="0" presId="urn:microsoft.com/office/officeart/2005/8/layout/orgChart1"/>
    <dgm:cxn modelId="{40D51DDB-28BF-4D50-8A23-7A3ADF779184}" type="presParOf" srcId="{19D1D0FE-500E-484B-8D17-0DFBCC085723}" destId="{06CFFFE6-DE9B-4C9E-BAF2-A74FF8BE9C9A}" srcOrd="0" destOrd="0" presId="urn:microsoft.com/office/officeart/2005/8/layout/orgChart1"/>
    <dgm:cxn modelId="{B8756A47-2F51-4858-803C-B0C7ECCA4997}" type="presParOf" srcId="{06CFFFE6-DE9B-4C9E-BAF2-A74FF8BE9C9A}" destId="{FDCB7401-B32F-475C-A301-8FACB276179F}" srcOrd="0" destOrd="0" presId="urn:microsoft.com/office/officeart/2005/8/layout/orgChart1"/>
    <dgm:cxn modelId="{670F6F20-3625-4D6E-ADC8-26794EEE4E9E}" type="presParOf" srcId="{06CFFFE6-DE9B-4C9E-BAF2-A74FF8BE9C9A}" destId="{C7227D9B-56B8-4E61-BA60-B8F772F40D12}" srcOrd="1" destOrd="0" presId="urn:microsoft.com/office/officeart/2005/8/layout/orgChart1"/>
    <dgm:cxn modelId="{EC1C6D73-2672-4B2C-A1A0-EE23BC35D478}" type="presParOf" srcId="{19D1D0FE-500E-484B-8D17-0DFBCC085723}" destId="{C69F4C77-4039-4C04-829A-6BD76E5B1558}" srcOrd="1" destOrd="0" presId="urn:microsoft.com/office/officeart/2005/8/layout/orgChart1"/>
    <dgm:cxn modelId="{6371BAC4-44F2-4EAE-8F43-ECD3D4EF0E54}" type="presParOf" srcId="{19D1D0FE-500E-484B-8D17-0DFBCC085723}" destId="{F586EF8F-B557-4A7F-B29F-6CC236917F5D}" srcOrd="2" destOrd="0" presId="urn:microsoft.com/office/officeart/2005/8/layout/orgChart1"/>
    <dgm:cxn modelId="{3B1A8F76-A4AE-42BF-866D-17D37B3BFEFA}" type="presParOf" srcId="{7A4C7921-BE6F-47FB-9426-53A962E0BB5C}" destId="{52B785FB-A9BC-44AC-93F1-A3B3BA2AC85A}" srcOrd="2" destOrd="0" presId="urn:microsoft.com/office/officeart/2005/8/layout/orgChart1"/>
    <dgm:cxn modelId="{5B7FB1E5-CBB1-4BB7-A231-6A40763A69A0}" type="presParOf" srcId="{7A4C7921-BE6F-47FB-9426-53A962E0BB5C}" destId="{89C1C66C-5A8C-4B7A-89DE-08AB68681917}" srcOrd="3" destOrd="0" presId="urn:microsoft.com/office/officeart/2005/8/layout/orgChart1"/>
    <dgm:cxn modelId="{A5AB5A90-02B1-408D-9BDD-73E4B0372721}" type="presParOf" srcId="{89C1C66C-5A8C-4B7A-89DE-08AB68681917}" destId="{877E8136-260A-4F1B-B86B-6ECD3C91ED6A}" srcOrd="0" destOrd="0" presId="urn:microsoft.com/office/officeart/2005/8/layout/orgChart1"/>
    <dgm:cxn modelId="{2636211D-DDEB-4187-BF3E-12121AEC5EB0}" type="presParOf" srcId="{877E8136-260A-4F1B-B86B-6ECD3C91ED6A}" destId="{0DD3C189-636D-4542-9B8A-5E9C419B2EFD}" srcOrd="0" destOrd="0" presId="urn:microsoft.com/office/officeart/2005/8/layout/orgChart1"/>
    <dgm:cxn modelId="{3A6B57A9-1038-40AF-ABF1-873447CB0E59}" type="presParOf" srcId="{877E8136-260A-4F1B-B86B-6ECD3C91ED6A}" destId="{82CF90BB-87A6-4531-8819-01BECE100A74}" srcOrd="1" destOrd="0" presId="urn:microsoft.com/office/officeart/2005/8/layout/orgChart1"/>
    <dgm:cxn modelId="{4941688A-4485-45D1-BEAA-7FC8230989B6}" type="presParOf" srcId="{89C1C66C-5A8C-4B7A-89DE-08AB68681917}" destId="{90B11E7B-558B-4D5D-90E2-FA5CA7D30E94}" srcOrd="1" destOrd="0" presId="urn:microsoft.com/office/officeart/2005/8/layout/orgChart1"/>
    <dgm:cxn modelId="{4497D269-62BC-4A55-B07E-3D68196F1CB8}" type="presParOf" srcId="{89C1C66C-5A8C-4B7A-89DE-08AB68681917}" destId="{373E7F51-16BD-4D54-B22E-C61B27F6EAB8}" srcOrd="2" destOrd="0" presId="urn:microsoft.com/office/officeart/2005/8/layout/orgChart1"/>
    <dgm:cxn modelId="{EEDC4C32-37D2-4BE6-B27A-885E1A362619}" type="presParOf" srcId="{7A4C7921-BE6F-47FB-9426-53A962E0BB5C}" destId="{91FB4039-C274-4FC5-83B7-152942337E0F}" srcOrd="4" destOrd="0" presId="urn:microsoft.com/office/officeart/2005/8/layout/orgChart1"/>
    <dgm:cxn modelId="{A993B15E-4CB5-49F9-8207-D214A3E70F1B}" type="presParOf" srcId="{7A4C7921-BE6F-47FB-9426-53A962E0BB5C}" destId="{A2D5BFFA-71D0-4DA1-A705-DECB33AC385C}" srcOrd="5" destOrd="0" presId="urn:microsoft.com/office/officeart/2005/8/layout/orgChart1"/>
    <dgm:cxn modelId="{418B9B23-EB8D-4DF4-A185-7D401A880463}" type="presParOf" srcId="{A2D5BFFA-71D0-4DA1-A705-DECB33AC385C}" destId="{327F86EC-922E-401D-9BAE-4AF94F28D0A6}" srcOrd="0" destOrd="0" presId="urn:microsoft.com/office/officeart/2005/8/layout/orgChart1"/>
    <dgm:cxn modelId="{BCB28A59-E183-490D-890B-ADE9524A79F0}" type="presParOf" srcId="{327F86EC-922E-401D-9BAE-4AF94F28D0A6}" destId="{D7DF594C-7D71-4BD9-92BD-875CEBE20E9E}" srcOrd="0" destOrd="0" presId="urn:microsoft.com/office/officeart/2005/8/layout/orgChart1"/>
    <dgm:cxn modelId="{B3962EC3-7928-4C8D-8588-D9C940275D32}" type="presParOf" srcId="{327F86EC-922E-401D-9BAE-4AF94F28D0A6}" destId="{45A1280D-D99E-4E77-9C09-751E9A1CDA4A}" srcOrd="1" destOrd="0" presId="urn:microsoft.com/office/officeart/2005/8/layout/orgChart1"/>
    <dgm:cxn modelId="{9CEA68F7-3E44-4428-866B-36D5246480DB}" type="presParOf" srcId="{A2D5BFFA-71D0-4DA1-A705-DECB33AC385C}" destId="{397B815B-D51E-4727-BE0A-B9D539813F83}" srcOrd="1" destOrd="0" presId="urn:microsoft.com/office/officeart/2005/8/layout/orgChart1"/>
    <dgm:cxn modelId="{07523063-C7AC-46A0-92FA-ED91254796C5}" type="presParOf" srcId="{A2D5BFFA-71D0-4DA1-A705-DECB33AC385C}" destId="{278B74D8-2233-4004-821F-38281530FF88}" srcOrd="2" destOrd="0" presId="urn:microsoft.com/office/officeart/2005/8/layout/orgChart1"/>
    <dgm:cxn modelId="{E46A0F2A-56F0-48AD-BD31-05908C3FC610}" type="presParOf" srcId="{7A4C7921-BE6F-47FB-9426-53A962E0BB5C}" destId="{F66091F4-FADB-4F69-B31A-CFC252BCF284}" srcOrd="6" destOrd="0" presId="urn:microsoft.com/office/officeart/2005/8/layout/orgChart1"/>
    <dgm:cxn modelId="{E2C2B53A-CA8C-4F9D-B12A-F606CA84E542}" type="presParOf" srcId="{7A4C7921-BE6F-47FB-9426-53A962E0BB5C}" destId="{740DF4C7-0B16-4F7C-A473-5A5660F11D45}" srcOrd="7" destOrd="0" presId="urn:microsoft.com/office/officeart/2005/8/layout/orgChart1"/>
    <dgm:cxn modelId="{B1357E4D-7A55-4537-8033-5A371994E3FB}" type="presParOf" srcId="{740DF4C7-0B16-4F7C-A473-5A5660F11D45}" destId="{A91854D5-D613-4C6B-A3AE-8240662E625E}" srcOrd="0" destOrd="0" presId="urn:microsoft.com/office/officeart/2005/8/layout/orgChart1"/>
    <dgm:cxn modelId="{7423C504-A200-4C9D-982E-C7A6A377F190}" type="presParOf" srcId="{A91854D5-D613-4C6B-A3AE-8240662E625E}" destId="{8392FAB2-2A07-45D6-AAB4-30C519713A48}" srcOrd="0" destOrd="0" presId="urn:microsoft.com/office/officeart/2005/8/layout/orgChart1"/>
    <dgm:cxn modelId="{D9C0E166-934C-4E70-BEBB-6C9E64739217}" type="presParOf" srcId="{A91854D5-D613-4C6B-A3AE-8240662E625E}" destId="{15B73EE1-8025-44F9-84CC-3BB35249B94C}" srcOrd="1" destOrd="0" presId="urn:microsoft.com/office/officeart/2005/8/layout/orgChart1"/>
    <dgm:cxn modelId="{C100BEAF-162F-4E7A-AD65-F646C7C0EB6D}" type="presParOf" srcId="{740DF4C7-0B16-4F7C-A473-5A5660F11D45}" destId="{345E6E0B-5D5B-44FC-AE43-48C4BB6360CE}" srcOrd="1" destOrd="0" presId="urn:microsoft.com/office/officeart/2005/8/layout/orgChart1"/>
    <dgm:cxn modelId="{26F5F5C0-1CE8-41FE-957D-D204BF634E99}" type="presParOf" srcId="{740DF4C7-0B16-4F7C-A473-5A5660F11D45}" destId="{D2BCD1E7-865C-4A4D-96B7-72CF5F212E8F}" srcOrd="2" destOrd="0" presId="urn:microsoft.com/office/officeart/2005/8/layout/orgChart1"/>
    <dgm:cxn modelId="{423170D8-3C73-4175-BEE5-0B6EFDA930CB}" type="presParOf" srcId="{7A4C7921-BE6F-47FB-9426-53A962E0BB5C}" destId="{8138E493-DBBA-488C-927F-4DC8707DF370}" srcOrd="8" destOrd="0" presId="urn:microsoft.com/office/officeart/2005/8/layout/orgChart1"/>
    <dgm:cxn modelId="{B97F1E08-80E9-4026-81F5-65F6631FE417}" type="presParOf" srcId="{7A4C7921-BE6F-47FB-9426-53A962E0BB5C}" destId="{75053CC3-CACC-4A78-980E-4D5389F96F8B}" srcOrd="9" destOrd="0" presId="urn:microsoft.com/office/officeart/2005/8/layout/orgChart1"/>
    <dgm:cxn modelId="{9D66348C-3261-4583-A53C-EBBB3F128660}" type="presParOf" srcId="{75053CC3-CACC-4A78-980E-4D5389F96F8B}" destId="{88613FCE-D8D0-414C-8AC0-0F4AAD6659C7}" srcOrd="0" destOrd="0" presId="urn:microsoft.com/office/officeart/2005/8/layout/orgChart1"/>
    <dgm:cxn modelId="{F6A6BF35-D034-44AA-B828-D6A64B80330E}" type="presParOf" srcId="{88613FCE-D8D0-414C-8AC0-0F4AAD6659C7}" destId="{32F61CA9-386B-45E0-A5B9-A9747A6DDF27}" srcOrd="0" destOrd="0" presId="urn:microsoft.com/office/officeart/2005/8/layout/orgChart1"/>
    <dgm:cxn modelId="{683B8E0F-B211-459C-974A-B895AA1A9DA8}" type="presParOf" srcId="{88613FCE-D8D0-414C-8AC0-0F4AAD6659C7}" destId="{8EC648E4-B89E-4E3A-B51A-F37FDCBA5BA6}" srcOrd="1" destOrd="0" presId="urn:microsoft.com/office/officeart/2005/8/layout/orgChart1"/>
    <dgm:cxn modelId="{A7250DDE-3C27-404E-BF94-0F35557FC73A}" type="presParOf" srcId="{75053CC3-CACC-4A78-980E-4D5389F96F8B}" destId="{7355721A-57FA-4EF9-B362-6BD75ADCFA22}" srcOrd="1" destOrd="0" presId="urn:microsoft.com/office/officeart/2005/8/layout/orgChart1"/>
    <dgm:cxn modelId="{2CFF0EE2-0B54-4707-95D5-B5B3D828B972}" type="presParOf" srcId="{75053CC3-CACC-4A78-980E-4D5389F96F8B}" destId="{93223A2B-BF2E-4412-928F-11A9F773E29C}" srcOrd="2" destOrd="0" presId="urn:microsoft.com/office/officeart/2005/8/layout/orgChart1"/>
    <dgm:cxn modelId="{541AEABB-82F8-48C0-8037-79269A2B8B40}" type="presParOf" srcId="{9613C7DA-4613-4E79-BD13-DBA527AE613A}" destId="{AEFAA4A9-A971-4411-A8DE-B8A16457EE5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6689A0-BE23-49DC-9C50-4B02A32B37B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E209935-61A7-4530-B749-09331AF0BD24}">
      <dgm:prSet phldrT="[Текст]"/>
      <dgm:spPr/>
      <dgm:t>
        <a:bodyPr/>
        <a:lstStyle/>
        <a:p>
          <a:r>
            <a:rPr lang="uk-UA" dirty="0" smtClean="0"/>
            <a:t>За ступенем суспільної небезпеки</a:t>
          </a:r>
          <a:endParaRPr lang="uk-UA" dirty="0"/>
        </a:p>
      </dgm:t>
    </dgm:pt>
    <dgm:pt modelId="{722D8787-6A99-4F73-B7F1-2956C91E22F4}" type="parTrans" cxnId="{34B18EE6-EC1A-42C7-8F90-5140D3889CA2}">
      <dgm:prSet/>
      <dgm:spPr/>
      <dgm:t>
        <a:bodyPr/>
        <a:lstStyle/>
        <a:p>
          <a:endParaRPr lang="uk-UA"/>
        </a:p>
      </dgm:t>
    </dgm:pt>
    <dgm:pt modelId="{FC799525-09F2-4CE6-8DC0-0575702910DB}" type="sibTrans" cxnId="{34B18EE6-EC1A-42C7-8F90-5140D3889CA2}">
      <dgm:prSet/>
      <dgm:spPr/>
      <dgm:t>
        <a:bodyPr/>
        <a:lstStyle/>
        <a:p>
          <a:endParaRPr lang="uk-UA"/>
        </a:p>
      </dgm:t>
    </dgm:pt>
    <dgm:pt modelId="{E6492B36-DE81-4A90-ADA4-CD912A9D8560}">
      <dgm:prSet phldrT="[Текст]" custT="1"/>
      <dgm:spPr/>
      <dgm:t>
        <a:bodyPr/>
        <a:lstStyle/>
        <a:p>
          <a:r>
            <a:rPr lang="uk-UA" sz="4400" dirty="0" smtClean="0"/>
            <a:t>Злочини</a:t>
          </a:r>
          <a:endParaRPr lang="uk-UA" sz="4400" dirty="0"/>
        </a:p>
      </dgm:t>
    </dgm:pt>
    <dgm:pt modelId="{765774E5-3F19-4CC0-9809-91C0ED9BCF60}" type="parTrans" cxnId="{17205669-8473-4465-BFB3-8A0940C6E428}">
      <dgm:prSet/>
      <dgm:spPr/>
      <dgm:t>
        <a:bodyPr/>
        <a:lstStyle/>
        <a:p>
          <a:endParaRPr lang="uk-UA"/>
        </a:p>
      </dgm:t>
    </dgm:pt>
    <dgm:pt modelId="{10F63F3B-C87B-4F1E-AE6A-3DEA31183147}" type="sibTrans" cxnId="{17205669-8473-4465-BFB3-8A0940C6E428}">
      <dgm:prSet/>
      <dgm:spPr/>
      <dgm:t>
        <a:bodyPr/>
        <a:lstStyle/>
        <a:p>
          <a:endParaRPr lang="uk-UA"/>
        </a:p>
      </dgm:t>
    </dgm:pt>
    <dgm:pt modelId="{39EE40F1-8FD2-4583-9A98-78017D069B13}">
      <dgm:prSet phldrT="[Текст]" custT="1"/>
      <dgm:spPr/>
      <dgm:t>
        <a:bodyPr/>
        <a:lstStyle/>
        <a:p>
          <a:r>
            <a:rPr lang="uk-UA" sz="4400" dirty="0" smtClean="0"/>
            <a:t>Проступки</a:t>
          </a:r>
          <a:endParaRPr lang="uk-UA" sz="4400" dirty="0"/>
        </a:p>
      </dgm:t>
    </dgm:pt>
    <dgm:pt modelId="{4FA4F36A-C070-4A01-99C8-9E45ADECA64E}" type="parTrans" cxnId="{2D8278B4-4668-49D4-8353-A3062B34380F}">
      <dgm:prSet/>
      <dgm:spPr/>
      <dgm:t>
        <a:bodyPr/>
        <a:lstStyle/>
        <a:p>
          <a:endParaRPr lang="uk-UA"/>
        </a:p>
      </dgm:t>
    </dgm:pt>
    <dgm:pt modelId="{394C9308-41D2-4237-835A-3AFD13EB5BE5}" type="sibTrans" cxnId="{2D8278B4-4668-49D4-8353-A3062B34380F}">
      <dgm:prSet/>
      <dgm:spPr/>
      <dgm:t>
        <a:bodyPr/>
        <a:lstStyle/>
        <a:p>
          <a:endParaRPr lang="uk-UA"/>
        </a:p>
      </dgm:t>
    </dgm:pt>
    <dgm:pt modelId="{4F9595B6-1935-45FE-8B34-10179FB96F97}" type="pres">
      <dgm:prSet presAssocID="{F06689A0-BE23-49DC-9C50-4B02A32B37B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CDAEF91-3552-47AD-A318-CA0D573A2A3F}" type="pres">
      <dgm:prSet presAssocID="{CE209935-61A7-4530-B749-09331AF0BD24}" presName="hierRoot1" presStyleCnt="0">
        <dgm:presLayoutVars>
          <dgm:hierBranch val="init"/>
        </dgm:presLayoutVars>
      </dgm:prSet>
      <dgm:spPr/>
    </dgm:pt>
    <dgm:pt modelId="{6E0AF145-684B-44C8-95E5-C82FB9FFC7B1}" type="pres">
      <dgm:prSet presAssocID="{CE209935-61A7-4530-B749-09331AF0BD24}" presName="rootComposite1" presStyleCnt="0"/>
      <dgm:spPr/>
    </dgm:pt>
    <dgm:pt modelId="{E0E0D310-6363-4F18-8E13-A8789A2FE079}" type="pres">
      <dgm:prSet presAssocID="{CE209935-61A7-4530-B749-09331AF0BD24}" presName="rootText1" presStyleLbl="node0" presStyleIdx="0" presStyleCnt="1" custScaleX="142024" custScaleY="127213">
        <dgm:presLayoutVars>
          <dgm:chPref val="3"/>
        </dgm:presLayoutVars>
      </dgm:prSet>
      <dgm:spPr/>
    </dgm:pt>
    <dgm:pt modelId="{8DC99910-3F2C-410D-80F4-E393B9F9E362}" type="pres">
      <dgm:prSet presAssocID="{CE209935-61A7-4530-B749-09331AF0BD24}" presName="rootConnector1" presStyleLbl="node1" presStyleIdx="0" presStyleCnt="0"/>
      <dgm:spPr/>
    </dgm:pt>
    <dgm:pt modelId="{7149C563-3545-4EFB-9E11-FF0B6F6BC9C7}" type="pres">
      <dgm:prSet presAssocID="{CE209935-61A7-4530-B749-09331AF0BD24}" presName="hierChild2" presStyleCnt="0"/>
      <dgm:spPr/>
    </dgm:pt>
    <dgm:pt modelId="{50A800FD-41C6-499B-958D-16922EB9F804}" type="pres">
      <dgm:prSet presAssocID="{765774E5-3F19-4CC0-9809-91C0ED9BCF60}" presName="Name37" presStyleLbl="parChTrans1D2" presStyleIdx="0" presStyleCnt="2"/>
      <dgm:spPr/>
    </dgm:pt>
    <dgm:pt modelId="{D0D828A3-25CA-4518-B387-81F46A1D3916}" type="pres">
      <dgm:prSet presAssocID="{E6492B36-DE81-4A90-ADA4-CD912A9D8560}" presName="hierRoot2" presStyleCnt="0">
        <dgm:presLayoutVars>
          <dgm:hierBranch val="init"/>
        </dgm:presLayoutVars>
      </dgm:prSet>
      <dgm:spPr/>
    </dgm:pt>
    <dgm:pt modelId="{44236353-D8E1-4B7D-93AC-944A9133A0F1}" type="pres">
      <dgm:prSet presAssocID="{E6492B36-DE81-4A90-ADA4-CD912A9D8560}" presName="rootComposite" presStyleCnt="0"/>
      <dgm:spPr/>
    </dgm:pt>
    <dgm:pt modelId="{829D17BE-97BA-49A3-A492-E4A75810B88E}" type="pres">
      <dgm:prSet presAssocID="{E6492B36-DE81-4A90-ADA4-CD912A9D8560}" presName="rootText" presStyleLbl="node2" presStyleIdx="0" presStyleCnt="2">
        <dgm:presLayoutVars>
          <dgm:chPref val="3"/>
        </dgm:presLayoutVars>
      </dgm:prSet>
      <dgm:spPr/>
    </dgm:pt>
    <dgm:pt modelId="{643D8370-421F-4369-9653-70CD311592CB}" type="pres">
      <dgm:prSet presAssocID="{E6492B36-DE81-4A90-ADA4-CD912A9D8560}" presName="rootConnector" presStyleLbl="node2" presStyleIdx="0" presStyleCnt="2"/>
      <dgm:spPr/>
    </dgm:pt>
    <dgm:pt modelId="{6C45E6F4-9E3E-4264-9B57-40AA22B0D617}" type="pres">
      <dgm:prSet presAssocID="{E6492B36-DE81-4A90-ADA4-CD912A9D8560}" presName="hierChild4" presStyleCnt="0"/>
      <dgm:spPr/>
    </dgm:pt>
    <dgm:pt modelId="{5A59E111-2803-4BB7-AB24-8554AAA008D8}" type="pres">
      <dgm:prSet presAssocID="{E6492B36-DE81-4A90-ADA4-CD912A9D8560}" presName="hierChild5" presStyleCnt="0"/>
      <dgm:spPr/>
    </dgm:pt>
    <dgm:pt modelId="{761F21F1-C2C0-444D-A886-E518D7D2D50D}" type="pres">
      <dgm:prSet presAssocID="{4FA4F36A-C070-4A01-99C8-9E45ADECA64E}" presName="Name37" presStyleLbl="parChTrans1D2" presStyleIdx="1" presStyleCnt="2"/>
      <dgm:spPr/>
    </dgm:pt>
    <dgm:pt modelId="{99ACD8EA-D7AF-4146-B364-83D93CF422B7}" type="pres">
      <dgm:prSet presAssocID="{39EE40F1-8FD2-4583-9A98-78017D069B13}" presName="hierRoot2" presStyleCnt="0">
        <dgm:presLayoutVars>
          <dgm:hierBranch val="init"/>
        </dgm:presLayoutVars>
      </dgm:prSet>
      <dgm:spPr/>
    </dgm:pt>
    <dgm:pt modelId="{8AC69CC3-595C-4E01-81D0-F2C0E1A61AAF}" type="pres">
      <dgm:prSet presAssocID="{39EE40F1-8FD2-4583-9A98-78017D069B13}" presName="rootComposite" presStyleCnt="0"/>
      <dgm:spPr/>
    </dgm:pt>
    <dgm:pt modelId="{E8C1933B-1F61-47E4-8A8E-66AB465CDE72}" type="pres">
      <dgm:prSet presAssocID="{39EE40F1-8FD2-4583-9A98-78017D069B13}" presName="rootText" presStyleLbl="node2" presStyleIdx="1" presStyleCnt="2">
        <dgm:presLayoutVars>
          <dgm:chPref val="3"/>
        </dgm:presLayoutVars>
      </dgm:prSet>
      <dgm:spPr/>
    </dgm:pt>
    <dgm:pt modelId="{9FCA7008-F0D5-4FE9-B44E-5A33B7835DE8}" type="pres">
      <dgm:prSet presAssocID="{39EE40F1-8FD2-4583-9A98-78017D069B13}" presName="rootConnector" presStyleLbl="node2" presStyleIdx="1" presStyleCnt="2"/>
      <dgm:spPr/>
    </dgm:pt>
    <dgm:pt modelId="{361548E7-79BA-4DD9-AE1A-175AD630F78B}" type="pres">
      <dgm:prSet presAssocID="{39EE40F1-8FD2-4583-9A98-78017D069B13}" presName="hierChild4" presStyleCnt="0"/>
      <dgm:spPr/>
    </dgm:pt>
    <dgm:pt modelId="{026239FC-0961-4B9E-B367-6886ADADE794}" type="pres">
      <dgm:prSet presAssocID="{39EE40F1-8FD2-4583-9A98-78017D069B13}" presName="hierChild5" presStyleCnt="0"/>
      <dgm:spPr/>
    </dgm:pt>
    <dgm:pt modelId="{A9E09EA5-BEDA-4240-802A-004C4359B58B}" type="pres">
      <dgm:prSet presAssocID="{CE209935-61A7-4530-B749-09331AF0BD24}" presName="hierChild3" presStyleCnt="0"/>
      <dgm:spPr/>
    </dgm:pt>
  </dgm:ptLst>
  <dgm:cxnLst>
    <dgm:cxn modelId="{94179CBF-CA9C-486E-87A4-77DB00A34366}" type="presOf" srcId="{E6492B36-DE81-4A90-ADA4-CD912A9D8560}" destId="{829D17BE-97BA-49A3-A492-E4A75810B88E}" srcOrd="0" destOrd="0" presId="urn:microsoft.com/office/officeart/2005/8/layout/orgChart1"/>
    <dgm:cxn modelId="{15D5F3CC-B09C-4566-AF9F-E97148EC31BC}" type="presOf" srcId="{4FA4F36A-C070-4A01-99C8-9E45ADECA64E}" destId="{761F21F1-C2C0-444D-A886-E518D7D2D50D}" srcOrd="0" destOrd="0" presId="urn:microsoft.com/office/officeart/2005/8/layout/orgChart1"/>
    <dgm:cxn modelId="{34B18EE6-EC1A-42C7-8F90-5140D3889CA2}" srcId="{F06689A0-BE23-49DC-9C50-4B02A32B37B6}" destId="{CE209935-61A7-4530-B749-09331AF0BD24}" srcOrd="0" destOrd="0" parTransId="{722D8787-6A99-4F73-B7F1-2956C91E22F4}" sibTransId="{FC799525-09F2-4CE6-8DC0-0575702910DB}"/>
    <dgm:cxn modelId="{31B2BDE4-9A0F-4E4A-89DC-5374D4ABA3C6}" type="presOf" srcId="{E6492B36-DE81-4A90-ADA4-CD912A9D8560}" destId="{643D8370-421F-4369-9653-70CD311592CB}" srcOrd="1" destOrd="0" presId="urn:microsoft.com/office/officeart/2005/8/layout/orgChart1"/>
    <dgm:cxn modelId="{A9B50FB0-A187-434B-BBAB-B6E48B760019}" type="presOf" srcId="{39EE40F1-8FD2-4583-9A98-78017D069B13}" destId="{E8C1933B-1F61-47E4-8A8E-66AB465CDE72}" srcOrd="0" destOrd="0" presId="urn:microsoft.com/office/officeart/2005/8/layout/orgChart1"/>
    <dgm:cxn modelId="{F8C76ADA-C561-4908-8DEE-61AF2DE28F46}" type="presOf" srcId="{765774E5-3F19-4CC0-9809-91C0ED9BCF60}" destId="{50A800FD-41C6-499B-958D-16922EB9F804}" srcOrd="0" destOrd="0" presId="urn:microsoft.com/office/officeart/2005/8/layout/orgChart1"/>
    <dgm:cxn modelId="{55DF5FD1-BF5B-4894-B882-D387540A4483}" type="presOf" srcId="{F06689A0-BE23-49DC-9C50-4B02A32B37B6}" destId="{4F9595B6-1935-45FE-8B34-10179FB96F97}" srcOrd="0" destOrd="0" presId="urn:microsoft.com/office/officeart/2005/8/layout/orgChart1"/>
    <dgm:cxn modelId="{2D8278B4-4668-49D4-8353-A3062B34380F}" srcId="{CE209935-61A7-4530-B749-09331AF0BD24}" destId="{39EE40F1-8FD2-4583-9A98-78017D069B13}" srcOrd="1" destOrd="0" parTransId="{4FA4F36A-C070-4A01-99C8-9E45ADECA64E}" sibTransId="{394C9308-41D2-4237-835A-3AFD13EB5BE5}"/>
    <dgm:cxn modelId="{89B8E74A-FF1E-481E-BBEE-069C54365A3A}" type="presOf" srcId="{39EE40F1-8FD2-4583-9A98-78017D069B13}" destId="{9FCA7008-F0D5-4FE9-B44E-5A33B7835DE8}" srcOrd="1" destOrd="0" presId="urn:microsoft.com/office/officeart/2005/8/layout/orgChart1"/>
    <dgm:cxn modelId="{88CA1F11-4921-4677-B971-F0BC9F4BAF28}" type="presOf" srcId="{CE209935-61A7-4530-B749-09331AF0BD24}" destId="{8DC99910-3F2C-410D-80F4-E393B9F9E362}" srcOrd="1" destOrd="0" presId="urn:microsoft.com/office/officeart/2005/8/layout/orgChart1"/>
    <dgm:cxn modelId="{4ABA8B9C-F387-4385-BF97-08C66F0CFD1A}" type="presOf" srcId="{CE209935-61A7-4530-B749-09331AF0BD24}" destId="{E0E0D310-6363-4F18-8E13-A8789A2FE079}" srcOrd="0" destOrd="0" presId="urn:microsoft.com/office/officeart/2005/8/layout/orgChart1"/>
    <dgm:cxn modelId="{17205669-8473-4465-BFB3-8A0940C6E428}" srcId="{CE209935-61A7-4530-B749-09331AF0BD24}" destId="{E6492B36-DE81-4A90-ADA4-CD912A9D8560}" srcOrd="0" destOrd="0" parTransId="{765774E5-3F19-4CC0-9809-91C0ED9BCF60}" sibTransId="{10F63F3B-C87B-4F1E-AE6A-3DEA31183147}"/>
    <dgm:cxn modelId="{03B44627-3A1E-4FD3-BCB0-CCA663B1088C}" type="presParOf" srcId="{4F9595B6-1935-45FE-8B34-10179FB96F97}" destId="{BCDAEF91-3552-47AD-A318-CA0D573A2A3F}" srcOrd="0" destOrd="0" presId="urn:microsoft.com/office/officeart/2005/8/layout/orgChart1"/>
    <dgm:cxn modelId="{688D1B7C-C0E3-4A99-B92A-434BA0F7B50D}" type="presParOf" srcId="{BCDAEF91-3552-47AD-A318-CA0D573A2A3F}" destId="{6E0AF145-684B-44C8-95E5-C82FB9FFC7B1}" srcOrd="0" destOrd="0" presId="urn:microsoft.com/office/officeart/2005/8/layout/orgChart1"/>
    <dgm:cxn modelId="{1A0A7880-F340-4443-9324-BDD63481406E}" type="presParOf" srcId="{6E0AF145-684B-44C8-95E5-C82FB9FFC7B1}" destId="{E0E0D310-6363-4F18-8E13-A8789A2FE079}" srcOrd="0" destOrd="0" presId="urn:microsoft.com/office/officeart/2005/8/layout/orgChart1"/>
    <dgm:cxn modelId="{68C7563A-0418-444A-8BB4-23CEFB8B115B}" type="presParOf" srcId="{6E0AF145-684B-44C8-95E5-C82FB9FFC7B1}" destId="{8DC99910-3F2C-410D-80F4-E393B9F9E362}" srcOrd="1" destOrd="0" presId="urn:microsoft.com/office/officeart/2005/8/layout/orgChart1"/>
    <dgm:cxn modelId="{DB50A0AF-0B14-4E4F-A3C3-AEB073DF93EF}" type="presParOf" srcId="{BCDAEF91-3552-47AD-A318-CA0D573A2A3F}" destId="{7149C563-3545-4EFB-9E11-FF0B6F6BC9C7}" srcOrd="1" destOrd="0" presId="urn:microsoft.com/office/officeart/2005/8/layout/orgChart1"/>
    <dgm:cxn modelId="{4EB741B2-2ABF-4F3C-9D72-DFEE64BFA06A}" type="presParOf" srcId="{7149C563-3545-4EFB-9E11-FF0B6F6BC9C7}" destId="{50A800FD-41C6-499B-958D-16922EB9F804}" srcOrd="0" destOrd="0" presId="urn:microsoft.com/office/officeart/2005/8/layout/orgChart1"/>
    <dgm:cxn modelId="{3A741B53-E774-44DD-8F36-0C435A64CB6D}" type="presParOf" srcId="{7149C563-3545-4EFB-9E11-FF0B6F6BC9C7}" destId="{D0D828A3-25CA-4518-B387-81F46A1D3916}" srcOrd="1" destOrd="0" presId="urn:microsoft.com/office/officeart/2005/8/layout/orgChart1"/>
    <dgm:cxn modelId="{8CAA7C32-FB96-4398-ADB9-7C2A9BDA647B}" type="presParOf" srcId="{D0D828A3-25CA-4518-B387-81F46A1D3916}" destId="{44236353-D8E1-4B7D-93AC-944A9133A0F1}" srcOrd="0" destOrd="0" presId="urn:microsoft.com/office/officeart/2005/8/layout/orgChart1"/>
    <dgm:cxn modelId="{C1315029-C1E9-4893-9105-634BDB25CEBC}" type="presParOf" srcId="{44236353-D8E1-4B7D-93AC-944A9133A0F1}" destId="{829D17BE-97BA-49A3-A492-E4A75810B88E}" srcOrd="0" destOrd="0" presId="urn:microsoft.com/office/officeart/2005/8/layout/orgChart1"/>
    <dgm:cxn modelId="{5821BB6E-7C77-453C-B6D9-0722BA5B15B6}" type="presParOf" srcId="{44236353-D8E1-4B7D-93AC-944A9133A0F1}" destId="{643D8370-421F-4369-9653-70CD311592CB}" srcOrd="1" destOrd="0" presId="urn:microsoft.com/office/officeart/2005/8/layout/orgChart1"/>
    <dgm:cxn modelId="{4754969C-4B8C-41F6-ADD1-A45197894C92}" type="presParOf" srcId="{D0D828A3-25CA-4518-B387-81F46A1D3916}" destId="{6C45E6F4-9E3E-4264-9B57-40AA22B0D617}" srcOrd="1" destOrd="0" presId="urn:microsoft.com/office/officeart/2005/8/layout/orgChart1"/>
    <dgm:cxn modelId="{E2148B1D-50F9-4E13-93F5-F48D7C3305E8}" type="presParOf" srcId="{D0D828A3-25CA-4518-B387-81F46A1D3916}" destId="{5A59E111-2803-4BB7-AB24-8554AAA008D8}" srcOrd="2" destOrd="0" presId="urn:microsoft.com/office/officeart/2005/8/layout/orgChart1"/>
    <dgm:cxn modelId="{40A9763D-365F-4442-BC1D-0DB785835A91}" type="presParOf" srcId="{7149C563-3545-4EFB-9E11-FF0B6F6BC9C7}" destId="{761F21F1-C2C0-444D-A886-E518D7D2D50D}" srcOrd="2" destOrd="0" presId="urn:microsoft.com/office/officeart/2005/8/layout/orgChart1"/>
    <dgm:cxn modelId="{7BB71037-B4D3-4A34-947F-B5105DFD7C61}" type="presParOf" srcId="{7149C563-3545-4EFB-9E11-FF0B6F6BC9C7}" destId="{99ACD8EA-D7AF-4146-B364-83D93CF422B7}" srcOrd="3" destOrd="0" presId="urn:microsoft.com/office/officeart/2005/8/layout/orgChart1"/>
    <dgm:cxn modelId="{535EC976-8C0F-4993-B9FA-2BDF167B0539}" type="presParOf" srcId="{99ACD8EA-D7AF-4146-B364-83D93CF422B7}" destId="{8AC69CC3-595C-4E01-81D0-F2C0E1A61AAF}" srcOrd="0" destOrd="0" presId="urn:microsoft.com/office/officeart/2005/8/layout/orgChart1"/>
    <dgm:cxn modelId="{65104E1A-E2FF-4F7F-9430-46187AB90B6A}" type="presParOf" srcId="{8AC69CC3-595C-4E01-81D0-F2C0E1A61AAF}" destId="{E8C1933B-1F61-47E4-8A8E-66AB465CDE72}" srcOrd="0" destOrd="0" presId="urn:microsoft.com/office/officeart/2005/8/layout/orgChart1"/>
    <dgm:cxn modelId="{6379D08D-233A-405B-97F5-DD74B81F6E0C}" type="presParOf" srcId="{8AC69CC3-595C-4E01-81D0-F2C0E1A61AAF}" destId="{9FCA7008-F0D5-4FE9-B44E-5A33B7835DE8}" srcOrd="1" destOrd="0" presId="urn:microsoft.com/office/officeart/2005/8/layout/orgChart1"/>
    <dgm:cxn modelId="{903822E1-E80F-4A93-941A-6A362E678CA8}" type="presParOf" srcId="{99ACD8EA-D7AF-4146-B364-83D93CF422B7}" destId="{361548E7-79BA-4DD9-AE1A-175AD630F78B}" srcOrd="1" destOrd="0" presId="urn:microsoft.com/office/officeart/2005/8/layout/orgChart1"/>
    <dgm:cxn modelId="{727EBB00-4599-4D1F-92BA-7EC39B588D7A}" type="presParOf" srcId="{99ACD8EA-D7AF-4146-B364-83D93CF422B7}" destId="{026239FC-0961-4B9E-B367-6886ADADE794}" srcOrd="2" destOrd="0" presId="urn:microsoft.com/office/officeart/2005/8/layout/orgChart1"/>
    <dgm:cxn modelId="{2EA5832C-308B-4728-9432-A61808E3394E}" type="presParOf" srcId="{BCDAEF91-3552-47AD-A318-CA0D573A2A3F}" destId="{A9E09EA5-BEDA-4240-802A-004C4359B58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8E493-DBBA-488C-927F-4DC8707DF370}">
      <dsp:nvSpPr>
        <dsp:cNvPr id="0" name=""/>
        <dsp:cNvSpPr/>
      </dsp:nvSpPr>
      <dsp:spPr>
        <a:xfrm>
          <a:off x="5858814" y="2428475"/>
          <a:ext cx="4950867" cy="382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115"/>
              </a:lnTo>
              <a:lnTo>
                <a:pt x="4950867" y="191115"/>
              </a:lnTo>
              <a:lnTo>
                <a:pt x="4950867" y="3822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6091F4-FADB-4F69-B31A-CFC252BCF284}">
      <dsp:nvSpPr>
        <dsp:cNvPr id="0" name=""/>
        <dsp:cNvSpPr/>
      </dsp:nvSpPr>
      <dsp:spPr>
        <a:xfrm>
          <a:off x="5858814" y="2428475"/>
          <a:ext cx="2751395" cy="382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115"/>
              </a:lnTo>
              <a:lnTo>
                <a:pt x="2751395" y="191115"/>
              </a:lnTo>
              <a:lnTo>
                <a:pt x="2751395" y="3822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FB4039-C274-4FC5-83B7-152942337E0F}">
      <dsp:nvSpPr>
        <dsp:cNvPr id="0" name=""/>
        <dsp:cNvSpPr/>
      </dsp:nvSpPr>
      <dsp:spPr>
        <a:xfrm>
          <a:off x="5858814" y="2428475"/>
          <a:ext cx="286364" cy="382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115"/>
              </a:lnTo>
              <a:lnTo>
                <a:pt x="286364" y="191115"/>
              </a:lnTo>
              <a:lnTo>
                <a:pt x="286364" y="3822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B785FB-A9BC-44AC-93F1-A3B3BA2AC85A}">
      <dsp:nvSpPr>
        <dsp:cNvPr id="0" name=""/>
        <dsp:cNvSpPr/>
      </dsp:nvSpPr>
      <dsp:spPr>
        <a:xfrm>
          <a:off x="3510418" y="2428475"/>
          <a:ext cx="2348396" cy="382231"/>
        </a:xfrm>
        <a:custGeom>
          <a:avLst/>
          <a:gdLst/>
          <a:ahLst/>
          <a:cxnLst/>
          <a:rect l="0" t="0" r="0" b="0"/>
          <a:pathLst>
            <a:path>
              <a:moveTo>
                <a:pt x="2348396" y="0"/>
              </a:moveTo>
              <a:lnTo>
                <a:pt x="2348396" y="191115"/>
              </a:lnTo>
              <a:lnTo>
                <a:pt x="0" y="191115"/>
              </a:lnTo>
              <a:lnTo>
                <a:pt x="0" y="3822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F521E9-0E51-4CB8-8BC3-3E7F2C326307}">
      <dsp:nvSpPr>
        <dsp:cNvPr id="0" name=""/>
        <dsp:cNvSpPr/>
      </dsp:nvSpPr>
      <dsp:spPr>
        <a:xfrm>
          <a:off x="1024582" y="2428475"/>
          <a:ext cx="4834231" cy="382231"/>
        </a:xfrm>
        <a:custGeom>
          <a:avLst/>
          <a:gdLst/>
          <a:ahLst/>
          <a:cxnLst/>
          <a:rect l="0" t="0" r="0" b="0"/>
          <a:pathLst>
            <a:path>
              <a:moveTo>
                <a:pt x="4834231" y="0"/>
              </a:moveTo>
              <a:lnTo>
                <a:pt x="4834231" y="191115"/>
              </a:lnTo>
              <a:lnTo>
                <a:pt x="0" y="191115"/>
              </a:lnTo>
              <a:lnTo>
                <a:pt x="0" y="3822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43132F-B07D-4060-A1DF-31246AB62CFB}">
      <dsp:nvSpPr>
        <dsp:cNvPr id="0" name=""/>
        <dsp:cNvSpPr/>
      </dsp:nvSpPr>
      <dsp:spPr>
        <a:xfrm>
          <a:off x="3074519" y="1189597"/>
          <a:ext cx="5568590" cy="12388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kern="1200" dirty="0" smtClean="0"/>
            <a:t>Ознаки правопорушень:</a:t>
          </a:r>
          <a:endParaRPr lang="uk-UA" sz="4400" kern="1200" dirty="0"/>
        </a:p>
      </dsp:txBody>
      <dsp:txXfrm>
        <a:off x="3074519" y="1189597"/>
        <a:ext cx="5568590" cy="1238877"/>
      </dsp:txXfrm>
    </dsp:sp>
    <dsp:sp modelId="{FDCB7401-B32F-475C-A301-8FACB276179F}">
      <dsp:nvSpPr>
        <dsp:cNvPr id="0" name=""/>
        <dsp:cNvSpPr/>
      </dsp:nvSpPr>
      <dsp:spPr>
        <a:xfrm>
          <a:off x="783" y="2810706"/>
          <a:ext cx="2047597" cy="11313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Протиправність (порушення норм права)</a:t>
          </a:r>
          <a:endParaRPr lang="uk-UA" sz="2300" kern="1200" dirty="0"/>
        </a:p>
      </dsp:txBody>
      <dsp:txXfrm>
        <a:off x="783" y="2810706"/>
        <a:ext cx="2047597" cy="1131369"/>
      </dsp:txXfrm>
    </dsp:sp>
    <dsp:sp modelId="{0DD3C189-636D-4542-9B8A-5E9C419B2EFD}">
      <dsp:nvSpPr>
        <dsp:cNvPr id="0" name=""/>
        <dsp:cNvSpPr/>
      </dsp:nvSpPr>
      <dsp:spPr>
        <a:xfrm>
          <a:off x="2430613" y="2810706"/>
          <a:ext cx="2159610" cy="11553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Вина (умисел чи необережність)</a:t>
          </a:r>
          <a:endParaRPr lang="uk-UA" sz="2300" kern="1200" dirty="0"/>
        </a:p>
      </dsp:txBody>
      <dsp:txXfrm>
        <a:off x="2430613" y="2810706"/>
        <a:ext cx="2159610" cy="1155304"/>
      </dsp:txXfrm>
    </dsp:sp>
    <dsp:sp modelId="{D7DF594C-7D71-4BD9-92BD-875CEBE20E9E}">
      <dsp:nvSpPr>
        <dsp:cNvPr id="0" name=""/>
        <dsp:cNvSpPr/>
      </dsp:nvSpPr>
      <dsp:spPr>
        <a:xfrm>
          <a:off x="4972455" y="2810706"/>
          <a:ext cx="2345447" cy="11595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Шкода (фізична, матеріальна)</a:t>
          </a:r>
          <a:endParaRPr lang="uk-UA" sz="2300" kern="1200" dirty="0"/>
        </a:p>
      </dsp:txBody>
      <dsp:txXfrm>
        <a:off x="4972455" y="2810706"/>
        <a:ext cx="2345447" cy="1159582"/>
      </dsp:txXfrm>
    </dsp:sp>
    <dsp:sp modelId="{8392FAB2-2A07-45D6-AAB4-30C519713A48}">
      <dsp:nvSpPr>
        <dsp:cNvPr id="0" name=""/>
        <dsp:cNvSpPr/>
      </dsp:nvSpPr>
      <dsp:spPr>
        <a:xfrm>
          <a:off x="7700134" y="2810706"/>
          <a:ext cx="1820151" cy="1177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Діяння (дія або бездіяльність)</a:t>
          </a:r>
          <a:endParaRPr lang="uk-UA" sz="2300" kern="1200" dirty="0"/>
        </a:p>
      </dsp:txBody>
      <dsp:txXfrm>
        <a:off x="7700134" y="2810706"/>
        <a:ext cx="1820151" cy="1177001"/>
      </dsp:txXfrm>
    </dsp:sp>
    <dsp:sp modelId="{32F61CA9-386B-45E0-A5B9-A9747A6DDF27}">
      <dsp:nvSpPr>
        <dsp:cNvPr id="0" name=""/>
        <dsp:cNvSpPr/>
      </dsp:nvSpPr>
      <dsp:spPr>
        <a:xfrm>
          <a:off x="9902518" y="2810706"/>
          <a:ext cx="1814327" cy="1177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Караність (</a:t>
          </a:r>
          <a:r>
            <a:rPr lang="uk-UA" sz="2300" kern="1200" dirty="0" err="1" smtClean="0"/>
            <a:t>відповідання</a:t>
          </a:r>
          <a:r>
            <a:rPr lang="uk-UA" sz="2300" kern="1200" dirty="0" smtClean="0"/>
            <a:t> за скоєне)</a:t>
          </a:r>
          <a:endParaRPr lang="uk-UA" sz="2300" kern="1200" dirty="0"/>
        </a:p>
      </dsp:txBody>
      <dsp:txXfrm>
        <a:off x="9902518" y="2810706"/>
        <a:ext cx="1814327" cy="11770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1F21F1-C2C0-444D-A886-E518D7D2D50D}">
      <dsp:nvSpPr>
        <dsp:cNvPr id="0" name=""/>
        <dsp:cNvSpPr/>
      </dsp:nvSpPr>
      <dsp:spPr>
        <a:xfrm>
          <a:off x="2881927" y="2340444"/>
          <a:ext cx="1577127" cy="547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716"/>
              </a:lnTo>
              <a:lnTo>
                <a:pt x="1577127" y="273716"/>
              </a:lnTo>
              <a:lnTo>
                <a:pt x="1577127" y="5474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A800FD-41C6-499B-958D-16922EB9F804}">
      <dsp:nvSpPr>
        <dsp:cNvPr id="0" name=""/>
        <dsp:cNvSpPr/>
      </dsp:nvSpPr>
      <dsp:spPr>
        <a:xfrm>
          <a:off x="1304800" y="2340444"/>
          <a:ext cx="1577127" cy="547432"/>
        </a:xfrm>
        <a:custGeom>
          <a:avLst/>
          <a:gdLst/>
          <a:ahLst/>
          <a:cxnLst/>
          <a:rect l="0" t="0" r="0" b="0"/>
          <a:pathLst>
            <a:path>
              <a:moveTo>
                <a:pt x="1577127" y="0"/>
              </a:moveTo>
              <a:lnTo>
                <a:pt x="1577127" y="273716"/>
              </a:lnTo>
              <a:lnTo>
                <a:pt x="0" y="273716"/>
              </a:lnTo>
              <a:lnTo>
                <a:pt x="0" y="5474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E0D310-6363-4F18-8E13-A8789A2FE079}">
      <dsp:nvSpPr>
        <dsp:cNvPr id="0" name=""/>
        <dsp:cNvSpPr/>
      </dsp:nvSpPr>
      <dsp:spPr>
        <a:xfrm>
          <a:off x="1030771" y="682336"/>
          <a:ext cx="3702312" cy="16581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За ступенем суспільної небезпеки</a:t>
          </a:r>
          <a:endParaRPr lang="uk-UA" sz="3800" kern="1200" dirty="0"/>
        </a:p>
      </dsp:txBody>
      <dsp:txXfrm>
        <a:off x="1030771" y="682336"/>
        <a:ext cx="3702312" cy="1658107"/>
      </dsp:txXfrm>
    </dsp:sp>
    <dsp:sp modelId="{829D17BE-97BA-49A3-A492-E4A75810B88E}">
      <dsp:nvSpPr>
        <dsp:cNvPr id="0" name=""/>
        <dsp:cNvSpPr/>
      </dsp:nvSpPr>
      <dsp:spPr>
        <a:xfrm>
          <a:off x="1389" y="2887877"/>
          <a:ext cx="2606821" cy="13034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kern="1200" dirty="0" smtClean="0"/>
            <a:t>Злочини</a:t>
          </a:r>
          <a:endParaRPr lang="uk-UA" sz="4400" kern="1200" dirty="0"/>
        </a:p>
      </dsp:txBody>
      <dsp:txXfrm>
        <a:off x="1389" y="2887877"/>
        <a:ext cx="2606821" cy="1303410"/>
      </dsp:txXfrm>
    </dsp:sp>
    <dsp:sp modelId="{E8C1933B-1F61-47E4-8A8E-66AB465CDE72}">
      <dsp:nvSpPr>
        <dsp:cNvPr id="0" name=""/>
        <dsp:cNvSpPr/>
      </dsp:nvSpPr>
      <dsp:spPr>
        <a:xfrm>
          <a:off x="3155643" y="2887877"/>
          <a:ext cx="2606821" cy="13034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kern="1200" dirty="0" smtClean="0"/>
            <a:t>Проступки</a:t>
          </a:r>
          <a:endParaRPr lang="uk-UA" sz="4400" kern="1200" dirty="0"/>
        </a:p>
      </dsp:txBody>
      <dsp:txXfrm>
        <a:off x="3155643" y="2887877"/>
        <a:ext cx="2606821" cy="1303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1FC-F33E-4D0C-8362-286AF6560066}" type="datetimeFigureOut">
              <a:rPr lang="uk-UA" smtClean="0"/>
              <a:t>23.10.2017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2F2-C6D3-4473-A94C-20B3ABEE67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961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1FC-F33E-4D0C-8362-286AF6560066}" type="datetimeFigureOut">
              <a:rPr lang="uk-UA" smtClean="0"/>
              <a:t>23.10.2017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2F2-C6D3-4473-A94C-20B3ABEE67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086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1FC-F33E-4D0C-8362-286AF6560066}" type="datetimeFigureOut">
              <a:rPr lang="uk-UA" smtClean="0"/>
              <a:t>23.10.2017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2F2-C6D3-4473-A94C-20B3ABEE67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6459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1FC-F33E-4D0C-8362-286AF6560066}" type="datetimeFigureOut">
              <a:rPr lang="uk-UA" smtClean="0"/>
              <a:t>23.10.2017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2F2-C6D3-4473-A94C-20B3ABEE67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97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1FC-F33E-4D0C-8362-286AF6560066}" type="datetimeFigureOut">
              <a:rPr lang="uk-UA" smtClean="0"/>
              <a:t>23.10.2017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2F2-C6D3-4473-A94C-20B3ABEE67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4262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1FC-F33E-4D0C-8362-286AF6560066}" type="datetimeFigureOut">
              <a:rPr lang="uk-UA" smtClean="0"/>
              <a:t>23.10.2017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2F2-C6D3-4473-A94C-20B3ABEE67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8052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1FC-F33E-4D0C-8362-286AF6560066}" type="datetimeFigureOut">
              <a:rPr lang="uk-UA" smtClean="0"/>
              <a:t>23.10.2017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2F2-C6D3-4473-A94C-20B3ABEE67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1771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1FC-F33E-4D0C-8362-286AF6560066}" type="datetimeFigureOut">
              <a:rPr lang="uk-UA" smtClean="0"/>
              <a:t>23.10.2017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2F2-C6D3-4473-A94C-20B3ABEE67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1812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1FC-F33E-4D0C-8362-286AF6560066}" type="datetimeFigureOut">
              <a:rPr lang="uk-UA" smtClean="0"/>
              <a:t>23.10.2017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2F2-C6D3-4473-A94C-20B3ABEE67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7379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1FC-F33E-4D0C-8362-286AF6560066}" type="datetimeFigureOut">
              <a:rPr lang="uk-UA" smtClean="0"/>
              <a:t>23.10.2017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2F2-C6D3-4473-A94C-20B3ABEE67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684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C1FC-F33E-4D0C-8362-286AF6560066}" type="datetimeFigureOut">
              <a:rPr lang="uk-UA" smtClean="0"/>
              <a:t>23.10.2017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32F2-C6D3-4473-A94C-20B3ABEE67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9872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EC1FC-F33E-4D0C-8362-286AF6560066}" type="datetimeFigureOut">
              <a:rPr lang="uk-UA" smtClean="0"/>
              <a:t>23.10.2017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632F2-C6D3-4473-A94C-20B3ABEE67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924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17428" y="618186"/>
            <a:ext cx="10303101" cy="3116687"/>
          </a:xfrm>
        </p:spPr>
        <p:txBody>
          <a:bodyPr>
            <a:noAutofit/>
          </a:bodyPr>
          <a:lstStyle/>
          <a:p>
            <a:pPr algn="ctr"/>
            <a:r>
              <a:rPr lang="uk-UA" sz="7200" b="1" dirty="0" smtClean="0">
                <a:solidFill>
                  <a:schemeClr val="tx1"/>
                </a:solidFill>
              </a:rPr>
              <a:t>Правопорушення. Поняття правопорушення, їх види</a:t>
            </a:r>
            <a:endParaRPr lang="uk-UA" sz="72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7827" y="4456090"/>
            <a:ext cx="10234173" cy="2401910"/>
          </a:xfrm>
        </p:spPr>
        <p:txBody>
          <a:bodyPr>
            <a:normAutofit/>
          </a:bodyPr>
          <a:lstStyle/>
          <a:p>
            <a:pPr algn="r"/>
            <a:r>
              <a:rPr lang="uk-UA" sz="4000" dirty="0" smtClean="0">
                <a:solidFill>
                  <a:schemeClr val="tx1"/>
                </a:solidFill>
              </a:rPr>
              <a:t>Підготувала</a:t>
            </a:r>
            <a:br>
              <a:rPr lang="uk-UA" sz="4000" dirty="0" smtClean="0">
                <a:solidFill>
                  <a:schemeClr val="tx1"/>
                </a:solidFill>
              </a:rPr>
            </a:br>
            <a:r>
              <a:rPr lang="uk-UA" sz="4000" dirty="0" smtClean="0">
                <a:solidFill>
                  <a:schemeClr val="tx1"/>
                </a:solidFill>
              </a:rPr>
              <a:t>учениця 9- В класу</a:t>
            </a:r>
            <a:br>
              <a:rPr lang="uk-UA" sz="4000" dirty="0" smtClean="0">
                <a:solidFill>
                  <a:schemeClr val="tx1"/>
                </a:solidFill>
              </a:rPr>
            </a:br>
            <a:r>
              <a:rPr lang="uk-UA" sz="4000" dirty="0" smtClean="0">
                <a:solidFill>
                  <a:schemeClr val="tx1"/>
                </a:solidFill>
              </a:rPr>
              <a:t>Тернопільської ЗОШ №28</a:t>
            </a:r>
            <a:br>
              <a:rPr lang="uk-UA" sz="4000" dirty="0" smtClean="0">
                <a:solidFill>
                  <a:schemeClr val="tx1"/>
                </a:solidFill>
              </a:rPr>
            </a:br>
            <a:r>
              <a:rPr lang="uk-UA" sz="4000" dirty="0" smtClean="0">
                <a:solidFill>
                  <a:schemeClr val="tx1"/>
                </a:solidFill>
              </a:rPr>
              <a:t>Кріль Юлія</a:t>
            </a:r>
            <a:endParaRPr lang="uk-UA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33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56452" y="367518"/>
            <a:ext cx="5157787" cy="823912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/>
              <a:t>Злочин:</a:t>
            </a:r>
            <a:endParaRPr lang="uk-UA" sz="48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826909" y="1410370"/>
            <a:ext cx="5157787" cy="36845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b="1" dirty="0" smtClean="0"/>
              <a:t>Злочинами</a:t>
            </a:r>
            <a:r>
              <a:rPr lang="uk-UA" sz="3200" dirty="0"/>
              <a:t> визначаються </a:t>
            </a:r>
            <a:r>
              <a:rPr lang="uk-UA" sz="3200" b="1" dirty="0"/>
              <a:t>правопорушення</a:t>
            </a:r>
            <a:r>
              <a:rPr lang="uk-UA" sz="3200" dirty="0"/>
              <a:t>, з якими пов'язана найбільша небезпека для суспільства і особи, вони посягають на суспільний лад, власність, економічні, політичні, культурні і особисті права людини. 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984696" y="367518"/>
            <a:ext cx="5183188" cy="823912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/>
              <a:t>Проступок:</a:t>
            </a:r>
            <a:endParaRPr lang="uk-UA" sz="48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6378262" y="1410370"/>
            <a:ext cx="5183188" cy="3684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 smtClean="0"/>
              <a:t>Правопорушення, що не настільки небезпечні, як злочини, і відповідальність за які не передбачено кримінальним законодавством, належать до </a:t>
            </a:r>
            <a:r>
              <a:rPr lang="uk-UA" sz="3200" b="1" dirty="0" smtClean="0"/>
              <a:t>проступків</a:t>
            </a:r>
            <a:r>
              <a:rPr lang="uk-UA" sz="3200" dirty="0" smtClean="0"/>
              <a:t>. 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18922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1850" y="344577"/>
            <a:ext cx="10515600" cy="60845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Проступки </a:t>
            </a:r>
            <a:r>
              <a:rPr lang="ru-RU" b="1" dirty="0" err="1" smtClean="0"/>
              <a:t>бувають</a:t>
            </a:r>
            <a:r>
              <a:rPr lang="ru-RU" b="1" dirty="0" smtClean="0"/>
              <a:t>:</a:t>
            </a:r>
            <a:endParaRPr lang="uk-UA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831850" y="1197735"/>
            <a:ext cx="10668984" cy="5409127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600" b="1" dirty="0">
                <a:solidFill>
                  <a:schemeClr val="tx1"/>
                </a:solidFill>
              </a:rPr>
              <a:t>Дисциплінарні проступки</a:t>
            </a:r>
            <a:r>
              <a:rPr lang="uk-UA" sz="2600" dirty="0">
                <a:solidFill>
                  <a:schemeClr val="tx1"/>
                </a:solidFill>
              </a:rPr>
              <a:t> — це суспільно шкідливі вчинки, які заподіюють шкоду внутрішньому порядку діяльності підприємств, установ, організацій і тягнуть за собою дисциплінарну </a:t>
            </a:r>
            <a:r>
              <a:rPr lang="uk-UA" sz="2600" dirty="0" smtClean="0">
                <a:solidFill>
                  <a:schemeClr val="tx1"/>
                </a:solidFill>
              </a:rPr>
              <a:t>відповідальність.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600" b="1" dirty="0" smtClean="0">
                <a:solidFill>
                  <a:schemeClr val="tx1"/>
                </a:solidFill>
              </a:rPr>
              <a:t>Цивільно-правові </a:t>
            </a:r>
            <a:r>
              <a:rPr lang="uk-UA" sz="2600" b="1" dirty="0">
                <a:solidFill>
                  <a:schemeClr val="tx1"/>
                </a:solidFill>
              </a:rPr>
              <a:t>проступки</a:t>
            </a:r>
            <a:r>
              <a:rPr lang="uk-UA" sz="2600" dirty="0">
                <a:solidFill>
                  <a:schemeClr val="tx1"/>
                </a:solidFill>
              </a:rPr>
              <a:t> — це суспільно небезпечні порушення майнових і пов'язаних з ними особистих відносин, які регулюються нормами цивільного, трудового, сімейного, фінансового, аграрного права.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600" b="1" dirty="0" smtClean="0">
                <a:solidFill>
                  <a:schemeClr val="tx1"/>
                </a:solidFill>
              </a:rPr>
              <a:t>Конституційні проступки</a:t>
            </a:r>
            <a:r>
              <a:rPr lang="uk-UA" sz="2600" dirty="0" smtClean="0">
                <a:solidFill>
                  <a:schemeClr val="tx1"/>
                </a:solidFill>
              </a:rPr>
              <a:t> — завдають шкоди державному ладу; його об'єктом є закріплені Основним Законом порядок організації та діяльності органів державної влади і глави держави, порядок утворення інших органів держави, форма правління та устрій держави, отже, об'єктом такого проступку можуть ставати форма або апарат держави; ним можуть бути також конституційні права людини.</a:t>
            </a:r>
            <a:endParaRPr lang="uk-UA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80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811369" y="837128"/>
            <a:ext cx="10909568" cy="549722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200" dirty="0" smtClean="0">
                <a:solidFill>
                  <a:schemeClr val="tx1"/>
                </a:solidFill>
              </a:rPr>
              <a:t>Новим </a:t>
            </a:r>
            <a:r>
              <a:rPr lang="uk-UA" sz="3200" dirty="0">
                <a:solidFill>
                  <a:schemeClr val="tx1"/>
                </a:solidFill>
              </a:rPr>
              <a:t>видом правопорушення є </a:t>
            </a:r>
            <a:r>
              <a:rPr lang="uk-UA" sz="3200" b="1" dirty="0">
                <a:solidFill>
                  <a:schemeClr val="tx1"/>
                </a:solidFill>
              </a:rPr>
              <a:t>податкові проступки</a:t>
            </a:r>
            <a:r>
              <a:rPr lang="uk-UA" sz="3200" dirty="0">
                <a:solidFill>
                  <a:schemeClr val="tx1"/>
                </a:solidFill>
              </a:rPr>
              <a:t> — суспільно небезпечні протиправні діяння, які порушують права і законні інтереси суб'єктів податкових правовідносин. За їх здійснення встановлена юридична відповідальність.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200" b="1" dirty="0" smtClean="0">
                <a:solidFill>
                  <a:schemeClr val="tx1"/>
                </a:solidFill>
              </a:rPr>
              <a:t>Матеріальні </a:t>
            </a:r>
            <a:r>
              <a:rPr lang="uk-UA" sz="3200" b="1" dirty="0">
                <a:solidFill>
                  <a:schemeClr val="tx1"/>
                </a:solidFill>
              </a:rPr>
              <a:t>проступки</a:t>
            </a:r>
            <a:r>
              <a:rPr lang="uk-UA" sz="3200" dirty="0">
                <a:solidFill>
                  <a:schemeClr val="tx1"/>
                </a:solidFill>
              </a:rPr>
              <a:t> — суспільно небезпечні протиправні вчинки, які складаються в винному нанесенні збитків майну підприємства його робітником. Матеріальну відповідальність покладено за шкоду, заподіяну підприємству чи організації внаслідок порушення трудових обов'язків.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4714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780" y="993776"/>
            <a:ext cx="4016352" cy="4752683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468189" y="1294069"/>
            <a:ext cx="4919729" cy="4152095"/>
          </a:xfrm>
        </p:spPr>
        <p:txBody>
          <a:bodyPr>
            <a:noAutofit/>
          </a:bodyPr>
          <a:lstStyle/>
          <a:p>
            <a:r>
              <a:rPr lang="uk-UA" sz="4000" u="sng" dirty="0" smtClean="0"/>
              <a:t>Правопорушення</a:t>
            </a:r>
            <a:r>
              <a:rPr lang="uk-UA" sz="4000" dirty="0" smtClean="0"/>
              <a:t> - протиправна поведінка, тобто така, яка суперечить нормам права, порушує певні правові вимоги.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78246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1087495243"/>
              </p:ext>
            </p:extLst>
          </p:nvPr>
        </p:nvGraphicFramePr>
        <p:xfrm>
          <a:off x="230745" y="-206060"/>
          <a:ext cx="11717629" cy="5177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58462" y="4520485"/>
            <a:ext cx="114621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3200" dirty="0" err="1"/>
              <a:t>Відсутність</a:t>
            </a:r>
            <a:r>
              <a:rPr lang="ru-RU" sz="3200" dirty="0"/>
              <a:t> </a:t>
            </a:r>
            <a:r>
              <a:rPr lang="ru-RU" sz="3200" dirty="0" err="1"/>
              <a:t>зазначених</a:t>
            </a:r>
            <a:r>
              <a:rPr lang="ru-RU" sz="3200" dirty="0"/>
              <a:t> </a:t>
            </a:r>
            <a:r>
              <a:rPr lang="ru-RU" sz="3200" dirty="0" err="1"/>
              <a:t>ознак</a:t>
            </a:r>
            <a:r>
              <a:rPr lang="ru-RU" sz="3200" dirty="0"/>
              <a:t> не </a:t>
            </a:r>
            <a:r>
              <a:rPr lang="ru-RU" sz="3200" dirty="0" err="1"/>
              <a:t>дозволяє</a:t>
            </a:r>
            <a:r>
              <a:rPr lang="ru-RU" sz="3200" dirty="0"/>
              <a:t> </a:t>
            </a:r>
            <a:r>
              <a:rPr lang="ru-RU" sz="3200" dirty="0" err="1"/>
              <a:t>розглядати</a:t>
            </a:r>
            <a:r>
              <a:rPr lang="ru-RU" sz="3200" dirty="0"/>
              <a:t> </a:t>
            </a:r>
            <a:r>
              <a:rPr lang="ru-RU" sz="3200" dirty="0" err="1"/>
              <a:t>діяння</a:t>
            </a:r>
            <a:r>
              <a:rPr lang="ru-RU" sz="3200" dirty="0"/>
              <a:t> </a:t>
            </a:r>
            <a:r>
              <a:rPr lang="uk-UA" sz="3200" dirty="0" smtClean="0"/>
              <a:t>як правопорушення. Так, заподіяння шкоди при відсутності вини не розглядається як правопорушення. 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23170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721217" y="474976"/>
            <a:ext cx="4617480" cy="606595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Склад правопорушення</a:t>
            </a:r>
            <a:r>
              <a:rPr lang="uk-UA" sz="2400" dirty="0" smtClean="0"/>
              <a:t> — це сукупність передбачених законом об'єктивних і суб'єктивних ознак протиправного соціально шкідливого діяння, за вчинення якого винна особа несе юридичну відповідальність.</a:t>
            </a:r>
          </a:p>
          <a:p>
            <a:r>
              <a:rPr lang="uk-UA" sz="2400" dirty="0" smtClean="0"/>
              <a:t>Склад правопорушення містить </a:t>
            </a:r>
            <a:r>
              <a:rPr lang="uk-UA" sz="2400" u="sng" dirty="0" smtClean="0"/>
              <a:t>чотири</a:t>
            </a:r>
            <a:r>
              <a:rPr lang="uk-UA" sz="2400" dirty="0" smtClean="0"/>
              <a:t> необхідні елементи: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об'єкт,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об'єктивну сторону,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суб'єкт,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суб'єктивну сторону правопорушення.</a:t>
            </a:r>
            <a:endParaRPr lang="uk-UA" sz="2400" dirty="0"/>
          </a:p>
        </p:txBody>
      </p:sp>
      <p:pic>
        <p:nvPicPr>
          <p:cNvPr id="11" name="Объект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659" y="1658290"/>
            <a:ext cx="5950613" cy="3699322"/>
          </a:xfrm>
        </p:spPr>
      </p:pic>
    </p:spTree>
    <p:extLst>
      <p:ext uri="{BB962C8B-B14F-4D97-AF65-F5344CB8AC3E}">
        <p14:creationId xmlns:p14="http://schemas.microsoft.com/office/powerpoint/2010/main" val="406925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8034" y="2137893"/>
            <a:ext cx="10812887" cy="4327301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+mn-lt"/>
              </a:rPr>
              <a:t>Об'єкт правопорушення</a:t>
            </a:r>
            <a:r>
              <a:rPr lang="uk-UA" dirty="0">
                <a:latin typeface="+mn-lt"/>
              </a:rPr>
              <a:t> — це ті суспільні відносини та цінності, що охороняються правом, на які спрямовано посягання суб'єктів правопорушення (наприклад, власність, духовні цінності, здоров'я людини та </a:t>
            </a:r>
            <a:r>
              <a:rPr lang="uk-UA" dirty="0" smtClean="0">
                <a:latin typeface="+mn-lt"/>
              </a:rPr>
              <a:t>ін.).</a:t>
            </a:r>
            <a:r>
              <a:rPr lang="uk-UA" dirty="0">
                <a:latin typeface="+mn-lt"/>
              </a:rPr>
              <a:t/>
            </a:r>
            <a:br>
              <a:rPr lang="uk-UA" dirty="0">
                <a:latin typeface="+mn-lt"/>
              </a:rPr>
            </a:br>
            <a:r>
              <a:rPr lang="uk-UA" dirty="0">
                <a:latin typeface="+mn-lt"/>
              </a:rPr>
              <a:t>Об'єкт правопорушення може розглядатися з різних позицій </a:t>
            </a:r>
            <a:r>
              <a:rPr lang="uk-UA" dirty="0" smtClean="0">
                <a:latin typeface="+mn-lt"/>
              </a:rPr>
              <a:t>як:</a:t>
            </a:r>
            <a:br>
              <a:rPr lang="uk-UA" dirty="0" smtClean="0">
                <a:latin typeface="+mn-lt"/>
              </a:rPr>
            </a:br>
            <a:r>
              <a:rPr lang="uk-UA" dirty="0" smtClean="0">
                <a:latin typeface="+mn-lt"/>
              </a:rPr>
              <a:t>1)загальний;</a:t>
            </a:r>
            <a:br>
              <a:rPr lang="uk-UA" dirty="0" smtClean="0">
                <a:latin typeface="+mn-lt"/>
              </a:rPr>
            </a:br>
            <a:r>
              <a:rPr lang="uk-UA" dirty="0" smtClean="0">
                <a:latin typeface="+mn-lt"/>
              </a:rPr>
              <a:t>2)</a:t>
            </a:r>
            <a:r>
              <a:rPr lang="uk-UA" dirty="0"/>
              <a:t> </a:t>
            </a:r>
            <a:r>
              <a:rPr lang="uk-UA" dirty="0">
                <a:latin typeface="+mn-lt"/>
              </a:rPr>
              <a:t>родовий;</a:t>
            </a:r>
            <a:br>
              <a:rPr lang="uk-UA" dirty="0">
                <a:latin typeface="+mn-lt"/>
              </a:rPr>
            </a:br>
            <a:r>
              <a:rPr lang="uk-UA" dirty="0" smtClean="0">
                <a:latin typeface="+mn-lt"/>
              </a:rPr>
              <a:t>3)видовий</a:t>
            </a:r>
            <a:r>
              <a:rPr lang="uk-UA" dirty="0">
                <a:latin typeface="+mn-lt"/>
              </a:rPr>
              <a:t>;</a:t>
            </a:r>
            <a:br>
              <a:rPr lang="uk-UA" dirty="0">
                <a:latin typeface="+mn-lt"/>
              </a:rPr>
            </a:br>
            <a:r>
              <a:rPr lang="uk-UA" dirty="0" smtClean="0">
                <a:latin typeface="+mn-lt"/>
              </a:rPr>
              <a:t>4)безпосередній</a:t>
            </a:r>
            <a:r>
              <a:rPr lang="uk-UA" dirty="0">
                <a:latin typeface="+mn-lt"/>
              </a:rPr>
              <a:t>.</a:t>
            </a: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2908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047" y="1417630"/>
            <a:ext cx="5143967" cy="3857975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184857" y="695458"/>
            <a:ext cx="5120493" cy="5302318"/>
          </a:xfrm>
        </p:spPr>
        <p:txBody>
          <a:bodyPr>
            <a:noAutofit/>
          </a:bodyPr>
          <a:lstStyle/>
          <a:p>
            <a:r>
              <a:rPr lang="uk-UA" sz="2800" b="1" dirty="0"/>
              <a:t>Об'єктивна сторона правопорушення</a:t>
            </a:r>
            <a:r>
              <a:rPr lang="uk-UA" sz="2800" dirty="0"/>
              <a:t> — сукупність зовнішніх ознак, що характеризують дане правопорушення: протиправне діяння (дія чи бездіяльність) суб'єкта права; </a:t>
            </a:r>
            <a:r>
              <a:rPr lang="uk-UA" sz="2800" dirty="0" smtClean="0"/>
              <a:t>Крім зазначеного основного елемента </a:t>
            </a:r>
            <a:r>
              <a:rPr lang="uk-UA" sz="2800" dirty="0"/>
              <a:t>об'єктивної сторони, існують факультативні: спосіб вчинення правопорушення, місце і час, оточення тощо.</a:t>
            </a:r>
          </a:p>
        </p:txBody>
      </p:sp>
    </p:spTree>
    <p:extLst>
      <p:ext uri="{BB962C8B-B14F-4D97-AF65-F5344CB8AC3E}">
        <p14:creationId xmlns:p14="http://schemas.microsoft.com/office/powerpoint/2010/main" val="3701116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2747" y="940159"/>
            <a:ext cx="10515600" cy="5520140"/>
          </a:xfrm>
        </p:spPr>
        <p:txBody>
          <a:bodyPr>
            <a:normAutofit/>
          </a:bodyPr>
          <a:lstStyle/>
          <a:p>
            <a:r>
              <a:rPr lang="uk-UA" sz="3600" b="1" dirty="0"/>
              <a:t>Суб'єкт правопорушення</a:t>
            </a:r>
            <a:r>
              <a:rPr lang="uk-UA" sz="3600" dirty="0"/>
              <a:t> — фізична особа або юридична особа, що вчинила правопорушення і є </a:t>
            </a:r>
            <a:r>
              <a:rPr lang="uk-UA" sz="3600" dirty="0" err="1"/>
              <a:t>деліктоздатною</a:t>
            </a:r>
            <a:r>
              <a:rPr lang="uk-UA" sz="3600" dirty="0"/>
              <a:t>, тобто має здатність </a:t>
            </a:r>
            <a:r>
              <a:rPr lang="uk-UA" sz="3600" dirty="0" smtClean="0"/>
              <a:t>нести </a:t>
            </a:r>
            <a:r>
              <a:rPr lang="uk-UA" sz="3600" dirty="0"/>
              <a:t>юридичну </a:t>
            </a:r>
            <a:r>
              <a:rPr lang="uk-UA" sz="3600" dirty="0" smtClean="0"/>
              <a:t>відповідальність.</a:t>
            </a:r>
          </a:p>
          <a:p>
            <a:r>
              <a:rPr lang="uk-UA" sz="3600" b="1" dirty="0"/>
              <a:t>Суб'єктивна сторона правопорушення</a:t>
            </a:r>
            <a:r>
              <a:rPr lang="uk-UA" sz="3600" dirty="0"/>
              <a:t> — сукупність ознак, що характеризують психічне ставлення особи до вчиненого нею протиправного діяння і його негативних наслідків, а саме — вина, </a:t>
            </a:r>
            <a:r>
              <a:rPr lang="uk-UA" sz="3600" dirty="0" smtClean="0"/>
              <a:t>мотив,</a:t>
            </a:r>
            <a:r>
              <a:rPr lang="uk-UA" sz="3600" dirty="0"/>
              <a:t> мета правопорушення</a:t>
            </a:r>
            <a:r>
              <a:rPr lang="uk-UA" sz="3600" dirty="0" smtClean="0"/>
              <a:t>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210348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003" y="1107091"/>
            <a:ext cx="4684132" cy="468413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87517" y="1016939"/>
            <a:ext cx="4891311" cy="4684132"/>
          </a:xfrm>
        </p:spPr>
        <p:txBody>
          <a:bodyPr>
            <a:noAutofit/>
          </a:bodyPr>
          <a:lstStyle/>
          <a:p>
            <a:r>
              <a:rPr lang="uk-UA" sz="2800" dirty="0"/>
              <a:t>Факультативною складовою суб'єктивної сторони правопорушення є </a:t>
            </a:r>
            <a:r>
              <a:rPr lang="uk-UA" sz="2800" b="1" dirty="0"/>
              <a:t>мотив</a:t>
            </a:r>
            <a:r>
              <a:rPr lang="uk-UA" sz="2800" dirty="0"/>
              <a:t> і </a:t>
            </a:r>
            <a:r>
              <a:rPr lang="uk-UA" sz="2800" b="1" dirty="0"/>
              <a:t>мета</a:t>
            </a:r>
            <a:r>
              <a:rPr lang="uk-UA" sz="2800" dirty="0"/>
              <a:t>.</a:t>
            </a:r>
          </a:p>
          <a:p>
            <a:r>
              <a:rPr lang="uk-UA" sz="2800" b="1" dirty="0"/>
              <a:t>Мотив</a:t>
            </a:r>
            <a:r>
              <a:rPr lang="uk-UA" sz="2800" dirty="0"/>
              <a:t> — це внутрішні процеси, що відображаються у свідомості особи і спонукають її скоїти </a:t>
            </a:r>
            <a:r>
              <a:rPr lang="uk-UA" sz="2800" b="1" dirty="0"/>
              <a:t>правопорушення</a:t>
            </a:r>
            <a:r>
              <a:rPr lang="uk-UA" sz="2800" dirty="0"/>
              <a:t>.</a:t>
            </a:r>
          </a:p>
          <a:p>
            <a:r>
              <a:rPr lang="uk-UA" sz="2800" b="1" dirty="0"/>
              <a:t>Мета</a:t>
            </a:r>
            <a:r>
              <a:rPr lang="uk-UA" sz="2800" dirty="0"/>
              <a:t> — це уявлення особи, що скоює правопорушення, про бажаний результат, до якого вона прагне.</a:t>
            </a:r>
          </a:p>
          <a:p>
            <a:endParaRPr lang="uk-UA" sz="1200" dirty="0"/>
          </a:p>
        </p:txBody>
      </p:sp>
    </p:spTree>
    <p:extLst>
      <p:ext uri="{BB962C8B-B14F-4D97-AF65-F5344CB8AC3E}">
        <p14:creationId xmlns:p14="http://schemas.microsoft.com/office/powerpoint/2010/main" val="130181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8022172"/>
              </p:ext>
            </p:extLst>
          </p:nvPr>
        </p:nvGraphicFramePr>
        <p:xfrm>
          <a:off x="5968798" y="845757"/>
          <a:ext cx="5763855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695458" y="1048129"/>
            <a:ext cx="4630359" cy="4671253"/>
          </a:xfrm>
        </p:spPr>
        <p:txBody>
          <a:bodyPr>
            <a:normAutofit fontScale="92500" lnSpcReduction="10000"/>
          </a:bodyPr>
          <a:lstStyle/>
          <a:p>
            <a:r>
              <a:rPr lang="uk-UA" sz="3000" b="1" dirty="0" smtClean="0"/>
              <a:t>Види </a:t>
            </a:r>
            <a:r>
              <a:rPr lang="uk-UA" sz="3000" b="1" dirty="0"/>
              <a:t>правопорушень</a:t>
            </a:r>
            <a:r>
              <a:rPr lang="uk-UA" sz="3000" dirty="0"/>
              <a:t> — класифікаційні групи правопорушень за різними підставами розмежовуються між собою за ступенем суспільної шкідливості (небезпечності), за об'єктами посягань, за суб'єктами, за розповсюдженням, за ознаками об'єктивної і суб'єктивної сторони, а також за процедурами їх розгляду.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1762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6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130</Words>
  <Application>Microsoft Office PowerPoint</Application>
  <PresentationFormat>Широкоэкранный</PresentationFormat>
  <Paragraphs>37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Тема Office</vt:lpstr>
      <vt:lpstr>Правопорушення. Поняття правопорушення, їх види</vt:lpstr>
      <vt:lpstr>Презентация PowerPoint</vt:lpstr>
      <vt:lpstr>Презентация PowerPoint</vt:lpstr>
      <vt:lpstr>Презентация PowerPoint</vt:lpstr>
      <vt:lpstr>Об'єкт правопорушення — це ті суспільні відносини та цінності, що охороняються правом, на які спрямовано посягання суб'єктів правопорушення (наприклад, власність, духовні цінності, здоров'я людини та ін.). Об'єкт правопорушення може розглядатися з різних позицій як: 1)загальний; 2) родовий; 3)видовий; 4)безпосередній.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Проступки бувають: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Правопорушення. Поняття правопорушення, їх види</dc:title>
  <dc:creator>Yura Kril</dc:creator>
  <cp:lastModifiedBy>Yura Kril</cp:lastModifiedBy>
  <cp:revision>13</cp:revision>
  <dcterms:created xsi:type="dcterms:W3CDTF">2017-10-23T17:02:56Z</dcterms:created>
  <dcterms:modified xsi:type="dcterms:W3CDTF">2017-10-23T19:33:12Z</dcterms:modified>
</cp:coreProperties>
</file>