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2D1F85-5ADC-48CB-8641-8A2F8F0808A8}" type="doc">
      <dgm:prSet loTypeId="urn:microsoft.com/office/officeart/2005/8/layout/hierarchy1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1E70BE7-7311-445D-8822-1C19623891C4}">
      <dgm:prSet phldrT="[Текст]"/>
      <dgm:spPr/>
      <dgm:t>
        <a:bodyPr/>
        <a:lstStyle/>
        <a:p>
          <a:r>
            <a:rPr lang="uk-UA" dirty="0" smtClean="0"/>
            <a:t>Види правопорушення</a:t>
          </a:r>
          <a:endParaRPr lang="ru-RU" dirty="0"/>
        </a:p>
      </dgm:t>
    </dgm:pt>
    <dgm:pt modelId="{9FEEB0FE-486E-482B-8617-A97AEBDF6F26}" type="parTrans" cxnId="{A52AC9E2-E4AA-46BF-ADD1-5B42E2A5E10A}">
      <dgm:prSet/>
      <dgm:spPr/>
      <dgm:t>
        <a:bodyPr/>
        <a:lstStyle/>
        <a:p>
          <a:endParaRPr lang="ru-RU"/>
        </a:p>
      </dgm:t>
    </dgm:pt>
    <dgm:pt modelId="{B5D63131-7DFA-4A5A-A5FB-24EEB9B1858A}" type="sibTrans" cxnId="{A52AC9E2-E4AA-46BF-ADD1-5B42E2A5E10A}">
      <dgm:prSet/>
      <dgm:spPr/>
      <dgm:t>
        <a:bodyPr/>
        <a:lstStyle/>
        <a:p>
          <a:endParaRPr lang="ru-RU"/>
        </a:p>
      </dgm:t>
    </dgm:pt>
    <dgm:pt modelId="{5C6F4639-DD4B-4D08-8372-17D98A5216CE}">
      <dgm:prSet phldrT="[Текст]"/>
      <dgm:spPr/>
      <dgm:t>
        <a:bodyPr/>
        <a:lstStyle/>
        <a:p>
          <a:r>
            <a:rPr lang="uk-UA" dirty="0" smtClean="0"/>
            <a:t>Моральне</a:t>
          </a:r>
          <a:endParaRPr lang="ru-RU" dirty="0"/>
        </a:p>
      </dgm:t>
    </dgm:pt>
    <dgm:pt modelId="{BF675868-0A15-48AE-97CD-2DC3FC2ECD73}" type="parTrans" cxnId="{18E5F062-B358-4E97-A87F-917DC6940C98}">
      <dgm:prSet/>
      <dgm:spPr/>
      <dgm:t>
        <a:bodyPr/>
        <a:lstStyle/>
        <a:p>
          <a:endParaRPr lang="ru-RU" dirty="0"/>
        </a:p>
      </dgm:t>
    </dgm:pt>
    <dgm:pt modelId="{834D28C0-82F9-4F26-B2BE-2359E834FB0A}" type="sibTrans" cxnId="{18E5F062-B358-4E97-A87F-917DC6940C98}">
      <dgm:prSet/>
      <dgm:spPr/>
      <dgm:t>
        <a:bodyPr/>
        <a:lstStyle/>
        <a:p>
          <a:endParaRPr lang="ru-RU"/>
        </a:p>
      </dgm:t>
    </dgm:pt>
    <dgm:pt modelId="{873CA6DB-9FB8-4BC8-8AEA-07CF4B6ECD13}">
      <dgm:prSet phldrT="[Текст]"/>
      <dgm:spPr/>
      <dgm:t>
        <a:bodyPr/>
        <a:lstStyle/>
        <a:p>
          <a:r>
            <a:rPr lang="uk-UA" dirty="0" smtClean="0"/>
            <a:t>Образа;</a:t>
          </a:r>
        </a:p>
        <a:p>
          <a:r>
            <a:rPr lang="uk-UA" dirty="0" smtClean="0"/>
            <a:t>Нервове напруження тощо.</a:t>
          </a:r>
          <a:endParaRPr lang="ru-RU" dirty="0"/>
        </a:p>
      </dgm:t>
    </dgm:pt>
    <dgm:pt modelId="{94690CE4-F33F-4FB0-93D9-74DCD9DC9726}" type="parTrans" cxnId="{11AF5A34-5A91-4AA8-8C15-871B7CA8748E}">
      <dgm:prSet/>
      <dgm:spPr/>
      <dgm:t>
        <a:bodyPr/>
        <a:lstStyle/>
        <a:p>
          <a:endParaRPr lang="ru-RU" dirty="0"/>
        </a:p>
      </dgm:t>
    </dgm:pt>
    <dgm:pt modelId="{78CA4455-FB3F-47D4-94AD-3540A845CF0B}" type="sibTrans" cxnId="{11AF5A34-5A91-4AA8-8C15-871B7CA8748E}">
      <dgm:prSet/>
      <dgm:spPr/>
      <dgm:t>
        <a:bodyPr/>
        <a:lstStyle/>
        <a:p>
          <a:endParaRPr lang="ru-RU"/>
        </a:p>
      </dgm:t>
    </dgm:pt>
    <dgm:pt modelId="{EABFDE99-EA4C-4F38-A5D7-1772F422213F}">
      <dgm:prSet phldrT="[Текст]"/>
      <dgm:spPr/>
      <dgm:t>
        <a:bodyPr/>
        <a:lstStyle/>
        <a:p>
          <a:r>
            <a:rPr lang="uk-UA" dirty="0" smtClean="0"/>
            <a:t>Шкода здоров</a:t>
          </a:r>
          <a:r>
            <a:rPr lang="en-US" dirty="0" smtClean="0"/>
            <a:t>’</a:t>
          </a:r>
          <a:r>
            <a:rPr lang="uk-UA" dirty="0" smtClean="0"/>
            <a:t>ю;</a:t>
          </a:r>
        </a:p>
        <a:p>
          <a:r>
            <a:rPr lang="uk-UA" dirty="0" smtClean="0"/>
            <a:t>Смерть.</a:t>
          </a:r>
          <a:endParaRPr lang="ru-RU" dirty="0"/>
        </a:p>
      </dgm:t>
    </dgm:pt>
    <dgm:pt modelId="{F4B00008-12C2-4C1C-9190-16363D9CA19D}" type="parTrans" cxnId="{00259E09-F188-46D7-8390-D8577A0DAC91}">
      <dgm:prSet/>
      <dgm:spPr/>
      <dgm:t>
        <a:bodyPr/>
        <a:lstStyle/>
        <a:p>
          <a:endParaRPr lang="ru-RU" dirty="0"/>
        </a:p>
      </dgm:t>
    </dgm:pt>
    <dgm:pt modelId="{0D21F0E1-FA89-4472-9D01-55DEE791231C}" type="sibTrans" cxnId="{00259E09-F188-46D7-8390-D8577A0DAC91}">
      <dgm:prSet/>
      <dgm:spPr/>
      <dgm:t>
        <a:bodyPr/>
        <a:lstStyle/>
        <a:p>
          <a:endParaRPr lang="ru-RU"/>
        </a:p>
      </dgm:t>
    </dgm:pt>
    <dgm:pt modelId="{0B07406D-5E6F-40A2-B40A-8D752806B066}">
      <dgm:prSet phldrT="[Текст]"/>
      <dgm:spPr/>
      <dgm:t>
        <a:bodyPr/>
        <a:lstStyle/>
        <a:p>
          <a:r>
            <a:rPr lang="uk-UA" dirty="0" smtClean="0"/>
            <a:t>Фізичне</a:t>
          </a:r>
          <a:endParaRPr lang="ru-RU" dirty="0"/>
        </a:p>
      </dgm:t>
    </dgm:pt>
    <dgm:pt modelId="{92427166-8C46-454D-8339-C172961D66D4}" type="parTrans" cxnId="{FF96D4ED-68F9-4B92-8846-B88CC89FE665}">
      <dgm:prSet/>
      <dgm:spPr/>
      <dgm:t>
        <a:bodyPr/>
        <a:lstStyle/>
        <a:p>
          <a:endParaRPr lang="ru-RU" dirty="0"/>
        </a:p>
      </dgm:t>
    </dgm:pt>
    <dgm:pt modelId="{22A0B286-5B2F-474D-A3FD-E0FF65437FD4}" type="sibTrans" cxnId="{FF96D4ED-68F9-4B92-8846-B88CC89FE665}">
      <dgm:prSet/>
      <dgm:spPr/>
      <dgm:t>
        <a:bodyPr/>
        <a:lstStyle/>
        <a:p>
          <a:endParaRPr lang="ru-RU"/>
        </a:p>
      </dgm:t>
    </dgm:pt>
    <dgm:pt modelId="{F2012F26-1EB6-489C-97DA-D67F6EC0B310}">
      <dgm:prSet phldrT="[Текст]"/>
      <dgm:spPr/>
      <dgm:t>
        <a:bodyPr/>
        <a:lstStyle/>
        <a:p>
          <a:r>
            <a:rPr lang="uk-UA" dirty="0" smtClean="0"/>
            <a:t>Прямі збитки;</a:t>
          </a:r>
        </a:p>
        <a:p>
          <a:endParaRPr lang="ru-RU" dirty="0"/>
        </a:p>
      </dgm:t>
    </dgm:pt>
    <dgm:pt modelId="{B2347E68-A7EA-4A1C-9D3A-64D4E936C3D4}" type="parTrans" cxnId="{5EB3EFA4-961C-49A4-812C-AD4F9AE4D383}">
      <dgm:prSet/>
      <dgm:spPr/>
      <dgm:t>
        <a:bodyPr/>
        <a:lstStyle/>
        <a:p>
          <a:endParaRPr lang="ru-RU" dirty="0"/>
        </a:p>
      </dgm:t>
    </dgm:pt>
    <dgm:pt modelId="{A8BB6E5A-0295-4D03-B35D-E30F6B17A831}" type="sibTrans" cxnId="{5EB3EFA4-961C-49A4-812C-AD4F9AE4D383}">
      <dgm:prSet/>
      <dgm:spPr/>
      <dgm:t>
        <a:bodyPr/>
        <a:lstStyle/>
        <a:p>
          <a:endParaRPr lang="ru-RU"/>
        </a:p>
      </dgm:t>
    </dgm:pt>
    <dgm:pt modelId="{FF323171-022D-4CB6-A1B9-8120BA4A7C2A}">
      <dgm:prSet phldrT="[Текст]"/>
      <dgm:spPr/>
      <dgm:t>
        <a:bodyPr/>
        <a:lstStyle/>
        <a:p>
          <a:r>
            <a:rPr lang="uk-UA" dirty="0" smtClean="0"/>
            <a:t>Втрата майна або коштів тощо.</a:t>
          </a:r>
          <a:endParaRPr lang="ru-RU" dirty="0"/>
        </a:p>
      </dgm:t>
    </dgm:pt>
    <dgm:pt modelId="{461F9FBE-D9B4-4122-8467-52AE34A340F2}" type="parTrans" cxnId="{1BF86F41-8506-4FF8-837B-FC411590F8FF}">
      <dgm:prSet/>
      <dgm:spPr/>
      <dgm:t>
        <a:bodyPr/>
        <a:lstStyle/>
        <a:p>
          <a:endParaRPr lang="ru-RU" dirty="0"/>
        </a:p>
      </dgm:t>
    </dgm:pt>
    <dgm:pt modelId="{02E346C4-B2E1-45C1-9FDD-4FE4F3726F3A}" type="sibTrans" cxnId="{1BF86F41-8506-4FF8-837B-FC411590F8FF}">
      <dgm:prSet/>
      <dgm:spPr/>
      <dgm:t>
        <a:bodyPr/>
        <a:lstStyle/>
        <a:p>
          <a:endParaRPr lang="ru-RU"/>
        </a:p>
      </dgm:t>
    </dgm:pt>
    <dgm:pt modelId="{009958D5-398F-447F-BAF5-027575D92B5D}">
      <dgm:prSet phldrT="[Текст]"/>
      <dgm:spPr/>
      <dgm:t>
        <a:bodyPr/>
        <a:lstStyle/>
        <a:p>
          <a:r>
            <a:rPr lang="uk-UA" dirty="0" smtClean="0"/>
            <a:t>Матеріальне</a:t>
          </a:r>
          <a:endParaRPr lang="ru-RU" dirty="0"/>
        </a:p>
      </dgm:t>
    </dgm:pt>
    <dgm:pt modelId="{8DC69AE9-39A9-4BB1-A1C1-648A25AA57A8}" type="sibTrans" cxnId="{DFA0382E-AD22-4568-842D-B3C729317BEA}">
      <dgm:prSet/>
      <dgm:spPr/>
      <dgm:t>
        <a:bodyPr/>
        <a:lstStyle/>
        <a:p>
          <a:endParaRPr lang="ru-RU"/>
        </a:p>
      </dgm:t>
    </dgm:pt>
    <dgm:pt modelId="{C8B17958-D52D-46FC-B66D-035F0A706795}" type="parTrans" cxnId="{DFA0382E-AD22-4568-842D-B3C729317BEA}">
      <dgm:prSet/>
      <dgm:spPr/>
      <dgm:t>
        <a:bodyPr/>
        <a:lstStyle/>
        <a:p>
          <a:endParaRPr lang="ru-RU" dirty="0"/>
        </a:p>
      </dgm:t>
    </dgm:pt>
    <dgm:pt modelId="{B8D08AB8-8949-4F6B-AA4E-B758E8FD7F5B}" type="pres">
      <dgm:prSet presAssocID="{4C2D1F85-5ADC-48CB-8641-8A2F8F0808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2FEF6BD-669B-4869-A651-6670BEE74249}" type="pres">
      <dgm:prSet presAssocID="{21E70BE7-7311-445D-8822-1C19623891C4}" presName="hierRoot1" presStyleCnt="0"/>
      <dgm:spPr/>
    </dgm:pt>
    <dgm:pt modelId="{F1FF75F8-8C4C-4ED4-9161-1DEE768BF090}" type="pres">
      <dgm:prSet presAssocID="{21E70BE7-7311-445D-8822-1C19623891C4}" presName="composite" presStyleCnt="0"/>
      <dgm:spPr/>
    </dgm:pt>
    <dgm:pt modelId="{231ADD65-D476-408C-BC00-25A8F6C9789D}" type="pres">
      <dgm:prSet presAssocID="{21E70BE7-7311-445D-8822-1C19623891C4}" presName="background" presStyleLbl="node0" presStyleIdx="0" presStyleCnt="1"/>
      <dgm:spPr/>
    </dgm:pt>
    <dgm:pt modelId="{E6F09811-7A03-464B-AE7E-323D2204720B}" type="pres">
      <dgm:prSet presAssocID="{21E70BE7-7311-445D-8822-1C19623891C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EEDDAC-2B87-4338-9D05-E9A258ECB935}" type="pres">
      <dgm:prSet presAssocID="{21E70BE7-7311-445D-8822-1C19623891C4}" presName="hierChild2" presStyleCnt="0"/>
      <dgm:spPr/>
    </dgm:pt>
    <dgm:pt modelId="{DC818423-D23E-4DE1-AD10-DCEF9D91F31B}" type="pres">
      <dgm:prSet presAssocID="{BF675868-0A15-48AE-97CD-2DC3FC2ECD73}" presName="Name10" presStyleLbl="parChTrans1D2" presStyleIdx="0" presStyleCnt="3"/>
      <dgm:spPr/>
      <dgm:t>
        <a:bodyPr/>
        <a:lstStyle/>
        <a:p>
          <a:endParaRPr lang="ru-RU"/>
        </a:p>
      </dgm:t>
    </dgm:pt>
    <dgm:pt modelId="{12E99057-155E-4ADD-A861-8B132F7EDE4A}" type="pres">
      <dgm:prSet presAssocID="{5C6F4639-DD4B-4D08-8372-17D98A5216CE}" presName="hierRoot2" presStyleCnt="0"/>
      <dgm:spPr/>
    </dgm:pt>
    <dgm:pt modelId="{EDDBFC2A-E42C-44EE-BD0F-088D7F926CB8}" type="pres">
      <dgm:prSet presAssocID="{5C6F4639-DD4B-4D08-8372-17D98A5216CE}" presName="composite2" presStyleCnt="0"/>
      <dgm:spPr/>
    </dgm:pt>
    <dgm:pt modelId="{B67B5E9F-8B04-407E-BC7F-2B67245E83C7}" type="pres">
      <dgm:prSet presAssocID="{5C6F4639-DD4B-4D08-8372-17D98A5216CE}" presName="background2" presStyleLbl="node2" presStyleIdx="0" presStyleCnt="3"/>
      <dgm:spPr/>
    </dgm:pt>
    <dgm:pt modelId="{EE6C88C5-8F07-4A61-AE08-6E5D903625DD}" type="pres">
      <dgm:prSet presAssocID="{5C6F4639-DD4B-4D08-8372-17D98A5216CE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02D8CD-6BDA-44D0-934D-E4027A767347}" type="pres">
      <dgm:prSet presAssocID="{5C6F4639-DD4B-4D08-8372-17D98A5216CE}" presName="hierChild3" presStyleCnt="0"/>
      <dgm:spPr/>
    </dgm:pt>
    <dgm:pt modelId="{0DF66288-3640-4F62-80C1-4D31BA927DC8}" type="pres">
      <dgm:prSet presAssocID="{94690CE4-F33F-4FB0-93D9-74DCD9DC9726}" presName="Name17" presStyleLbl="parChTrans1D3" presStyleIdx="0" presStyleCnt="4"/>
      <dgm:spPr/>
      <dgm:t>
        <a:bodyPr/>
        <a:lstStyle/>
        <a:p>
          <a:endParaRPr lang="ru-RU"/>
        </a:p>
      </dgm:t>
    </dgm:pt>
    <dgm:pt modelId="{5B2138F6-4432-4DE3-A270-744B0C2D88E1}" type="pres">
      <dgm:prSet presAssocID="{873CA6DB-9FB8-4BC8-8AEA-07CF4B6ECD13}" presName="hierRoot3" presStyleCnt="0"/>
      <dgm:spPr/>
    </dgm:pt>
    <dgm:pt modelId="{08C158BC-BAE0-4FD6-9F34-8CC5EC523B8B}" type="pres">
      <dgm:prSet presAssocID="{873CA6DB-9FB8-4BC8-8AEA-07CF4B6ECD13}" presName="composite3" presStyleCnt="0"/>
      <dgm:spPr/>
    </dgm:pt>
    <dgm:pt modelId="{6623B903-8254-4C62-BBEA-1CB1135ED2F5}" type="pres">
      <dgm:prSet presAssocID="{873CA6DB-9FB8-4BC8-8AEA-07CF4B6ECD13}" presName="background3" presStyleLbl="node3" presStyleIdx="0" presStyleCnt="4"/>
      <dgm:spPr/>
    </dgm:pt>
    <dgm:pt modelId="{41AD2E99-AE9A-4B8D-9E25-A0BE629E8EAC}" type="pres">
      <dgm:prSet presAssocID="{873CA6DB-9FB8-4BC8-8AEA-07CF4B6ECD13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05EC89-4244-4B86-8E6B-F9081A01FE1F}" type="pres">
      <dgm:prSet presAssocID="{873CA6DB-9FB8-4BC8-8AEA-07CF4B6ECD13}" presName="hierChild4" presStyleCnt="0"/>
      <dgm:spPr/>
    </dgm:pt>
    <dgm:pt modelId="{A5BC8EB2-1D58-4018-8C0A-42E43B958157}" type="pres">
      <dgm:prSet presAssocID="{C8B17958-D52D-46FC-B66D-035F0A706795}" presName="Name10" presStyleLbl="parChTrans1D2" presStyleIdx="1" presStyleCnt="3"/>
      <dgm:spPr/>
      <dgm:t>
        <a:bodyPr/>
        <a:lstStyle/>
        <a:p>
          <a:endParaRPr lang="ru-RU"/>
        </a:p>
      </dgm:t>
    </dgm:pt>
    <dgm:pt modelId="{776BA5F4-7E96-4DC3-920D-A9A7A15B58E5}" type="pres">
      <dgm:prSet presAssocID="{009958D5-398F-447F-BAF5-027575D92B5D}" presName="hierRoot2" presStyleCnt="0"/>
      <dgm:spPr/>
    </dgm:pt>
    <dgm:pt modelId="{39B84411-0DFF-4246-AF4B-CA7A56E412BF}" type="pres">
      <dgm:prSet presAssocID="{009958D5-398F-447F-BAF5-027575D92B5D}" presName="composite2" presStyleCnt="0"/>
      <dgm:spPr/>
    </dgm:pt>
    <dgm:pt modelId="{4C252006-480B-41E0-A735-75D1CA7E3967}" type="pres">
      <dgm:prSet presAssocID="{009958D5-398F-447F-BAF5-027575D92B5D}" presName="background2" presStyleLbl="node2" presStyleIdx="1" presStyleCnt="3"/>
      <dgm:spPr/>
    </dgm:pt>
    <dgm:pt modelId="{E1101BD5-D25C-495E-80F6-0F550504FCF4}" type="pres">
      <dgm:prSet presAssocID="{009958D5-398F-447F-BAF5-027575D92B5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55D81A-453C-45F5-9133-64CFB18EA9F9}" type="pres">
      <dgm:prSet presAssocID="{009958D5-398F-447F-BAF5-027575D92B5D}" presName="hierChild3" presStyleCnt="0"/>
      <dgm:spPr/>
    </dgm:pt>
    <dgm:pt modelId="{C14C9034-D30C-462C-95F5-357077E1D037}" type="pres">
      <dgm:prSet presAssocID="{B2347E68-A7EA-4A1C-9D3A-64D4E936C3D4}" presName="Name17" presStyleLbl="parChTrans1D3" presStyleIdx="1" presStyleCnt="4"/>
      <dgm:spPr/>
      <dgm:t>
        <a:bodyPr/>
        <a:lstStyle/>
        <a:p>
          <a:endParaRPr lang="ru-RU"/>
        </a:p>
      </dgm:t>
    </dgm:pt>
    <dgm:pt modelId="{372848EF-CF0B-413E-9B3B-E40E6CE766B3}" type="pres">
      <dgm:prSet presAssocID="{F2012F26-1EB6-489C-97DA-D67F6EC0B310}" presName="hierRoot3" presStyleCnt="0"/>
      <dgm:spPr/>
    </dgm:pt>
    <dgm:pt modelId="{DD9BDD19-C0E7-4DF7-A4E4-9AEC15443278}" type="pres">
      <dgm:prSet presAssocID="{F2012F26-1EB6-489C-97DA-D67F6EC0B310}" presName="composite3" presStyleCnt="0"/>
      <dgm:spPr/>
    </dgm:pt>
    <dgm:pt modelId="{C3953390-C081-4CC8-9A04-0D4DBEAF0CCA}" type="pres">
      <dgm:prSet presAssocID="{F2012F26-1EB6-489C-97DA-D67F6EC0B310}" presName="background3" presStyleLbl="node3" presStyleIdx="1" presStyleCnt="4"/>
      <dgm:spPr/>
    </dgm:pt>
    <dgm:pt modelId="{C36BA11C-7129-4B5A-ADB5-1959C3F47080}" type="pres">
      <dgm:prSet presAssocID="{F2012F26-1EB6-489C-97DA-D67F6EC0B310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BF6890-AA40-46F3-A2F1-2B10F269F009}" type="pres">
      <dgm:prSet presAssocID="{F2012F26-1EB6-489C-97DA-D67F6EC0B310}" presName="hierChild4" presStyleCnt="0"/>
      <dgm:spPr/>
    </dgm:pt>
    <dgm:pt modelId="{26BBE5A4-3F53-4B2B-BCD3-E59BBC877C53}" type="pres">
      <dgm:prSet presAssocID="{461F9FBE-D9B4-4122-8467-52AE34A340F2}" presName="Name17" presStyleLbl="parChTrans1D3" presStyleIdx="2" presStyleCnt="4"/>
      <dgm:spPr/>
      <dgm:t>
        <a:bodyPr/>
        <a:lstStyle/>
        <a:p>
          <a:endParaRPr lang="ru-RU"/>
        </a:p>
      </dgm:t>
    </dgm:pt>
    <dgm:pt modelId="{D689C726-C293-46B2-88A0-D435C43B8475}" type="pres">
      <dgm:prSet presAssocID="{FF323171-022D-4CB6-A1B9-8120BA4A7C2A}" presName="hierRoot3" presStyleCnt="0"/>
      <dgm:spPr/>
    </dgm:pt>
    <dgm:pt modelId="{76AC293B-8CF6-4371-911A-658592E1BC68}" type="pres">
      <dgm:prSet presAssocID="{FF323171-022D-4CB6-A1B9-8120BA4A7C2A}" presName="composite3" presStyleCnt="0"/>
      <dgm:spPr/>
    </dgm:pt>
    <dgm:pt modelId="{50E9983E-E6F0-4780-9FC0-A6A780EE7430}" type="pres">
      <dgm:prSet presAssocID="{FF323171-022D-4CB6-A1B9-8120BA4A7C2A}" presName="background3" presStyleLbl="node3" presStyleIdx="2" presStyleCnt="4"/>
      <dgm:spPr/>
    </dgm:pt>
    <dgm:pt modelId="{01E68FD9-23DD-4D04-AEE7-C72D062AC239}" type="pres">
      <dgm:prSet presAssocID="{FF323171-022D-4CB6-A1B9-8120BA4A7C2A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4CCD15-AC17-4DFA-AD88-B82548209609}" type="pres">
      <dgm:prSet presAssocID="{FF323171-022D-4CB6-A1B9-8120BA4A7C2A}" presName="hierChild4" presStyleCnt="0"/>
      <dgm:spPr/>
    </dgm:pt>
    <dgm:pt modelId="{BE1B933E-2612-430D-BCF9-E433D59491C3}" type="pres">
      <dgm:prSet presAssocID="{92427166-8C46-454D-8339-C172961D66D4}" presName="Name10" presStyleLbl="parChTrans1D2" presStyleIdx="2" presStyleCnt="3"/>
      <dgm:spPr/>
      <dgm:t>
        <a:bodyPr/>
        <a:lstStyle/>
        <a:p>
          <a:endParaRPr lang="ru-RU"/>
        </a:p>
      </dgm:t>
    </dgm:pt>
    <dgm:pt modelId="{F510CFDA-B602-44EE-AA04-38EC00965F46}" type="pres">
      <dgm:prSet presAssocID="{0B07406D-5E6F-40A2-B40A-8D752806B066}" presName="hierRoot2" presStyleCnt="0"/>
      <dgm:spPr/>
    </dgm:pt>
    <dgm:pt modelId="{F4E395F0-AE7B-4270-B041-61796059DE02}" type="pres">
      <dgm:prSet presAssocID="{0B07406D-5E6F-40A2-B40A-8D752806B066}" presName="composite2" presStyleCnt="0"/>
      <dgm:spPr/>
    </dgm:pt>
    <dgm:pt modelId="{ED128D54-A97F-4C5D-AC5B-4C0BBB893AE6}" type="pres">
      <dgm:prSet presAssocID="{0B07406D-5E6F-40A2-B40A-8D752806B066}" presName="background2" presStyleLbl="node2" presStyleIdx="2" presStyleCnt="3"/>
      <dgm:spPr/>
    </dgm:pt>
    <dgm:pt modelId="{E0B5F22B-5E91-4A1D-A427-6C7CE57DFBEB}" type="pres">
      <dgm:prSet presAssocID="{0B07406D-5E6F-40A2-B40A-8D752806B066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C26FF5-16B0-4AF6-9BF4-C18E6BAD00F4}" type="pres">
      <dgm:prSet presAssocID="{0B07406D-5E6F-40A2-B40A-8D752806B066}" presName="hierChild3" presStyleCnt="0"/>
      <dgm:spPr/>
    </dgm:pt>
    <dgm:pt modelId="{6DE49F88-7F90-4B0F-BBAD-F1C3838A2AAC}" type="pres">
      <dgm:prSet presAssocID="{F4B00008-12C2-4C1C-9190-16363D9CA19D}" presName="Name17" presStyleLbl="parChTrans1D3" presStyleIdx="3" presStyleCnt="4"/>
      <dgm:spPr/>
      <dgm:t>
        <a:bodyPr/>
        <a:lstStyle/>
        <a:p>
          <a:endParaRPr lang="ru-RU"/>
        </a:p>
      </dgm:t>
    </dgm:pt>
    <dgm:pt modelId="{9CBB1D18-5C9A-4083-967B-51D0E26934E9}" type="pres">
      <dgm:prSet presAssocID="{EABFDE99-EA4C-4F38-A5D7-1772F422213F}" presName="hierRoot3" presStyleCnt="0"/>
      <dgm:spPr/>
    </dgm:pt>
    <dgm:pt modelId="{76077FE6-FE09-4CD9-BFC4-B9BD1227364D}" type="pres">
      <dgm:prSet presAssocID="{EABFDE99-EA4C-4F38-A5D7-1772F422213F}" presName="composite3" presStyleCnt="0"/>
      <dgm:spPr/>
    </dgm:pt>
    <dgm:pt modelId="{D586BD68-D07C-412D-AA9F-B4126311B0F5}" type="pres">
      <dgm:prSet presAssocID="{EABFDE99-EA4C-4F38-A5D7-1772F422213F}" presName="background3" presStyleLbl="node3" presStyleIdx="3" presStyleCnt="4"/>
      <dgm:spPr/>
    </dgm:pt>
    <dgm:pt modelId="{92680300-0AD5-4326-A18A-E3B34533A05A}" type="pres">
      <dgm:prSet presAssocID="{EABFDE99-EA4C-4F38-A5D7-1772F422213F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E0E9DF-1FF5-458F-8DC0-D02C25A58887}" type="pres">
      <dgm:prSet presAssocID="{EABFDE99-EA4C-4F38-A5D7-1772F422213F}" presName="hierChild4" presStyleCnt="0"/>
      <dgm:spPr/>
    </dgm:pt>
  </dgm:ptLst>
  <dgm:cxnLst>
    <dgm:cxn modelId="{A141E0F7-EB46-4B6E-8540-203264273A07}" type="presOf" srcId="{21E70BE7-7311-445D-8822-1C19623891C4}" destId="{E6F09811-7A03-464B-AE7E-323D2204720B}" srcOrd="0" destOrd="0" presId="urn:microsoft.com/office/officeart/2005/8/layout/hierarchy1"/>
    <dgm:cxn modelId="{810F1C4E-6C19-4B5C-883E-10C81D8F91ED}" type="presOf" srcId="{C8B17958-D52D-46FC-B66D-035F0A706795}" destId="{A5BC8EB2-1D58-4018-8C0A-42E43B958157}" srcOrd="0" destOrd="0" presId="urn:microsoft.com/office/officeart/2005/8/layout/hierarchy1"/>
    <dgm:cxn modelId="{00259E09-F188-46D7-8390-D8577A0DAC91}" srcId="{0B07406D-5E6F-40A2-B40A-8D752806B066}" destId="{EABFDE99-EA4C-4F38-A5D7-1772F422213F}" srcOrd="0" destOrd="0" parTransId="{F4B00008-12C2-4C1C-9190-16363D9CA19D}" sibTransId="{0D21F0E1-FA89-4472-9D01-55DEE791231C}"/>
    <dgm:cxn modelId="{CC7F54A3-4A0E-4CB2-BA2C-DD3CA7A94276}" type="presOf" srcId="{5C6F4639-DD4B-4D08-8372-17D98A5216CE}" destId="{EE6C88C5-8F07-4A61-AE08-6E5D903625DD}" srcOrd="0" destOrd="0" presId="urn:microsoft.com/office/officeart/2005/8/layout/hierarchy1"/>
    <dgm:cxn modelId="{36F7BB38-043B-4262-8F8D-EBD8586FA9ED}" type="presOf" srcId="{0B07406D-5E6F-40A2-B40A-8D752806B066}" destId="{E0B5F22B-5E91-4A1D-A427-6C7CE57DFBEB}" srcOrd="0" destOrd="0" presId="urn:microsoft.com/office/officeart/2005/8/layout/hierarchy1"/>
    <dgm:cxn modelId="{0153487C-AF5E-404D-8797-6DDCF9F6C634}" type="presOf" srcId="{461F9FBE-D9B4-4122-8467-52AE34A340F2}" destId="{26BBE5A4-3F53-4B2B-BCD3-E59BBC877C53}" srcOrd="0" destOrd="0" presId="urn:microsoft.com/office/officeart/2005/8/layout/hierarchy1"/>
    <dgm:cxn modelId="{FF96D4ED-68F9-4B92-8846-B88CC89FE665}" srcId="{21E70BE7-7311-445D-8822-1C19623891C4}" destId="{0B07406D-5E6F-40A2-B40A-8D752806B066}" srcOrd="2" destOrd="0" parTransId="{92427166-8C46-454D-8339-C172961D66D4}" sibTransId="{22A0B286-5B2F-474D-A3FD-E0FF65437FD4}"/>
    <dgm:cxn modelId="{A52AC9E2-E4AA-46BF-ADD1-5B42E2A5E10A}" srcId="{4C2D1F85-5ADC-48CB-8641-8A2F8F0808A8}" destId="{21E70BE7-7311-445D-8822-1C19623891C4}" srcOrd="0" destOrd="0" parTransId="{9FEEB0FE-486E-482B-8617-A97AEBDF6F26}" sibTransId="{B5D63131-7DFA-4A5A-A5FB-24EEB9B1858A}"/>
    <dgm:cxn modelId="{18E5F062-B358-4E97-A87F-917DC6940C98}" srcId="{21E70BE7-7311-445D-8822-1C19623891C4}" destId="{5C6F4639-DD4B-4D08-8372-17D98A5216CE}" srcOrd="0" destOrd="0" parTransId="{BF675868-0A15-48AE-97CD-2DC3FC2ECD73}" sibTransId="{834D28C0-82F9-4F26-B2BE-2359E834FB0A}"/>
    <dgm:cxn modelId="{941AA505-15F7-471B-8541-72B5895D2582}" type="presOf" srcId="{F4B00008-12C2-4C1C-9190-16363D9CA19D}" destId="{6DE49F88-7F90-4B0F-BBAD-F1C3838A2AAC}" srcOrd="0" destOrd="0" presId="urn:microsoft.com/office/officeart/2005/8/layout/hierarchy1"/>
    <dgm:cxn modelId="{56B6E0AB-CB5A-4CBD-A3A0-E375832823F5}" type="presOf" srcId="{B2347E68-A7EA-4A1C-9D3A-64D4E936C3D4}" destId="{C14C9034-D30C-462C-95F5-357077E1D037}" srcOrd="0" destOrd="0" presId="urn:microsoft.com/office/officeart/2005/8/layout/hierarchy1"/>
    <dgm:cxn modelId="{98126D99-EC9B-4D01-BDD4-AF766A49A919}" type="presOf" srcId="{873CA6DB-9FB8-4BC8-8AEA-07CF4B6ECD13}" destId="{41AD2E99-AE9A-4B8D-9E25-A0BE629E8EAC}" srcOrd="0" destOrd="0" presId="urn:microsoft.com/office/officeart/2005/8/layout/hierarchy1"/>
    <dgm:cxn modelId="{F67F7268-D782-46C2-9CB5-73B8D6D2EB74}" type="presOf" srcId="{009958D5-398F-447F-BAF5-027575D92B5D}" destId="{E1101BD5-D25C-495E-80F6-0F550504FCF4}" srcOrd="0" destOrd="0" presId="urn:microsoft.com/office/officeart/2005/8/layout/hierarchy1"/>
    <dgm:cxn modelId="{A7A99D81-5BE1-4AD3-A404-A4A788305B6E}" type="presOf" srcId="{92427166-8C46-454D-8339-C172961D66D4}" destId="{BE1B933E-2612-430D-BCF9-E433D59491C3}" srcOrd="0" destOrd="0" presId="urn:microsoft.com/office/officeart/2005/8/layout/hierarchy1"/>
    <dgm:cxn modelId="{A1AF3832-204A-4BEC-AA93-CCD28DB13731}" type="presOf" srcId="{94690CE4-F33F-4FB0-93D9-74DCD9DC9726}" destId="{0DF66288-3640-4F62-80C1-4D31BA927DC8}" srcOrd="0" destOrd="0" presId="urn:microsoft.com/office/officeart/2005/8/layout/hierarchy1"/>
    <dgm:cxn modelId="{6F551894-5E04-4913-8DC3-EE0961530D0A}" type="presOf" srcId="{FF323171-022D-4CB6-A1B9-8120BA4A7C2A}" destId="{01E68FD9-23DD-4D04-AEE7-C72D062AC239}" srcOrd="0" destOrd="0" presId="urn:microsoft.com/office/officeart/2005/8/layout/hierarchy1"/>
    <dgm:cxn modelId="{1BF86F41-8506-4FF8-837B-FC411590F8FF}" srcId="{009958D5-398F-447F-BAF5-027575D92B5D}" destId="{FF323171-022D-4CB6-A1B9-8120BA4A7C2A}" srcOrd="1" destOrd="0" parTransId="{461F9FBE-D9B4-4122-8467-52AE34A340F2}" sibTransId="{02E346C4-B2E1-45C1-9FDD-4FE4F3726F3A}"/>
    <dgm:cxn modelId="{39F6B5BF-E628-4065-ABC1-ECD009D6FC27}" type="presOf" srcId="{EABFDE99-EA4C-4F38-A5D7-1772F422213F}" destId="{92680300-0AD5-4326-A18A-E3B34533A05A}" srcOrd="0" destOrd="0" presId="urn:microsoft.com/office/officeart/2005/8/layout/hierarchy1"/>
    <dgm:cxn modelId="{769F5187-C745-4FF3-812C-3BCE1791DBD6}" type="presOf" srcId="{F2012F26-1EB6-489C-97DA-D67F6EC0B310}" destId="{C36BA11C-7129-4B5A-ADB5-1959C3F47080}" srcOrd="0" destOrd="0" presId="urn:microsoft.com/office/officeart/2005/8/layout/hierarchy1"/>
    <dgm:cxn modelId="{11AF5A34-5A91-4AA8-8C15-871B7CA8748E}" srcId="{5C6F4639-DD4B-4D08-8372-17D98A5216CE}" destId="{873CA6DB-9FB8-4BC8-8AEA-07CF4B6ECD13}" srcOrd="0" destOrd="0" parTransId="{94690CE4-F33F-4FB0-93D9-74DCD9DC9726}" sibTransId="{78CA4455-FB3F-47D4-94AD-3540A845CF0B}"/>
    <dgm:cxn modelId="{6BBB87D5-869D-4BEA-8A76-BA0124D10A93}" type="presOf" srcId="{4C2D1F85-5ADC-48CB-8641-8A2F8F0808A8}" destId="{B8D08AB8-8949-4F6B-AA4E-B758E8FD7F5B}" srcOrd="0" destOrd="0" presId="urn:microsoft.com/office/officeart/2005/8/layout/hierarchy1"/>
    <dgm:cxn modelId="{DFA0382E-AD22-4568-842D-B3C729317BEA}" srcId="{21E70BE7-7311-445D-8822-1C19623891C4}" destId="{009958D5-398F-447F-BAF5-027575D92B5D}" srcOrd="1" destOrd="0" parTransId="{C8B17958-D52D-46FC-B66D-035F0A706795}" sibTransId="{8DC69AE9-39A9-4BB1-A1C1-648A25AA57A8}"/>
    <dgm:cxn modelId="{2F0B63FB-7F6B-4AC4-B478-BBC73789F4A4}" type="presOf" srcId="{BF675868-0A15-48AE-97CD-2DC3FC2ECD73}" destId="{DC818423-D23E-4DE1-AD10-DCEF9D91F31B}" srcOrd="0" destOrd="0" presId="urn:microsoft.com/office/officeart/2005/8/layout/hierarchy1"/>
    <dgm:cxn modelId="{5EB3EFA4-961C-49A4-812C-AD4F9AE4D383}" srcId="{009958D5-398F-447F-BAF5-027575D92B5D}" destId="{F2012F26-1EB6-489C-97DA-D67F6EC0B310}" srcOrd="0" destOrd="0" parTransId="{B2347E68-A7EA-4A1C-9D3A-64D4E936C3D4}" sibTransId="{A8BB6E5A-0295-4D03-B35D-E30F6B17A831}"/>
    <dgm:cxn modelId="{F5E8BC3B-7644-4507-9CCD-6DD99CF78346}" type="presParOf" srcId="{B8D08AB8-8949-4F6B-AA4E-B758E8FD7F5B}" destId="{D2FEF6BD-669B-4869-A651-6670BEE74249}" srcOrd="0" destOrd="0" presId="urn:microsoft.com/office/officeart/2005/8/layout/hierarchy1"/>
    <dgm:cxn modelId="{C449AA32-5386-4FA4-84A6-813BD4C8D25D}" type="presParOf" srcId="{D2FEF6BD-669B-4869-A651-6670BEE74249}" destId="{F1FF75F8-8C4C-4ED4-9161-1DEE768BF090}" srcOrd="0" destOrd="0" presId="urn:microsoft.com/office/officeart/2005/8/layout/hierarchy1"/>
    <dgm:cxn modelId="{51B587E9-EBBC-47C0-8D61-4F50CDB24F49}" type="presParOf" srcId="{F1FF75F8-8C4C-4ED4-9161-1DEE768BF090}" destId="{231ADD65-D476-408C-BC00-25A8F6C9789D}" srcOrd="0" destOrd="0" presId="urn:microsoft.com/office/officeart/2005/8/layout/hierarchy1"/>
    <dgm:cxn modelId="{8FF89928-A19C-4F3A-8473-40AF5093D268}" type="presParOf" srcId="{F1FF75F8-8C4C-4ED4-9161-1DEE768BF090}" destId="{E6F09811-7A03-464B-AE7E-323D2204720B}" srcOrd="1" destOrd="0" presId="urn:microsoft.com/office/officeart/2005/8/layout/hierarchy1"/>
    <dgm:cxn modelId="{121EA616-6FEE-4557-9E1C-B5AE2803E000}" type="presParOf" srcId="{D2FEF6BD-669B-4869-A651-6670BEE74249}" destId="{0EEEDDAC-2B87-4338-9D05-E9A258ECB935}" srcOrd="1" destOrd="0" presId="urn:microsoft.com/office/officeart/2005/8/layout/hierarchy1"/>
    <dgm:cxn modelId="{85B6A734-9E10-4B15-AB06-2F5C4EC1019B}" type="presParOf" srcId="{0EEEDDAC-2B87-4338-9D05-E9A258ECB935}" destId="{DC818423-D23E-4DE1-AD10-DCEF9D91F31B}" srcOrd="0" destOrd="0" presId="urn:microsoft.com/office/officeart/2005/8/layout/hierarchy1"/>
    <dgm:cxn modelId="{ED3B678F-0E9B-4180-B790-FEB8C0837BF9}" type="presParOf" srcId="{0EEEDDAC-2B87-4338-9D05-E9A258ECB935}" destId="{12E99057-155E-4ADD-A861-8B132F7EDE4A}" srcOrd="1" destOrd="0" presId="urn:microsoft.com/office/officeart/2005/8/layout/hierarchy1"/>
    <dgm:cxn modelId="{D3D45E15-A514-4775-8C7E-0C1096CC8EC0}" type="presParOf" srcId="{12E99057-155E-4ADD-A861-8B132F7EDE4A}" destId="{EDDBFC2A-E42C-44EE-BD0F-088D7F926CB8}" srcOrd="0" destOrd="0" presId="urn:microsoft.com/office/officeart/2005/8/layout/hierarchy1"/>
    <dgm:cxn modelId="{322B6B39-FFF8-48D9-924B-9A8857FF391F}" type="presParOf" srcId="{EDDBFC2A-E42C-44EE-BD0F-088D7F926CB8}" destId="{B67B5E9F-8B04-407E-BC7F-2B67245E83C7}" srcOrd="0" destOrd="0" presId="urn:microsoft.com/office/officeart/2005/8/layout/hierarchy1"/>
    <dgm:cxn modelId="{EF279683-A9D9-4C20-8E91-51AD9F061EDE}" type="presParOf" srcId="{EDDBFC2A-E42C-44EE-BD0F-088D7F926CB8}" destId="{EE6C88C5-8F07-4A61-AE08-6E5D903625DD}" srcOrd="1" destOrd="0" presId="urn:microsoft.com/office/officeart/2005/8/layout/hierarchy1"/>
    <dgm:cxn modelId="{CFFEC3D5-69C0-4785-B377-B0270CCBD868}" type="presParOf" srcId="{12E99057-155E-4ADD-A861-8B132F7EDE4A}" destId="{7902D8CD-6BDA-44D0-934D-E4027A767347}" srcOrd="1" destOrd="0" presId="urn:microsoft.com/office/officeart/2005/8/layout/hierarchy1"/>
    <dgm:cxn modelId="{752DC1BA-C531-4F44-985B-45CFC50EB9B9}" type="presParOf" srcId="{7902D8CD-6BDA-44D0-934D-E4027A767347}" destId="{0DF66288-3640-4F62-80C1-4D31BA927DC8}" srcOrd="0" destOrd="0" presId="urn:microsoft.com/office/officeart/2005/8/layout/hierarchy1"/>
    <dgm:cxn modelId="{A23B954A-0F0D-4374-B0D0-647F33B21E37}" type="presParOf" srcId="{7902D8CD-6BDA-44D0-934D-E4027A767347}" destId="{5B2138F6-4432-4DE3-A270-744B0C2D88E1}" srcOrd="1" destOrd="0" presId="urn:microsoft.com/office/officeart/2005/8/layout/hierarchy1"/>
    <dgm:cxn modelId="{4BEA12D0-D57B-4038-8E41-7FD0042D2412}" type="presParOf" srcId="{5B2138F6-4432-4DE3-A270-744B0C2D88E1}" destId="{08C158BC-BAE0-4FD6-9F34-8CC5EC523B8B}" srcOrd="0" destOrd="0" presId="urn:microsoft.com/office/officeart/2005/8/layout/hierarchy1"/>
    <dgm:cxn modelId="{EE1B9681-2107-47D6-AC9F-AF1D396B42DA}" type="presParOf" srcId="{08C158BC-BAE0-4FD6-9F34-8CC5EC523B8B}" destId="{6623B903-8254-4C62-BBEA-1CB1135ED2F5}" srcOrd="0" destOrd="0" presId="urn:microsoft.com/office/officeart/2005/8/layout/hierarchy1"/>
    <dgm:cxn modelId="{D2037591-8049-4B06-A7A8-E2A4B1962C90}" type="presParOf" srcId="{08C158BC-BAE0-4FD6-9F34-8CC5EC523B8B}" destId="{41AD2E99-AE9A-4B8D-9E25-A0BE629E8EAC}" srcOrd="1" destOrd="0" presId="urn:microsoft.com/office/officeart/2005/8/layout/hierarchy1"/>
    <dgm:cxn modelId="{35ECF719-9BD8-4A01-8187-6388C7D0072F}" type="presParOf" srcId="{5B2138F6-4432-4DE3-A270-744B0C2D88E1}" destId="{C205EC89-4244-4B86-8E6B-F9081A01FE1F}" srcOrd="1" destOrd="0" presId="urn:microsoft.com/office/officeart/2005/8/layout/hierarchy1"/>
    <dgm:cxn modelId="{70ADAF6A-1B62-4DBE-B002-6C7640EDD4F4}" type="presParOf" srcId="{0EEEDDAC-2B87-4338-9D05-E9A258ECB935}" destId="{A5BC8EB2-1D58-4018-8C0A-42E43B958157}" srcOrd="2" destOrd="0" presId="urn:microsoft.com/office/officeart/2005/8/layout/hierarchy1"/>
    <dgm:cxn modelId="{DA794A8D-D5AB-407C-819F-DDA0F4D86A17}" type="presParOf" srcId="{0EEEDDAC-2B87-4338-9D05-E9A258ECB935}" destId="{776BA5F4-7E96-4DC3-920D-A9A7A15B58E5}" srcOrd="3" destOrd="0" presId="urn:microsoft.com/office/officeart/2005/8/layout/hierarchy1"/>
    <dgm:cxn modelId="{CC213BE2-87BE-4D51-AE2F-7B783798BFE3}" type="presParOf" srcId="{776BA5F4-7E96-4DC3-920D-A9A7A15B58E5}" destId="{39B84411-0DFF-4246-AF4B-CA7A56E412BF}" srcOrd="0" destOrd="0" presId="urn:microsoft.com/office/officeart/2005/8/layout/hierarchy1"/>
    <dgm:cxn modelId="{059FCEF6-35BB-4211-A85F-18D75DBAC974}" type="presParOf" srcId="{39B84411-0DFF-4246-AF4B-CA7A56E412BF}" destId="{4C252006-480B-41E0-A735-75D1CA7E3967}" srcOrd="0" destOrd="0" presId="urn:microsoft.com/office/officeart/2005/8/layout/hierarchy1"/>
    <dgm:cxn modelId="{3F857961-4865-4111-BE4B-C7C1BF7770D4}" type="presParOf" srcId="{39B84411-0DFF-4246-AF4B-CA7A56E412BF}" destId="{E1101BD5-D25C-495E-80F6-0F550504FCF4}" srcOrd="1" destOrd="0" presId="urn:microsoft.com/office/officeart/2005/8/layout/hierarchy1"/>
    <dgm:cxn modelId="{4086DCCF-FD9D-47C7-95C6-88A3E709B503}" type="presParOf" srcId="{776BA5F4-7E96-4DC3-920D-A9A7A15B58E5}" destId="{D955D81A-453C-45F5-9133-64CFB18EA9F9}" srcOrd="1" destOrd="0" presId="urn:microsoft.com/office/officeart/2005/8/layout/hierarchy1"/>
    <dgm:cxn modelId="{2E14B9AC-3F2F-493C-AF6D-E75DE1FCB5D3}" type="presParOf" srcId="{D955D81A-453C-45F5-9133-64CFB18EA9F9}" destId="{C14C9034-D30C-462C-95F5-357077E1D037}" srcOrd="0" destOrd="0" presId="urn:microsoft.com/office/officeart/2005/8/layout/hierarchy1"/>
    <dgm:cxn modelId="{14B7356C-B782-4456-A504-4EB856AFDD93}" type="presParOf" srcId="{D955D81A-453C-45F5-9133-64CFB18EA9F9}" destId="{372848EF-CF0B-413E-9B3B-E40E6CE766B3}" srcOrd="1" destOrd="0" presId="urn:microsoft.com/office/officeart/2005/8/layout/hierarchy1"/>
    <dgm:cxn modelId="{6BBFC189-F70A-4FAF-8C50-A61FD4E00D41}" type="presParOf" srcId="{372848EF-CF0B-413E-9B3B-E40E6CE766B3}" destId="{DD9BDD19-C0E7-4DF7-A4E4-9AEC15443278}" srcOrd="0" destOrd="0" presId="urn:microsoft.com/office/officeart/2005/8/layout/hierarchy1"/>
    <dgm:cxn modelId="{0CB94E08-202B-4F27-B576-F71D1EB9ECEE}" type="presParOf" srcId="{DD9BDD19-C0E7-4DF7-A4E4-9AEC15443278}" destId="{C3953390-C081-4CC8-9A04-0D4DBEAF0CCA}" srcOrd="0" destOrd="0" presId="urn:microsoft.com/office/officeart/2005/8/layout/hierarchy1"/>
    <dgm:cxn modelId="{C08087B6-3FE5-4A1B-85AE-1258BD637A4F}" type="presParOf" srcId="{DD9BDD19-C0E7-4DF7-A4E4-9AEC15443278}" destId="{C36BA11C-7129-4B5A-ADB5-1959C3F47080}" srcOrd="1" destOrd="0" presId="urn:microsoft.com/office/officeart/2005/8/layout/hierarchy1"/>
    <dgm:cxn modelId="{54AF94BE-D47C-4142-8885-660979D694B2}" type="presParOf" srcId="{372848EF-CF0B-413E-9B3B-E40E6CE766B3}" destId="{8CBF6890-AA40-46F3-A2F1-2B10F269F009}" srcOrd="1" destOrd="0" presId="urn:microsoft.com/office/officeart/2005/8/layout/hierarchy1"/>
    <dgm:cxn modelId="{433EF705-C1E2-4C6F-849B-38EA69A9D20D}" type="presParOf" srcId="{D955D81A-453C-45F5-9133-64CFB18EA9F9}" destId="{26BBE5A4-3F53-4B2B-BCD3-E59BBC877C53}" srcOrd="2" destOrd="0" presId="urn:microsoft.com/office/officeart/2005/8/layout/hierarchy1"/>
    <dgm:cxn modelId="{147D7CD6-B581-4BE2-85DA-2609CD9627EA}" type="presParOf" srcId="{D955D81A-453C-45F5-9133-64CFB18EA9F9}" destId="{D689C726-C293-46B2-88A0-D435C43B8475}" srcOrd="3" destOrd="0" presId="urn:microsoft.com/office/officeart/2005/8/layout/hierarchy1"/>
    <dgm:cxn modelId="{3E5D60B1-B099-4429-B6B2-ACC8CAC49600}" type="presParOf" srcId="{D689C726-C293-46B2-88A0-D435C43B8475}" destId="{76AC293B-8CF6-4371-911A-658592E1BC68}" srcOrd="0" destOrd="0" presId="urn:microsoft.com/office/officeart/2005/8/layout/hierarchy1"/>
    <dgm:cxn modelId="{747FBEDF-8D48-4DD6-81A5-A925116520DA}" type="presParOf" srcId="{76AC293B-8CF6-4371-911A-658592E1BC68}" destId="{50E9983E-E6F0-4780-9FC0-A6A780EE7430}" srcOrd="0" destOrd="0" presId="urn:microsoft.com/office/officeart/2005/8/layout/hierarchy1"/>
    <dgm:cxn modelId="{4B0C0776-D830-4898-80BD-C08D26B31A08}" type="presParOf" srcId="{76AC293B-8CF6-4371-911A-658592E1BC68}" destId="{01E68FD9-23DD-4D04-AEE7-C72D062AC239}" srcOrd="1" destOrd="0" presId="urn:microsoft.com/office/officeart/2005/8/layout/hierarchy1"/>
    <dgm:cxn modelId="{EFA2C5C6-BBF3-469D-852B-929EB65960EA}" type="presParOf" srcId="{D689C726-C293-46B2-88A0-D435C43B8475}" destId="{184CCD15-AC17-4DFA-AD88-B82548209609}" srcOrd="1" destOrd="0" presId="urn:microsoft.com/office/officeart/2005/8/layout/hierarchy1"/>
    <dgm:cxn modelId="{71BC299D-C1E6-4F46-89F6-A3985445349C}" type="presParOf" srcId="{0EEEDDAC-2B87-4338-9D05-E9A258ECB935}" destId="{BE1B933E-2612-430D-BCF9-E433D59491C3}" srcOrd="4" destOrd="0" presId="urn:microsoft.com/office/officeart/2005/8/layout/hierarchy1"/>
    <dgm:cxn modelId="{3ECEFA75-8004-42B6-B8C0-D55A5B781F80}" type="presParOf" srcId="{0EEEDDAC-2B87-4338-9D05-E9A258ECB935}" destId="{F510CFDA-B602-44EE-AA04-38EC00965F46}" srcOrd="5" destOrd="0" presId="urn:microsoft.com/office/officeart/2005/8/layout/hierarchy1"/>
    <dgm:cxn modelId="{6FD7106A-E81E-41B3-AA3F-55F179C52089}" type="presParOf" srcId="{F510CFDA-B602-44EE-AA04-38EC00965F46}" destId="{F4E395F0-AE7B-4270-B041-61796059DE02}" srcOrd="0" destOrd="0" presId="urn:microsoft.com/office/officeart/2005/8/layout/hierarchy1"/>
    <dgm:cxn modelId="{FCFCEF4C-013D-43C8-9479-333656161FEE}" type="presParOf" srcId="{F4E395F0-AE7B-4270-B041-61796059DE02}" destId="{ED128D54-A97F-4C5D-AC5B-4C0BBB893AE6}" srcOrd="0" destOrd="0" presId="urn:microsoft.com/office/officeart/2005/8/layout/hierarchy1"/>
    <dgm:cxn modelId="{38C78FDC-8B48-4524-874F-9105042F7C70}" type="presParOf" srcId="{F4E395F0-AE7B-4270-B041-61796059DE02}" destId="{E0B5F22B-5E91-4A1D-A427-6C7CE57DFBEB}" srcOrd="1" destOrd="0" presId="urn:microsoft.com/office/officeart/2005/8/layout/hierarchy1"/>
    <dgm:cxn modelId="{5588FE30-845D-4A15-ACC4-554882C336EE}" type="presParOf" srcId="{F510CFDA-B602-44EE-AA04-38EC00965F46}" destId="{17C26FF5-16B0-4AF6-9BF4-C18E6BAD00F4}" srcOrd="1" destOrd="0" presId="urn:microsoft.com/office/officeart/2005/8/layout/hierarchy1"/>
    <dgm:cxn modelId="{9A4F36CF-22E8-482F-A085-619F405EAC35}" type="presParOf" srcId="{17C26FF5-16B0-4AF6-9BF4-C18E6BAD00F4}" destId="{6DE49F88-7F90-4B0F-BBAD-F1C3838A2AAC}" srcOrd="0" destOrd="0" presId="urn:microsoft.com/office/officeart/2005/8/layout/hierarchy1"/>
    <dgm:cxn modelId="{78BD04E5-9250-48C6-B825-F426AE21FB01}" type="presParOf" srcId="{17C26FF5-16B0-4AF6-9BF4-C18E6BAD00F4}" destId="{9CBB1D18-5C9A-4083-967B-51D0E26934E9}" srcOrd="1" destOrd="0" presId="urn:microsoft.com/office/officeart/2005/8/layout/hierarchy1"/>
    <dgm:cxn modelId="{92F01FD3-0BF4-4909-8374-133ABAE796DF}" type="presParOf" srcId="{9CBB1D18-5C9A-4083-967B-51D0E26934E9}" destId="{76077FE6-FE09-4CD9-BFC4-B9BD1227364D}" srcOrd="0" destOrd="0" presId="urn:microsoft.com/office/officeart/2005/8/layout/hierarchy1"/>
    <dgm:cxn modelId="{3135564A-21EF-476A-B335-A6D326589AC0}" type="presParOf" srcId="{76077FE6-FE09-4CD9-BFC4-B9BD1227364D}" destId="{D586BD68-D07C-412D-AA9F-B4126311B0F5}" srcOrd="0" destOrd="0" presId="urn:microsoft.com/office/officeart/2005/8/layout/hierarchy1"/>
    <dgm:cxn modelId="{D9FD5DB3-B8D8-436E-BDF1-A0C74CF5FD06}" type="presParOf" srcId="{76077FE6-FE09-4CD9-BFC4-B9BD1227364D}" destId="{92680300-0AD5-4326-A18A-E3B34533A05A}" srcOrd="1" destOrd="0" presId="urn:microsoft.com/office/officeart/2005/8/layout/hierarchy1"/>
    <dgm:cxn modelId="{704FBA24-B465-4A16-87E4-70C24666C671}" type="presParOf" srcId="{9CBB1D18-5C9A-4083-967B-51D0E26934E9}" destId="{30E0E9DF-1FF5-458F-8DC0-D02C25A5888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CBE8F0-02FA-492A-9294-648974B18C9A}" type="doc">
      <dgm:prSet loTypeId="urn:microsoft.com/office/officeart/2005/8/layout/hierarchy2" loCatId="hierarchy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8248B958-872F-4516-9EB9-9FD7939C67CD}">
      <dgm:prSet phldrT="[Текст]"/>
      <dgm:spPr/>
      <dgm:t>
        <a:bodyPr/>
        <a:lstStyle/>
        <a:p>
          <a:r>
            <a:rPr lang="uk-UA" dirty="0" smtClean="0"/>
            <a:t>Форми вини</a:t>
          </a:r>
          <a:endParaRPr lang="ru-RU" dirty="0"/>
        </a:p>
      </dgm:t>
    </dgm:pt>
    <dgm:pt modelId="{8F2C1B8E-DF6C-42B5-BEF0-F68F764EF532}" type="parTrans" cxnId="{C25CD3F9-4AFB-4B05-B49A-F25ABC7E2AC2}">
      <dgm:prSet/>
      <dgm:spPr/>
      <dgm:t>
        <a:bodyPr/>
        <a:lstStyle/>
        <a:p>
          <a:endParaRPr lang="ru-RU"/>
        </a:p>
      </dgm:t>
    </dgm:pt>
    <dgm:pt modelId="{D42446BE-1F57-47B5-A208-B3696EC82266}" type="sibTrans" cxnId="{C25CD3F9-4AFB-4B05-B49A-F25ABC7E2AC2}">
      <dgm:prSet/>
      <dgm:spPr/>
      <dgm:t>
        <a:bodyPr/>
        <a:lstStyle/>
        <a:p>
          <a:endParaRPr lang="ru-RU"/>
        </a:p>
      </dgm:t>
    </dgm:pt>
    <dgm:pt modelId="{2DB4D59E-C70A-410D-8302-3009CB01E519}">
      <dgm:prSet phldrT="[Текст]"/>
      <dgm:spPr/>
      <dgm:t>
        <a:bodyPr/>
        <a:lstStyle/>
        <a:p>
          <a:r>
            <a:rPr lang="uk-UA" dirty="0" smtClean="0"/>
            <a:t>Умисна </a:t>
          </a:r>
        </a:p>
        <a:p>
          <a:r>
            <a:rPr lang="uk-UA" dirty="0" smtClean="0"/>
            <a:t>(умисел)</a:t>
          </a:r>
          <a:endParaRPr lang="ru-RU" dirty="0"/>
        </a:p>
      </dgm:t>
    </dgm:pt>
    <dgm:pt modelId="{AAEC275F-A12D-4D28-9D0A-2D0CDE18BE9B}" type="parTrans" cxnId="{DE691767-EBB1-4308-BA75-6F430E7268B4}">
      <dgm:prSet/>
      <dgm:spPr/>
      <dgm:t>
        <a:bodyPr/>
        <a:lstStyle/>
        <a:p>
          <a:endParaRPr lang="ru-RU" dirty="0"/>
        </a:p>
      </dgm:t>
    </dgm:pt>
    <dgm:pt modelId="{44615ECD-893C-4803-A6B8-AD5254BD6C54}" type="sibTrans" cxnId="{DE691767-EBB1-4308-BA75-6F430E7268B4}">
      <dgm:prSet/>
      <dgm:spPr/>
      <dgm:t>
        <a:bodyPr/>
        <a:lstStyle/>
        <a:p>
          <a:endParaRPr lang="ru-RU"/>
        </a:p>
      </dgm:t>
    </dgm:pt>
    <dgm:pt modelId="{B00BED22-363E-41F3-A3D4-61B18E83B6D7}">
      <dgm:prSet phldrT="[Текст]"/>
      <dgm:spPr/>
      <dgm:t>
        <a:bodyPr/>
        <a:lstStyle/>
        <a:p>
          <a:r>
            <a:rPr lang="uk-UA" dirty="0" smtClean="0"/>
            <a:t>Правопорушник свідомо хоче настання шкідливих наслідків</a:t>
          </a:r>
          <a:endParaRPr lang="ru-RU" dirty="0"/>
        </a:p>
      </dgm:t>
    </dgm:pt>
    <dgm:pt modelId="{06A331CA-C967-429B-AF33-69EEC17562EE}" type="parTrans" cxnId="{51F0A5BA-7DCB-4222-ADB2-AB0426AC1A91}">
      <dgm:prSet/>
      <dgm:spPr/>
      <dgm:t>
        <a:bodyPr/>
        <a:lstStyle/>
        <a:p>
          <a:endParaRPr lang="ru-RU" dirty="0"/>
        </a:p>
      </dgm:t>
    </dgm:pt>
    <dgm:pt modelId="{F4606538-CE0F-4A09-A3CE-39E2DCEAB1A7}" type="sibTrans" cxnId="{51F0A5BA-7DCB-4222-ADB2-AB0426AC1A91}">
      <dgm:prSet/>
      <dgm:spPr/>
      <dgm:t>
        <a:bodyPr/>
        <a:lstStyle/>
        <a:p>
          <a:endParaRPr lang="ru-RU"/>
        </a:p>
      </dgm:t>
    </dgm:pt>
    <dgm:pt modelId="{072CEAFB-8CDC-4E09-AEF8-53887A530DFE}">
      <dgm:prSet phldrT="[Текст]"/>
      <dgm:spPr/>
      <dgm:t>
        <a:bodyPr/>
        <a:lstStyle/>
        <a:p>
          <a:r>
            <a:rPr lang="uk-UA" dirty="0" smtClean="0"/>
            <a:t>Необережна</a:t>
          </a:r>
        </a:p>
        <a:p>
          <a:r>
            <a:rPr lang="uk-UA" dirty="0" smtClean="0"/>
            <a:t>(необережність)</a:t>
          </a:r>
          <a:endParaRPr lang="ru-RU" dirty="0"/>
        </a:p>
      </dgm:t>
    </dgm:pt>
    <dgm:pt modelId="{C402046A-9524-46E0-94DD-D7D5DE010F30}" type="parTrans" cxnId="{7C4F439F-C589-4A60-A85F-50BC44972F2E}">
      <dgm:prSet/>
      <dgm:spPr/>
      <dgm:t>
        <a:bodyPr/>
        <a:lstStyle/>
        <a:p>
          <a:endParaRPr lang="ru-RU" dirty="0"/>
        </a:p>
      </dgm:t>
    </dgm:pt>
    <dgm:pt modelId="{2671D85A-52E8-4219-8522-8D7AD4E1DFF3}" type="sibTrans" cxnId="{7C4F439F-C589-4A60-A85F-50BC44972F2E}">
      <dgm:prSet/>
      <dgm:spPr/>
      <dgm:t>
        <a:bodyPr/>
        <a:lstStyle/>
        <a:p>
          <a:endParaRPr lang="ru-RU"/>
        </a:p>
      </dgm:t>
    </dgm:pt>
    <dgm:pt modelId="{7B4FC603-395A-402C-80DF-5C56CFE30E71}">
      <dgm:prSet phldrT="[Текст]"/>
      <dgm:spPr/>
      <dgm:t>
        <a:bodyPr/>
        <a:lstStyle/>
        <a:p>
          <a:r>
            <a:rPr lang="uk-UA" dirty="0" smtClean="0"/>
            <a:t>Правопорушник не бажав настання шкідливих наслідків, але мав змогу їх передбачити</a:t>
          </a:r>
          <a:endParaRPr lang="ru-RU" dirty="0"/>
        </a:p>
      </dgm:t>
    </dgm:pt>
    <dgm:pt modelId="{A3FBB3C2-85A0-4C9C-AFE4-3D4EA7234D04}" type="parTrans" cxnId="{37C197AC-FF71-4FFF-914F-EF1871769F5A}">
      <dgm:prSet/>
      <dgm:spPr/>
      <dgm:t>
        <a:bodyPr/>
        <a:lstStyle/>
        <a:p>
          <a:endParaRPr lang="ru-RU" dirty="0"/>
        </a:p>
      </dgm:t>
    </dgm:pt>
    <dgm:pt modelId="{02EC3E18-7D2A-4946-9B4F-8DE816A73DDC}" type="sibTrans" cxnId="{37C197AC-FF71-4FFF-914F-EF1871769F5A}">
      <dgm:prSet/>
      <dgm:spPr/>
      <dgm:t>
        <a:bodyPr/>
        <a:lstStyle/>
        <a:p>
          <a:endParaRPr lang="ru-RU"/>
        </a:p>
      </dgm:t>
    </dgm:pt>
    <dgm:pt modelId="{1CC640C7-971B-48E7-979E-C06E0800FCC4}" type="pres">
      <dgm:prSet presAssocID="{4BCBE8F0-02FA-492A-9294-648974B18C9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6E565A-8B8E-47B2-AF1C-3C73145CB30E}" type="pres">
      <dgm:prSet presAssocID="{8248B958-872F-4516-9EB9-9FD7939C67CD}" presName="root1" presStyleCnt="0"/>
      <dgm:spPr/>
    </dgm:pt>
    <dgm:pt modelId="{78628D7D-A0FC-400D-8242-33EAC1EEAA23}" type="pres">
      <dgm:prSet presAssocID="{8248B958-872F-4516-9EB9-9FD7939C67C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953D3E-B193-4B5C-B607-9473947B6E47}" type="pres">
      <dgm:prSet presAssocID="{8248B958-872F-4516-9EB9-9FD7939C67CD}" presName="level2hierChild" presStyleCnt="0"/>
      <dgm:spPr/>
    </dgm:pt>
    <dgm:pt modelId="{3B75059C-D331-42B9-B893-96AAEECD150D}" type="pres">
      <dgm:prSet presAssocID="{AAEC275F-A12D-4D28-9D0A-2D0CDE18BE9B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C9567936-3F9C-4CD1-A404-F8F1F1F6E513}" type="pres">
      <dgm:prSet presAssocID="{AAEC275F-A12D-4D28-9D0A-2D0CDE18BE9B}" presName="connTx" presStyleLbl="parChTrans1D2" presStyleIdx="0" presStyleCnt="2"/>
      <dgm:spPr/>
      <dgm:t>
        <a:bodyPr/>
        <a:lstStyle/>
        <a:p>
          <a:endParaRPr lang="ru-RU"/>
        </a:p>
      </dgm:t>
    </dgm:pt>
    <dgm:pt modelId="{C90F4CCF-830D-425A-93BF-99758A5E2A65}" type="pres">
      <dgm:prSet presAssocID="{2DB4D59E-C70A-410D-8302-3009CB01E519}" presName="root2" presStyleCnt="0"/>
      <dgm:spPr/>
    </dgm:pt>
    <dgm:pt modelId="{728E69DC-4097-46E4-8309-697EA5E0EA48}" type="pres">
      <dgm:prSet presAssocID="{2DB4D59E-C70A-410D-8302-3009CB01E519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F7D2B7-318C-4836-9D00-83D0E40E4E44}" type="pres">
      <dgm:prSet presAssocID="{2DB4D59E-C70A-410D-8302-3009CB01E519}" presName="level3hierChild" presStyleCnt="0"/>
      <dgm:spPr/>
    </dgm:pt>
    <dgm:pt modelId="{2FAABF30-EC98-403B-BBF2-54085C60515C}" type="pres">
      <dgm:prSet presAssocID="{06A331CA-C967-429B-AF33-69EEC17562EE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912F521F-439F-4500-B897-73384B04D1C4}" type="pres">
      <dgm:prSet presAssocID="{06A331CA-C967-429B-AF33-69EEC17562EE}" presName="connTx" presStyleLbl="parChTrans1D3" presStyleIdx="0" presStyleCnt="2"/>
      <dgm:spPr/>
      <dgm:t>
        <a:bodyPr/>
        <a:lstStyle/>
        <a:p>
          <a:endParaRPr lang="ru-RU"/>
        </a:p>
      </dgm:t>
    </dgm:pt>
    <dgm:pt modelId="{02B87E9B-1867-463F-87CC-D81C77453A50}" type="pres">
      <dgm:prSet presAssocID="{B00BED22-363E-41F3-A3D4-61B18E83B6D7}" presName="root2" presStyleCnt="0"/>
      <dgm:spPr/>
    </dgm:pt>
    <dgm:pt modelId="{04384164-7ED0-445A-9F68-026B5D7C03EE}" type="pres">
      <dgm:prSet presAssocID="{B00BED22-363E-41F3-A3D4-61B18E83B6D7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ECE33F-887F-48A5-806C-7CD2F8A074EB}" type="pres">
      <dgm:prSet presAssocID="{B00BED22-363E-41F3-A3D4-61B18E83B6D7}" presName="level3hierChild" presStyleCnt="0"/>
      <dgm:spPr/>
    </dgm:pt>
    <dgm:pt modelId="{62E6FA78-B6B8-4248-8AAB-F39665F3E37D}" type="pres">
      <dgm:prSet presAssocID="{C402046A-9524-46E0-94DD-D7D5DE010F30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E61FDA40-A57F-4A88-B99A-D138691E696A}" type="pres">
      <dgm:prSet presAssocID="{C402046A-9524-46E0-94DD-D7D5DE010F30}" presName="connTx" presStyleLbl="parChTrans1D2" presStyleIdx="1" presStyleCnt="2"/>
      <dgm:spPr/>
      <dgm:t>
        <a:bodyPr/>
        <a:lstStyle/>
        <a:p>
          <a:endParaRPr lang="ru-RU"/>
        </a:p>
      </dgm:t>
    </dgm:pt>
    <dgm:pt modelId="{CE374666-C857-43A4-9225-04C255E27969}" type="pres">
      <dgm:prSet presAssocID="{072CEAFB-8CDC-4E09-AEF8-53887A530DFE}" presName="root2" presStyleCnt="0"/>
      <dgm:spPr/>
    </dgm:pt>
    <dgm:pt modelId="{0DD8BEE5-C791-4D8F-958A-4338A805C844}" type="pres">
      <dgm:prSet presAssocID="{072CEAFB-8CDC-4E09-AEF8-53887A530DF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E3ACF8-80A7-4122-9598-7EC95F7D202D}" type="pres">
      <dgm:prSet presAssocID="{072CEAFB-8CDC-4E09-AEF8-53887A530DFE}" presName="level3hierChild" presStyleCnt="0"/>
      <dgm:spPr/>
    </dgm:pt>
    <dgm:pt modelId="{4E2477F1-4984-476F-B116-D1B6A6B9C4EB}" type="pres">
      <dgm:prSet presAssocID="{A3FBB3C2-85A0-4C9C-AFE4-3D4EA7234D04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C405C1B-744F-4141-8555-A77FB95EF643}" type="pres">
      <dgm:prSet presAssocID="{A3FBB3C2-85A0-4C9C-AFE4-3D4EA7234D04}" presName="connTx" presStyleLbl="parChTrans1D3" presStyleIdx="1" presStyleCnt="2"/>
      <dgm:spPr/>
      <dgm:t>
        <a:bodyPr/>
        <a:lstStyle/>
        <a:p>
          <a:endParaRPr lang="ru-RU"/>
        </a:p>
      </dgm:t>
    </dgm:pt>
    <dgm:pt modelId="{89300D90-01D8-4AF4-984F-2B0493FBF277}" type="pres">
      <dgm:prSet presAssocID="{7B4FC603-395A-402C-80DF-5C56CFE30E71}" presName="root2" presStyleCnt="0"/>
      <dgm:spPr/>
    </dgm:pt>
    <dgm:pt modelId="{2D886A43-4E2E-496E-9760-B3197188449C}" type="pres">
      <dgm:prSet presAssocID="{7B4FC603-395A-402C-80DF-5C56CFE30E71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797D08-0829-47AA-931B-CAACB755927A}" type="pres">
      <dgm:prSet presAssocID="{7B4FC603-395A-402C-80DF-5C56CFE30E71}" presName="level3hierChild" presStyleCnt="0"/>
      <dgm:spPr/>
    </dgm:pt>
  </dgm:ptLst>
  <dgm:cxnLst>
    <dgm:cxn modelId="{BF4A43D2-7473-425A-9DCF-8B1A4C13266A}" type="presOf" srcId="{7B4FC603-395A-402C-80DF-5C56CFE30E71}" destId="{2D886A43-4E2E-496E-9760-B3197188449C}" srcOrd="0" destOrd="0" presId="urn:microsoft.com/office/officeart/2005/8/layout/hierarchy2"/>
    <dgm:cxn modelId="{7C4F439F-C589-4A60-A85F-50BC44972F2E}" srcId="{8248B958-872F-4516-9EB9-9FD7939C67CD}" destId="{072CEAFB-8CDC-4E09-AEF8-53887A530DFE}" srcOrd="1" destOrd="0" parTransId="{C402046A-9524-46E0-94DD-D7D5DE010F30}" sibTransId="{2671D85A-52E8-4219-8522-8D7AD4E1DFF3}"/>
    <dgm:cxn modelId="{C4BE2452-2FC5-4B9E-BD16-2C450DB39DDB}" type="presOf" srcId="{C402046A-9524-46E0-94DD-D7D5DE010F30}" destId="{62E6FA78-B6B8-4248-8AAB-F39665F3E37D}" srcOrd="0" destOrd="0" presId="urn:microsoft.com/office/officeart/2005/8/layout/hierarchy2"/>
    <dgm:cxn modelId="{DE691767-EBB1-4308-BA75-6F430E7268B4}" srcId="{8248B958-872F-4516-9EB9-9FD7939C67CD}" destId="{2DB4D59E-C70A-410D-8302-3009CB01E519}" srcOrd="0" destOrd="0" parTransId="{AAEC275F-A12D-4D28-9D0A-2D0CDE18BE9B}" sibTransId="{44615ECD-893C-4803-A6B8-AD5254BD6C54}"/>
    <dgm:cxn modelId="{51F0A5BA-7DCB-4222-ADB2-AB0426AC1A91}" srcId="{2DB4D59E-C70A-410D-8302-3009CB01E519}" destId="{B00BED22-363E-41F3-A3D4-61B18E83B6D7}" srcOrd="0" destOrd="0" parTransId="{06A331CA-C967-429B-AF33-69EEC17562EE}" sibTransId="{F4606538-CE0F-4A09-A3CE-39E2DCEAB1A7}"/>
    <dgm:cxn modelId="{0787D307-57FA-49A0-BCAD-FFA1F293B2DA}" type="presOf" srcId="{072CEAFB-8CDC-4E09-AEF8-53887A530DFE}" destId="{0DD8BEE5-C791-4D8F-958A-4338A805C844}" srcOrd="0" destOrd="0" presId="urn:microsoft.com/office/officeart/2005/8/layout/hierarchy2"/>
    <dgm:cxn modelId="{075871CA-C141-4B4F-8AD8-6FD853E99FBD}" type="presOf" srcId="{A3FBB3C2-85A0-4C9C-AFE4-3D4EA7234D04}" destId="{4E2477F1-4984-476F-B116-D1B6A6B9C4EB}" srcOrd="0" destOrd="0" presId="urn:microsoft.com/office/officeart/2005/8/layout/hierarchy2"/>
    <dgm:cxn modelId="{05A56426-2247-4C2F-9CFB-CFA16618E570}" type="presOf" srcId="{C402046A-9524-46E0-94DD-D7D5DE010F30}" destId="{E61FDA40-A57F-4A88-B99A-D138691E696A}" srcOrd="1" destOrd="0" presId="urn:microsoft.com/office/officeart/2005/8/layout/hierarchy2"/>
    <dgm:cxn modelId="{44DB1633-29D5-48D1-9CE0-42E63FCB021B}" type="presOf" srcId="{06A331CA-C967-429B-AF33-69EEC17562EE}" destId="{2FAABF30-EC98-403B-BBF2-54085C60515C}" srcOrd="0" destOrd="0" presId="urn:microsoft.com/office/officeart/2005/8/layout/hierarchy2"/>
    <dgm:cxn modelId="{8DC10FF5-4CB1-4AB4-85DD-0310E17910AC}" type="presOf" srcId="{06A331CA-C967-429B-AF33-69EEC17562EE}" destId="{912F521F-439F-4500-B897-73384B04D1C4}" srcOrd="1" destOrd="0" presId="urn:microsoft.com/office/officeart/2005/8/layout/hierarchy2"/>
    <dgm:cxn modelId="{37C197AC-FF71-4FFF-914F-EF1871769F5A}" srcId="{072CEAFB-8CDC-4E09-AEF8-53887A530DFE}" destId="{7B4FC603-395A-402C-80DF-5C56CFE30E71}" srcOrd="0" destOrd="0" parTransId="{A3FBB3C2-85A0-4C9C-AFE4-3D4EA7234D04}" sibTransId="{02EC3E18-7D2A-4946-9B4F-8DE816A73DDC}"/>
    <dgm:cxn modelId="{5A9BECD1-C705-4ACF-899A-FE8FA3FCBAF7}" type="presOf" srcId="{AAEC275F-A12D-4D28-9D0A-2D0CDE18BE9B}" destId="{C9567936-3F9C-4CD1-A404-F8F1F1F6E513}" srcOrd="1" destOrd="0" presId="urn:microsoft.com/office/officeart/2005/8/layout/hierarchy2"/>
    <dgm:cxn modelId="{3E58927D-055E-4629-8A33-47EB608C5472}" type="presOf" srcId="{2DB4D59E-C70A-410D-8302-3009CB01E519}" destId="{728E69DC-4097-46E4-8309-697EA5E0EA48}" srcOrd="0" destOrd="0" presId="urn:microsoft.com/office/officeart/2005/8/layout/hierarchy2"/>
    <dgm:cxn modelId="{5ECBD84E-5C68-4F7C-A09C-B36F30BD6857}" type="presOf" srcId="{4BCBE8F0-02FA-492A-9294-648974B18C9A}" destId="{1CC640C7-971B-48E7-979E-C06E0800FCC4}" srcOrd="0" destOrd="0" presId="urn:microsoft.com/office/officeart/2005/8/layout/hierarchy2"/>
    <dgm:cxn modelId="{DD660CF4-D859-4478-8B66-87B19497A968}" type="presOf" srcId="{8248B958-872F-4516-9EB9-9FD7939C67CD}" destId="{78628D7D-A0FC-400D-8242-33EAC1EEAA23}" srcOrd="0" destOrd="0" presId="urn:microsoft.com/office/officeart/2005/8/layout/hierarchy2"/>
    <dgm:cxn modelId="{C25CD3F9-4AFB-4B05-B49A-F25ABC7E2AC2}" srcId="{4BCBE8F0-02FA-492A-9294-648974B18C9A}" destId="{8248B958-872F-4516-9EB9-9FD7939C67CD}" srcOrd="0" destOrd="0" parTransId="{8F2C1B8E-DF6C-42B5-BEF0-F68F764EF532}" sibTransId="{D42446BE-1F57-47B5-A208-B3696EC82266}"/>
    <dgm:cxn modelId="{128119CF-3D43-44D2-BA9D-0B4FBCBE2792}" type="presOf" srcId="{AAEC275F-A12D-4D28-9D0A-2D0CDE18BE9B}" destId="{3B75059C-D331-42B9-B893-96AAEECD150D}" srcOrd="0" destOrd="0" presId="urn:microsoft.com/office/officeart/2005/8/layout/hierarchy2"/>
    <dgm:cxn modelId="{B9E6DC90-AEE8-44E1-AC4B-936A2F3C3D4A}" type="presOf" srcId="{B00BED22-363E-41F3-A3D4-61B18E83B6D7}" destId="{04384164-7ED0-445A-9F68-026B5D7C03EE}" srcOrd="0" destOrd="0" presId="urn:microsoft.com/office/officeart/2005/8/layout/hierarchy2"/>
    <dgm:cxn modelId="{9718080A-D6FF-4AEE-A8B1-D5754A63ED76}" type="presOf" srcId="{A3FBB3C2-85A0-4C9C-AFE4-3D4EA7234D04}" destId="{CC405C1B-744F-4141-8555-A77FB95EF643}" srcOrd="1" destOrd="0" presId="urn:microsoft.com/office/officeart/2005/8/layout/hierarchy2"/>
    <dgm:cxn modelId="{23815E21-D617-420F-A47A-0CF5BABD8828}" type="presParOf" srcId="{1CC640C7-971B-48E7-979E-C06E0800FCC4}" destId="{076E565A-8B8E-47B2-AF1C-3C73145CB30E}" srcOrd="0" destOrd="0" presId="urn:microsoft.com/office/officeart/2005/8/layout/hierarchy2"/>
    <dgm:cxn modelId="{EAA25AEC-BDC4-4CD7-8969-FC072C2CDC07}" type="presParOf" srcId="{076E565A-8B8E-47B2-AF1C-3C73145CB30E}" destId="{78628D7D-A0FC-400D-8242-33EAC1EEAA23}" srcOrd="0" destOrd="0" presId="urn:microsoft.com/office/officeart/2005/8/layout/hierarchy2"/>
    <dgm:cxn modelId="{DE850A96-3B81-463B-A162-F84B8105C64F}" type="presParOf" srcId="{076E565A-8B8E-47B2-AF1C-3C73145CB30E}" destId="{FE953D3E-B193-4B5C-B607-9473947B6E47}" srcOrd="1" destOrd="0" presId="urn:microsoft.com/office/officeart/2005/8/layout/hierarchy2"/>
    <dgm:cxn modelId="{8D2EDACD-7D3D-4DC4-961B-6F481E5820B5}" type="presParOf" srcId="{FE953D3E-B193-4B5C-B607-9473947B6E47}" destId="{3B75059C-D331-42B9-B893-96AAEECD150D}" srcOrd="0" destOrd="0" presId="urn:microsoft.com/office/officeart/2005/8/layout/hierarchy2"/>
    <dgm:cxn modelId="{5A96901E-DD33-4CFB-A73B-0C654C3581F8}" type="presParOf" srcId="{3B75059C-D331-42B9-B893-96AAEECD150D}" destId="{C9567936-3F9C-4CD1-A404-F8F1F1F6E513}" srcOrd="0" destOrd="0" presId="urn:microsoft.com/office/officeart/2005/8/layout/hierarchy2"/>
    <dgm:cxn modelId="{5D2667F0-EEA2-4B46-AA41-B3640DE7933D}" type="presParOf" srcId="{FE953D3E-B193-4B5C-B607-9473947B6E47}" destId="{C90F4CCF-830D-425A-93BF-99758A5E2A65}" srcOrd="1" destOrd="0" presId="urn:microsoft.com/office/officeart/2005/8/layout/hierarchy2"/>
    <dgm:cxn modelId="{AD1E4003-8288-4AFD-901E-6AABEDBF3286}" type="presParOf" srcId="{C90F4CCF-830D-425A-93BF-99758A5E2A65}" destId="{728E69DC-4097-46E4-8309-697EA5E0EA48}" srcOrd="0" destOrd="0" presId="urn:microsoft.com/office/officeart/2005/8/layout/hierarchy2"/>
    <dgm:cxn modelId="{EFE61370-EE47-4D5C-BBAF-A0D707DC881F}" type="presParOf" srcId="{C90F4CCF-830D-425A-93BF-99758A5E2A65}" destId="{45F7D2B7-318C-4836-9D00-83D0E40E4E44}" srcOrd="1" destOrd="0" presId="urn:microsoft.com/office/officeart/2005/8/layout/hierarchy2"/>
    <dgm:cxn modelId="{1EB1BACC-D891-4B4C-9A4F-2DE3729C2ACA}" type="presParOf" srcId="{45F7D2B7-318C-4836-9D00-83D0E40E4E44}" destId="{2FAABF30-EC98-403B-BBF2-54085C60515C}" srcOrd="0" destOrd="0" presId="urn:microsoft.com/office/officeart/2005/8/layout/hierarchy2"/>
    <dgm:cxn modelId="{4DEE97D3-3875-4F33-8F2E-AC1027DBBCF4}" type="presParOf" srcId="{2FAABF30-EC98-403B-BBF2-54085C60515C}" destId="{912F521F-439F-4500-B897-73384B04D1C4}" srcOrd="0" destOrd="0" presId="urn:microsoft.com/office/officeart/2005/8/layout/hierarchy2"/>
    <dgm:cxn modelId="{1FC99269-78BD-44F7-835B-7E984A633AF6}" type="presParOf" srcId="{45F7D2B7-318C-4836-9D00-83D0E40E4E44}" destId="{02B87E9B-1867-463F-87CC-D81C77453A50}" srcOrd="1" destOrd="0" presId="urn:microsoft.com/office/officeart/2005/8/layout/hierarchy2"/>
    <dgm:cxn modelId="{36BB4664-CC3A-4B88-B0C5-04D52083504E}" type="presParOf" srcId="{02B87E9B-1867-463F-87CC-D81C77453A50}" destId="{04384164-7ED0-445A-9F68-026B5D7C03EE}" srcOrd="0" destOrd="0" presId="urn:microsoft.com/office/officeart/2005/8/layout/hierarchy2"/>
    <dgm:cxn modelId="{2A84D61E-6D6F-41F8-BD7E-72449FF66965}" type="presParOf" srcId="{02B87E9B-1867-463F-87CC-D81C77453A50}" destId="{C7ECE33F-887F-48A5-806C-7CD2F8A074EB}" srcOrd="1" destOrd="0" presId="urn:microsoft.com/office/officeart/2005/8/layout/hierarchy2"/>
    <dgm:cxn modelId="{5FC6F6B2-56A8-4742-804D-1A2649ADC92E}" type="presParOf" srcId="{FE953D3E-B193-4B5C-B607-9473947B6E47}" destId="{62E6FA78-B6B8-4248-8AAB-F39665F3E37D}" srcOrd="2" destOrd="0" presId="urn:microsoft.com/office/officeart/2005/8/layout/hierarchy2"/>
    <dgm:cxn modelId="{86403065-6220-46B6-9FE3-5B418FA58CB2}" type="presParOf" srcId="{62E6FA78-B6B8-4248-8AAB-F39665F3E37D}" destId="{E61FDA40-A57F-4A88-B99A-D138691E696A}" srcOrd="0" destOrd="0" presId="urn:microsoft.com/office/officeart/2005/8/layout/hierarchy2"/>
    <dgm:cxn modelId="{D6CE0969-7532-4CB5-A3F6-99949B80D479}" type="presParOf" srcId="{FE953D3E-B193-4B5C-B607-9473947B6E47}" destId="{CE374666-C857-43A4-9225-04C255E27969}" srcOrd="3" destOrd="0" presId="urn:microsoft.com/office/officeart/2005/8/layout/hierarchy2"/>
    <dgm:cxn modelId="{7D51233C-1D01-4D05-B63F-3CE068451105}" type="presParOf" srcId="{CE374666-C857-43A4-9225-04C255E27969}" destId="{0DD8BEE5-C791-4D8F-958A-4338A805C844}" srcOrd="0" destOrd="0" presId="urn:microsoft.com/office/officeart/2005/8/layout/hierarchy2"/>
    <dgm:cxn modelId="{4AD395B5-8F7C-49AA-81CD-BBEC1548EA65}" type="presParOf" srcId="{CE374666-C857-43A4-9225-04C255E27969}" destId="{29E3ACF8-80A7-4122-9598-7EC95F7D202D}" srcOrd="1" destOrd="0" presId="urn:microsoft.com/office/officeart/2005/8/layout/hierarchy2"/>
    <dgm:cxn modelId="{890E7D72-7E60-436D-9839-7A157099BC74}" type="presParOf" srcId="{29E3ACF8-80A7-4122-9598-7EC95F7D202D}" destId="{4E2477F1-4984-476F-B116-D1B6A6B9C4EB}" srcOrd="0" destOrd="0" presId="urn:microsoft.com/office/officeart/2005/8/layout/hierarchy2"/>
    <dgm:cxn modelId="{ECB2BED1-B80F-42FE-AA9A-61AA4ABB953E}" type="presParOf" srcId="{4E2477F1-4984-476F-B116-D1B6A6B9C4EB}" destId="{CC405C1B-744F-4141-8555-A77FB95EF643}" srcOrd="0" destOrd="0" presId="urn:microsoft.com/office/officeart/2005/8/layout/hierarchy2"/>
    <dgm:cxn modelId="{3C09E86B-890A-4BC2-B71B-75C61B67C658}" type="presParOf" srcId="{29E3ACF8-80A7-4122-9598-7EC95F7D202D}" destId="{89300D90-01D8-4AF4-984F-2B0493FBF277}" srcOrd="1" destOrd="0" presId="urn:microsoft.com/office/officeart/2005/8/layout/hierarchy2"/>
    <dgm:cxn modelId="{8A4DB00F-211E-4BC9-BFB9-6766188CD069}" type="presParOf" srcId="{89300D90-01D8-4AF4-984F-2B0493FBF277}" destId="{2D886A43-4E2E-496E-9760-B3197188449C}" srcOrd="0" destOrd="0" presId="urn:microsoft.com/office/officeart/2005/8/layout/hierarchy2"/>
    <dgm:cxn modelId="{9C5A6597-8400-483F-87AD-71A9147CC7BC}" type="presParOf" srcId="{89300D90-01D8-4AF4-984F-2B0493FBF277}" destId="{22797D08-0829-47AA-931B-CAACB755927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CA78A-422A-47B0-B09F-8685D19536EA}" type="doc">
      <dgm:prSet loTypeId="urn:microsoft.com/office/officeart/2005/8/layout/list1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1E338EB5-1617-4DEC-A068-E4E15B28141A}">
      <dgm:prSet phldrT="[Текст]"/>
      <dgm:spPr/>
      <dgm:t>
        <a:bodyPr/>
        <a:lstStyle/>
        <a:p>
          <a:r>
            <a:rPr lang="uk-UA" dirty="0" smtClean="0"/>
            <a:t>Убивство</a:t>
          </a:r>
        </a:p>
      </dgm:t>
    </dgm:pt>
    <dgm:pt modelId="{5816EA02-BB7A-4792-813B-9C2163035B37}" type="parTrans" cxnId="{30368F03-F3BD-4E23-9191-AC7717BD031F}">
      <dgm:prSet/>
      <dgm:spPr/>
      <dgm:t>
        <a:bodyPr/>
        <a:lstStyle/>
        <a:p>
          <a:endParaRPr lang="ru-RU"/>
        </a:p>
      </dgm:t>
    </dgm:pt>
    <dgm:pt modelId="{36DBC9C2-482F-4E18-A9F0-F9850DB6C737}" type="sibTrans" cxnId="{30368F03-F3BD-4E23-9191-AC7717BD031F}">
      <dgm:prSet/>
      <dgm:spPr/>
      <dgm:t>
        <a:bodyPr/>
        <a:lstStyle/>
        <a:p>
          <a:endParaRPr lang="ru-RU"/>
        </a:p>
      </dgm:t>
    </dgm:pt>
    <dgm:pt modelId="{7A4CD38D-00B9-45BB-80E4-2CD66BEEF49F}">
      <dgm:prSet phldrT="[Текст]"/>
      <dgm:spPr/>
      <dgm:t>
        <a:bodyPr/>
        <a:lstStyle/>
        <a:p>
          <a:r>
            <a:rPr lang="uk-UA" dirty="0" smtClean="0"/>
            <a:t>Нанесення тілесних ушкоджень</a:t>
          </a:r>
          <a:endParaRPr lang="ru-RU" dirty="0"/>
        </a:p>
      </dgm:t>
    </dgm:pt>
    <dgm:pt modelId="{2D1AF0F0-0E45-420F-BDB0-94AA81D94886}" type="parTrans" cxnId="{58334716-91A2-4351-A3C4-5B90F0D1A0D6}">
      <dgm:prSet/>
      <dgm:spPr/>
      <dgm:t>
        <a:bodyPr/>
        <a:lstStyle/>
        <a:p>
          <a:endParaRPr lang="ru-RU"/>
        </a:p>
      </dgm:t>
    </dgm:pt>
    <dgm:pt modelId="{F5974883-F65E-4604-8A89-709A807B8661}" type="sibTrans" cxnId="{58334716-91A2-4351-A3C4-5B90F0D1A0D6}">
      <dgm:prSet/>
      <dgm:spPr/>
      <dgm:t>
        <a:bodyPr/>
        <a:lstStyle/>
        <a:p>
          <a:endParaRPr lang="ru-RU"/>
        </a:p>
      </dgm:t>
    </dgm:pt>
    <dgm:pt modelId="{FB8FBFDD-D4BC-4C89-B568-04B81001FE5D}">
      <dgm:prSet phldrT="[Текст]"/>
      <dgm:spPr/>
      <dgm:t>
        <a:bodyPr/>
        <a:lstStyle/>
        <a:p>
          <a:r>
            <a:rPr lang="uk-UA" dirty="0" smtClean="0"/>
            <a:t>Крадіжка</a:t>
          </a:r>
          <a:endParaRPr lang="ru-RU" dirty="0"/>
        </a:p>
      </dgm:t>
    </dgm:pt>
    <dgm:pt modelId="{0F307C3D-B12C-4F76-8D6B-3291C9CAE1C8}" type="parTrans" cxnId="{9FDB5F6B-314D-4B4F-A0C7-D72F69F77545}">
      <dgm:prSet/>
      <dgm:spPr/>
      <dgm:t>
        <a:bodyPr/>
        <a:lstStyle/>
        <a:p>
          <a:endParaRPr lang="ru-RU"/>
        </a:p>
      </dgm:t>
    </dgm:pt>
    <dgm:pt modelId="{F27B08E4-84D7-49E9-A681-230DAF8872BB}" type="sibTrans" cxnId="{9FDB5F6B-314D-4B4F-A0C7-D72F69F77545}">
      <dgm:prSet/>
      <dgm:spPr/>
      <dgm:t>
        <a:bodyPr/>
        <a:lstStyle/>
        <a:p>
          <a:endParaRPr lang="ru-RU"/>
        </a:p>
      </dgm:t>
    </dgm:pt>
    <dgm:pt modelId="{50A3A7DE-18EC-4EF4-AADB-D188D03EEA2B}">
      <dgm:prSet phldrT="[Текст]"/>
      <dgm:spPr/>
      <dgm:t>
        <a:bodyPr/>
        <a:lstStyle/>
        <a:p>
          <a:r>
            <a:rPr lang="uk-UA" dirty="0" smtClean="0"/>
            <a:t>Пограбування</a:t>
          </a:r>
          <a:endParaRPr lang="ru-RU" dirty="0"/>
        </a:p>
      </dgm:t>
    </dgm:pt>
    <dgm:pt modelId="{4C0C344C-52A1-4B1C-BE34-4F9920996EA8}" type="parTrans" cxnId="{2B00AE00-7D85-4CDB-9372-A31E86EDF68A}">
      <dgm:prSet/>
      <dgm:spPr/>
      <dgm:t>
        <a:bodyPr/>
        <a:lstStyle/>
        <a:p>
          <a:endParaRPr lang="ru-RU"/>
        </a:p>
      </dgm:t>
    </dgm:pt>
    <dgm:pt modelId="{6AC25C17-D1DE-4E62-A246-BE32701CB552}" type="sibTrans" cxnId="{2B00AE00-7D85-4CDB-9372-A31E86EDF68A}">
      <dgm:prSet/>
      <dgm:spPr/>
      <dgm:t>
        <a:bodyPr/>
        <a:lstStyle/>
        <a:p>
          <a:endParaRPr lang="ru-RU"/>
        </a:p>
      </dgm:t>
    </dgm:pt>
    <dgm:pt modelId="{22CA8B40-174F-453D-98DF-0903BEED2B78}">
      <dgm:prSet phldrT="[Текст]"/>
      <dgm:spPr/>
      <dgm:t>
        <a:bodyPr/>
        <a:lstStyle/>
        <a:p>
          <a:r>
            <a:rPr lang="uk-UA" dirty="0" smtClean="0"/>
            <a:t>Хуліганство тощо</a:t>
          </a:r>
          <a:endParaRPr lang="ru-RU" dirty="0"/>
        </a:p>
      </dgm:t>
    </dgm:pt>
    <dgm:pt modelId="{22FE56D8-225A-474F-9A69-0F7C2584C32E}" type="parTrans" cxnId="{A97F47BE-A5D5-4EBC-BBA2-A72E8756886E}">
      <dgm:prSet/>
      <dgm:spPr/>
      <dgm:t>
        <a:bodyPr/>
        <a:lstStyle/>
        <a:p>
          <a:endParaRPr lang="ru-RU"/>
        </a:p>
      </dgm:t>
    </dgm:pt>
    <dgm:pt modelId="{1278A622-BE07-4D9A-A327-A270E4D6611A}" type="sibTrans" cxnId="{A97F47BE-A5D5-4EBC-BBA2-A72E8756886E}">
      <dgm:prSet/>
      <dgm:spPr/>
      <dgm:t>
        <a:bodyPr/>
        <a:lstStyle/>
        <a:p>
          <a:endParaRPr lang="ru-RU"/>
        </a:p>
      </dgm:t>
    </dgm:pt>
    <dgm:pt modelId="{746527B9-E8E6-4112-B82F-4165ABAB9B57}" type="pres">
      <dgm:prSet presAssocID="{146CA78A-422A-47B0-B09F-8685D19536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4D218B-4062-40B1-A1BA-865174BD8BB6}" type="pres">
      <dgm:prSet presAssocID="{1E338EB5-1617-4DEC-A068-E4E15B28141A}" presName="parentLin" presStyleCnt="0"/>
      <dgm:spPr/>
    </dgm:pt>
    <dgm:pt modelId="{865A0CB8-4C44-403C-BCF8-428106B89562}" type="pres">
      <dgm:prSet presAssocID="{1E338EB5-1617-4DEC-A068-E4E15B28141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751E7629-3BD2-41C6-BBF2-074D4C0EC400}" type="pres">
      <dgm:prSet presAssocID="{1E338EB5-1617-4DEC-A068-E4E15B28141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D72115-37A6-47FE-87D9-3F57CCB92EA8}" type="pres">
      <dgm:prSet presAssocID="{1E338EB5-1617-4DEC-A068-E4E15B28141A}" presName="negativeSpace" presStyleCnt="0"/>
      <dgm:spPr/>
    </dgm:pt>
    <dgm:pt modelId="{65525197-20B6-4C8E-A098-5DE4D6D3DE53}" type="pres">
      <dgm:prSet presAssocID="{1E338EB5-1617-4DEC-A068-E4E15B28141A}" presName="childText" presStyleLbl="conFgAcc1" presStyleIdx="0" presStyleCnt="5">
        <dgm:presLayoutVars>
          <dgm:bulletEnabled val="1"/>
        </dgm:presLayoutVars>
      </dgm:prSet>
      <dgm:spPr/>
    </dgm:pt>
    <dgm:pt modelId="{FC10D8B0-12F7-4B78-822D-7D1F6699D65D}" type="pres">
      <dgm:prSet presAssocID="{36DBC9C2-482F-4E18-A9F0-F9850DB6C737}" presName="spaceBetweenRectangles" presStyleCnt="0"/>
      <dgm:spPr/>
    </dgm:pt>
    <dgm:pt modelId="{065FAE58-FC3A-4290-A88F-F47850D21076}" type="pres">
      <dgm:prSet presAssocID="{7A4CD38D-00B9-45BB-80E4-2CD66BEEF49F}" presName="parentLin" presStyleCnt="0"/>
      <dgm:spPr/>
    </dgm:pt>
    <dgm:pt modelId="{A2981A2D-8427-46D0-90B0-618CB63665DF}" type="pres">
      <dgm:prSet presAssocID="{7A4CD38D-00B9-45BB-80E4-2CD66BEEF49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8AC2F5E3-F2DE-4CE7-9489-BB5D2111EC5F}" type="pres">
      <dgm:prSet presAssocID="{7A4CD38D-00B9-45BB-80E4-2CD66BEEF49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064DD9-2057-4FDE-853A-D520656C1614}" type="pres">
      <dgm:prSet presAssocID="{7A4CD38D-00B9-45BB-80E4-2CD66BEEF49F}" presName="negativeSpace" presStyleCnt="0"/>
      <dgm:spPr/>
    </dgm:pt>
    <dgm:pt modelId="{2E242604-2862-46FB-9A1B-C4A8633C964B}" type="pres">
      <dgm:prSet presAssocID="{7A4CD38D-00B9-45BB-80E4-2CD66BEEF49F}" presName="childText" presStyleLbl="conFgAcc1" presStyleIdx="1" presStyleCnt="5">
        <dgm:presLayoutVars>
          <dgm:bulletEnabled val="1"/>
        </dgm:presLayoutVars>
      </dgm:prSet>
      <dgm:spPr/>
    </dgm:pt>
    <dgm:pt modelId="{2B7063CB-F2AA-4B90-9CA4-E869EDF13557}" type="pres">
      <dgm:prSet presAssocID="{F5974883-F65E-4604-8A89-709A807B8661}" presName="spaceBetweenRectangles" presStyleCnt="0"/>
      <dgm:spPr/>
    </dgm:pt>
    <dgm:pt modelId="{64B53196-B64F-4531-8AB9-A77FF475C2E4}" type="pres">
      <dgm:prSet presAssocID="{FB8FBFDD-D4BC-4C89-B568-04B81001FE5D}" presName="parentLin" presStyleCnt="0"/>
      <dgm:spPr/>
    </dgm:pt>
    <dgm:pt modelId="{51069ED8-A241-41E3-8094-AF4C47BA6E59}" type="pres">
      <dgm:prSet presAssocID="{FB8FBFDD-D4BC-4C89-B568-04B81001FE5D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04718D65-8594-47D9-B4C6-3412A75CCE6E}" type="pres">
      <dgm:prSet presAssocID="{FB8FBFDD-D4BC-4C89-B568-04B81001FE5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8A3D7-9A6E-4EFB-B531-CE2D9011F1E2}" type="pres">
      <dgm:prSet presAssocID="{FB8FBFDD-D4BC-4C89-B568-04B81001FE5D}" presName="negativeSpace" presStyleCnt="0"/>
      <dgm:spPr/>
    </dgm:pt>
    <dgm:pt modelId="{24EF0A59-9D83-41E0-906F-C7639F3A1F03}" type="pres">
      <dgm:prSet presAssocID="{FB8FBFDD-D4BC-4C89-B568-04B81001FE5D}" presName="childText" presStyleLbl="conFgAcc1" presStyleIdx="2" presStyleCnt="5">
        <dgm:presLayoutVars>
          <dgm:bulletEnabled val="1"/>
        </dgm:presLayoutVars>
      </dgm:prSet>
      <dgm:spPr/>
    </dgm:pt>
    <dgm:pt modelId="{10E743A4-0087-406F-BFE5-41BD1CF990D6}" type="pres">
      <dgm:prSet presAssocID="{F27B08E4-84D7-49E9-A681-230DAF8872BB}" presName="spaceBetweenRectangles" presStyleCnt="0"/>
      <dgm:spPr/>
    </dgm:pt>
    <dgm:pt modelId="{93C3BCFF-465E-470A-8433-D439511296C1}" type="pres">
      <dgm:prSet presAssocID="{50A3A7DE-18EC-4EF4-AADB-D188D03EEA2B}" presName="parentLin" presStyleCnt="0"/>
      <dgm:spPr/>
    </dgm:pt>
    <dgm:pt modelId="{1AEB6385-62B7-41DA-B924-24BD6380CCE8}" type="pres">
      <dgm:prSet presAssocID="{50A3A7DE-18EC-4EF4-AADB-D188D03EEA2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A8DB5F7D-0CE7-44FD-83D0-85DD48D9E654}" type="pres">
      <dgm:prSet presAssocID="{50A3A7DE-18EC-4EF4-AADB-D188D03EEA2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34276-41FE-4250-8669-6E0C2BBEAF86}" type="pres">
      <dgm:prSet presAssocID="{50A3A7DE-18EC-4EF4-AADB-D188D03EEA2B}" presName="negativeSpace" presStyleCnt="0"/>
      <dgm:spPr/>
    </dgm:pt>
    <dgm:pt modelId="{DB77B159-B959-4056-855C-EEF07A4E0DFC}" type="pres">
      <dgm:prSet presAssocID="{50A3A7DE-18EC-4EF4-AADB-D188D03EEA2B}" presName="childText" presStyleLbl="conFgAcc1" presStyleIdx="3" presStyleCnt="5">
        <dgm:presLayoutVars>
          <dgm:bulletEnabled val="1"/>
        </dgm:presLayoutVars>
      </dgm:prSet>
      <dgm:spPr/>
    </dgm:pt>
    <dgm:pt modelId="{59ADA6C0-A643-463E-A0BA-8C91DC4776B2}" type="pres">
      <dgm:prSet presAssocID="{6AC25C17-D1DE-4E62-A246-BE32701CB552}" presName="spaceBetweenRectangles" presStyleCnt="0"/>
      <dgm:spPr/>
    </dgm:pt>
    <dgm:pt modelId="{9F1EE688-CCD3-417A-803F-AD8059E98DFC}" type="pres">
      <dgm:prSet presAssocID="{22CA8B40-174F-453D-98DF-0903BEED2B78}" presName="parentLin" presStyleCnt="0"/>
      <dgm:spPr/>
    </dgm:pt>
    <dgm:pt modelId="{5FC41214-D460-4C4F-A976-D9C2369DCF36}" type="pres">
      <dgm:prSet presAssocID="{22CA8B40-174F-453D-98DF-0903BEED2B78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55274683-0501-4504-A1A3-B013D34DAABC}" type="pres">
      <dgm:prSet presAssocID="{22CA8B40-174F-453D-98DF-0903BEED2B7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31F20-492F-4EC4-923E-A82CDE0D51D4}" type="pres">
      <dgm:prSet presAssocID="{22CA8B40-174F-453D-98DF-0903BEED2B78}" presName="negativeSpace" presStyleCnt="0"/>
      <dgm:spPr/>
    </dgm:pt>
    <dgm:pt modelId="{E77D5B7E-C9CD-44DC-A0B4-DC2A14538664}" type="pres">
      <dgm:prSet presAssocID="{22CA8B40-174F-453D-98DF-0903BEED2B7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97F47BE-A5D5-4EBC-BBA2-A72E8756886E}" srcId="{146CA78A-422A-47B0-B09F-8685D19536EA}" destId="{22CA8B40-174F-453D-98DF-0903BEED2B78}" srcOrd="4" destOrd="0" parTransId="{22FE56D8-225A-474F-9A69-0F7C2584C32E}" sibTransId="{1278A622-BE07-4D9A-A327-A270E4D6611A}"/>
    <dgm:cxn modelId="{7BC721E6-359D-4365-8198-C07569BDD24E}" type="presOf" srcId="{1E338EB5-1617-4DEC-A068-E4E15B28141A}" destId="{865A0CB8-4C44-403C-BCF8-428106B89562}" srcOrd="0" destOrd="0" presId="urn:microsoft.com/office/officeart/2005/8/layout/list1"/>
    <dgm:cxn modelId="{81B30DEA-69CA-477B-AF3B-5ACB2992F521}" type="presOf" srcId="{FB8FBFDD-D4BC-4C89-B568-04B81001FE5D}" destId="{51069ED8-A241-41E3-8094-AF4C47BA6E59}" srcOrd="0" destOrd="0" presId="urn:microsoft.com/office/officeart/2005/8/layout/list1"/>
    <dgm:cxn modelId="{86FA323B-5410-4667-A914-A79B411F69AF}" type="presOf" srcId="{146CA78A-422A-47B0-B09F-8685D19536EA}" destId="{746527B9-E8E6-4112-B82F-4165ABAB9B57}" srcOrd="0" destOrd="0" presId="urn:microsoft.com/office/officeart/2005/8/layout/list1"/>
    <dgm:cxn modelId="{30368F03-F3BD-4E23-9191-AC7717BD031F}" srcId="{146CA78A-422A-47B0-B09F-8685D19536EA}" destId="{1E338EB5-1617-4DEC-A068-E4E15B28141A}" srcOrd="0" destOrd="0" parTransId="{5816EA02-BB7A-4792-813B-9C2163035B37}" sibTransId="{36DBC9C2-482F-4E18-A9F0-F9850DB6C737}"/>
    <dgm:cxn modelId="{9FDB5F6B-314D-4B4F-A0C7-D72F69F77545}" srcId="{146CA78A-422A-47B0-B09F-8685D19536EA}" destId="{FB8FBFDD-D4BC-4C89-B568-04B81001FE5D}" srcOrd="2" destOrd="0" parTransId="{0F307C3D-B12C-4F76-8D6B-3291C9CAE1C8}" sibTransId="{F27B08E4-84D7-49E9-A681-230DAF8872BB}"/>
    <dgm:cxn modelId="{8323A7B8-0EE1-46EF-A8DA-B03CBD4DD2DE}" type="presOf" srcId="{22CA8B40-174F-453D-98DF-0903BEED2B78}" destId="{5FC41214-D460-4C4F-A976-D9C2369DCF36}" srcOrd="0" destOrd="0" presId="urn:microsoft.com/office/officeart/2005/8/layout/list1"/>
    <dgm:cxn modelId="{2C3164C2-6E84-44F6-BC76-9D51C4F5EAB7}" type="presOf" srcId="{7A4CD38D-00B9-45BB-80E4-2CD66BEEF49F}" destId="{8AC2F5E3-F2DE-4CE7-9489-BB5D2111EC5F}" srcOrd="1" destOrd="0" presId="urn:microsoft.com/office/officeart/2005/8/layout/list1"/>
    <dgm:cxn modelId="{58334716-91A2-4351-A3C4-5B90F0D1A0D6}" srcId="{146CA78A-422A-47B0-B09F-8685D19536EA}" destId="{7A4CD38D-00B9-45BB-80E4-2CD66BEEF49F}" srcOrd="1" destOrd="0" parTransId="{2D1AF0F0-0E45-420F-BDB0-94AA81D94886}" sibTransId="{F5974883-F65E-4604-8A89-709A807B8661}"/>
    <dgm:cxn modelId="{E1645D02-F393-45C5-990C-AA223088293A}" type="presOf" srcId="{1E338EB5-1617-4DEC-A068-E4E15B28141A}" destId="{751E7629-3BD2-41C6-BBF2-074D4C0EC400}" srcOrd="1" destOrd="0" presId="urn:microsoft.com/office/officeart/2005/8/layout/list1"/>
    <dgm:cxn modelId="{4EF7498F-7C5D-4143-9BB8-76FA81E5AC7D}" type="presOf" srcId="{FB8FBFDD-D4BC-4C89-B568-04B81001FE5D}" destId="{04718D65-8594-47D9-B4C6-3412A75CCE6E}" srcOrd="1" destOrd="0" presId="urn:microsoft.com/office/officeart/2005/8/layout/list1"/>
    <dgm:cxn modelId="{96634D92-022D-4977-9977-CD801DC13678}" type="presOf" srcId="{50A3A7DE-18EC-4EF4-AADB-D188D03EEA2B}" destId="{A8DB5F7D-0CE7-44FD-83D0-85DD48D9E654}" srcOrd="1" destOrd="0" presId="urn:microsoft.com/office/officeart/2005/8/layout/list1"/>
    <dgm:cxn modelId="{2B00AE00-7D85-4CDB-9372-A31E86EDF68A}" srcId="{146CA78A-422A-47B0-B09F-8685D19536EA}" destId="{50A3A7DE-18EC-4EF4-AADB-D188D03EEA2B}" srcOrd="3" destOrd="0" parTransId="{4C0C344C-52A1-4B1C-BE34-4F9920996EA8}" sibTransId="{6AC25C17-D1DE-4E62-A246-BE32701CB552}"/>
    <dgm:cxn modelId="{C0B0B5BA-2028-4D51-AD25-74F46D0F064E}" type="presOf" srcId="{22CA8B40-174F-453D-98DF-0903BEED2B78}" destId="{55274683-0501-4504-A1A3-B013D34DAABC}" srcOrd="1" destOrd="0" presId="urn:microsoft.com/office/officeart/2005/8/layout/list1"/>
    <dgm:cxn modelId="{B2FB1474-E0E0-466E-BCFA-00B4557F37EB}" type="presOf" srcId="{50A3A7DE-18EC-4EF4-AADB-D188D03EEA2B}" destId="{1AEB6385-62B7-41DA-B924-24BD6380CCE8}" srcOrd="0" destOrd="0" presId="urn:microsoft.com/office/officeart/2005/8/layout/list1"/>
    <dgm:cxn modelId="{18A5C001-7CF4-44CA-8640-F9B735FADA7A}" type="presOf" srcId="{7A4CD38D-00B9-45BB-80E4-2CD66BEEF49F}" destId="{A2981A2D-8427-46D0-90B0-618CB63665DF}" srcOrd="0" destOrd="0" presId="urn:microsoft.com/office/officeart/2005/8/layout/list1"/>
    <dgm:cxn modelId="{3F56D3BD-5419-4784-B708-F8C7F8932083}" type="presParOf" srcId="{746527B9-E8E6-4112-B82F-4165ABAB9B57}" destId="{5C4D218B-4062-40B1-A1BA-865174BD8BB6}" srcOrd="0" destOrd="0" presId="urn:microsoft.com/office/officeart/2005/8/layout/list1"/>
    <dgm:cxn modelId="{EE896DC2-F708-44C0-9B86-06099D13C0EB}" type="presParOf" srcId="{5C4D218B-4062-40B1-A1BA-865174BD8BB6}" destId="{865A0CB8-4C44-403C-BCF8-428106B89562}" srcOrd="0" destOrd="0" presId="urn:microsoft.com/office/officeart/2005/8/layout/list1"/>
    <dgm:cxn modelId="{D0FD8CB1-F098-41F0-B1E4-A4676710396B}" type="presParOf" srcId="{5C4D218B-4062-40B1-A1BA-865174BD8BB6}" destId="{751E7629-3BD2-41C6-BBF2-074D4C0EC400}" srcOrd="1" destOrd="0" presId="urn:microsoft.com/office/officeart/2005/8/layout/list1"/>
    <dgm:cxn modelId="{163CFA40-46D6-42E3-8E19-7F6D6D6E1554}" type="presParOf" srcId="{746527B9-E8E6-4112-B82F-4165ABAB9B57}" destId="{30D72115-37A6-47FE-87D9-3F57CCB92EA8}" srcOrd="1" destOrd="0" presId="urn:microsoft.com/office/officeart/2005/8/layout/list1"/>
    <dgm:cxn modelId="{53D0A56C-10C0-41DD-9B23-8D71ECA41B9B}" type="presParOf" srcId="{746527B9-E8E6-4112-B82F-4165ABAB9B57}" destId="{65525197-20B6-4C8E-A098-5DE4D6D3DE53}" srcOrd="2" destOrd="0" presId="urn:microsoft.com/office/officeart/2005/8/layout/list1"/>
    <dgm:cxn modelId="{F28B6271-2423-427E-B610-D34EC194798B}" type="presParOf" srcId="{746527B9-E8E6-4112-B82F-4165ABAB9B57}" destId="{FC10D8B0-12F7-4B78-822D-7D1F6699D65D}" srcOrd="3" destOrd="0" presId="urn:microsoft.com/office/officeart/2005/8/layout/list1"/>
    <dgm:cxn modelId="{42C2961A-6135-4397-879E-0D4E96F56503}" type="presParOf" srcId="{746527B9-E8E6-4112-B82F-4165ABAB9B57}" destId="{065FAE58-FC3A-4290-A88F-F47850D21076}" srcOrd="4" destOrd="0" presId="urn:microsoft.com/office/officeart/2005/8/layout/list1"/>
    <dgm:cxn modelId="{CC76733C-AB7E-45AE-A23D-7EA61E7DE023}" type="presParOf" srcId="{065FAE58-FC3A-4290-A88F-F47850D21076}" destId="{A2981A2D-8427-46D0-90B0-618CB63665DF}" srcOrd="0" destOrd="0" presId="urn:microsoft.com/office/officeart/2005/8/layout/list1"/>
    <dgm:cxn modelId="{BBA4C5BC-69D8-4205-BD7D-CA60FCB8A700}" type="presParOf" srcId="{065FAE58-FC3A-4290-A88F-F47850D21076}" destId="{8AC2F5E3-F2DE-4CE7-9489-BB5D2111EC5F}" srcOrd="1" destOrd="0" presId="urn:microsoft.com/office/officeart/2005/8/layout/list1"/>
    <dgm:cxn modelId="{A2228B1F-4E1F-4EFA-BF68-10D977E206E9}" type="presParOf" srcId="{746527B9-E8E6-4112-B82F-4165ABAB9B57}" destId="{A3064DD9-2057-4FDE-853A-D520656C1614}" srcOrd="5" destOrd="0" presId="urn:microsoft.com/office/officeart/2005/8/layout/list1"/>
    <dgm:cxn modelId="{2C06DA4B-FC90-48C6-BE7B-BBF5F4787797}" type="presParOf" srcId="{746527B9-E8E6-4112-B82F-4165ABAB9B57}" destId="{2E242604-2862-46FB-9A1B-C4A8633C964B}" srcOrd="6" destOrd="0" presId="urn:microsoft.com/office/officeart/2005/8/layout/list1"/>
    <dgm:cxn modelId="{D35292EC-9FFA-47A4-9254-9E0F72CCA385}" type="presParOf" srcId="{746527B9-E8E6-4112-B82F-4165ABAB9B57}" destId="{2B7063CB-F2AA-4B90-9CA4-E869EDF13557}" srcOrd="7" destOrd="0" presId="urn:microsoft.com/office/officeart/2005/8/layout/list1"/>
    <dgm:cxn modelId="{7F3C9424-3A63-4532-BE86-846A466DF66F}" type="presParOf" srcId="{746527B9-E8E6-4112-B82F-4165ABAB9B57}" destId="{64B53196-B64F-4531-8AB9-A77FF475C2E4}" srcOrd="8" destOrd="0" presId="urn:microsoft.com/office/officeart/2005/8/layout/list1"/>
    <dgm:cxn modelId="{3C0F9E56-6310-48DD-883B-6E35998785E3}" type="presParOf" srcId="{64B53196-B64F-4531-8AB9-A77FF475C2E4}" destId="{51069ED8-A241-41E3-8094-AF4C47BA6E59}" srcOrd="0" destOrd="0" presId="urn:microsoft.com/office/officeart/2005/8/layout/list1"/>
    <dgm:cxn modelId="{EAA4E429-7624-47C9-A635-E8D80E96157F}" type="presParOf" srcId="{64B53196-B64F-4531-8AB9-A77FF475C2E4}" destId="{04718D65-8594-47D9-B4C6-3412A75CCE6E}" srcOrd="1" destOrd="0" presId="urn:microsoft.com/office/officeart/2005/8/layout/list1"/>
    <dgm:cxn modelId="{DE49D5A2-21AA-4E1F-8107-AB84F35999A7}" type="presParOf" srcId="{746527B9-E8E6-4112-B82F-4165ABAB9B57}" destId="{58C8A3D7-9A6E-4EFB-B531-CE2D9011F1E2}" srcOrd="9" destOrd="0" presId="urn:microsoft.com/office/officeart/2005/8/layout/list1"/>
    <dgm:cxn modelId="{E215C24F-1447-45AA-89F4-CCA104EB949E}" type="presParOf" srcId="{746527B9-E8E6-4112-B82F-4165ABAB9B57}" destId="{24EF0A59-9D83-41E0-906F-C7639F3A1F03}" srcOrd="10" destOrd="0" presId="urn:microsoft.com/office/officeart/2005/8/layout/list1"/>
    <dgm:cxn modelId="{9E5022C0-1F83-4370-B586-267F88710B45}" type="presParOf" srcId="{746527B9-E8E6-4112-B82F-4165ABAB9B57}" destId="{10E743A4-0087-406F-BFE5-41BD1CF990D6}" srcOrd="11" destOrd="0" presId="urn:microsoft.com/office/officeart/2005/8/layout/list1"/>
    <dgm:cxn modelId="{9E22B6A2-B313-496A-A4F9-DB290BFABE85}" type="presParOf" srcId="{746527B9-E8E6-4112-B82F-4165ABAB9B57}" destId="{93C3BCFF-465E-470A-8433-D439511296C1}" srcOrd="12" destOrd="0" presId="urn:microsoft.com/office/officeart/2005/8/layout/list1"/>
    <dgm:cxn modelId="{B184B6CF-4717-4EA4-95C8-5BAC1660EAFC}" type="presParOf" srcId="{93C3BCFF-465E-470A-8433-D439511296C1}" destId="{1AEB6385-62B7-41DA-B924-24BD6380CCE8}" srcOrd="0" destOrd="0" presId="urn:microsoft.com/office/officeart/2005/8/layout/list1"/>
    <dgm:cxn modelId="{552A1C34-C56E-4F5A-97D7-41E72509843C}" type="presParOf" srcId="{93C3BCFF-465E-470A-8433-D439511296C1}" destId="{A8DB5F7D-0CE7-44FD-83D0-85DD48D9E654}" srcOrd="1" destOrd="0" presId="urn:microsoft.com/office/officeart/2005/8/layout/list1"/>
    <dgm:cxn modelId="{0244412C-92BE-4BE4-BB8B-08303C28D451}" type="presParOf" srcId="{746527B9-E8E6-4112-B82F-4165ABAB9B57}" destId="{B0734276-41FE-4250-8669-6E0C2BBEAF86}" srcOrd="13" destOrd="0" presId="urn:microsoft.com/office/officeart/2005/8/layout/list1"/>
    <dgm:cxn modelId="{BF86D3BC-2B3C-48EA-84E2-D5689F9628A3}" type="presParOf" srcId="{746527B9-E8E6-4112-B82F-4165ABAB9B57}" destId="{DB77B159-B959-4056-855C-EEF07A4E0DFC}" srcOrd="14" destOrd="0" presId="urn:microsoft.com/office/officeart/2005/8/layout/list1"/>
    <dgm:cxn modelId="{8E174E41-BB33-4A5F-A879-08C4D288CCD6}" type="presParOf" srcId="{746527B9-E8E6-4112-B82F-4165ABAB9B57}" destId="{59ADA6C0-A643-463E-A0BA-8C91DC4776B2}" srcOrd="15" destOrd="0" presId="urn:microsoft.com/office/officeart/2005/8/layout/list1"/>
    <dgm:cxn modelId="{12B0E365-1235-46B2-912A-5C30ECA776E2}" type="presParOf" srcId="{746527B9-E8E6-4112-B82F-4165ABAB9B57}" destId="{9F1EE688-CCD3-417A-803F-AD8059E98DFC}" srcOrd="16" destOrd="0" presId="urn:microsoft.com/office/officeart/2005/8/layout/list1"/>
    <dgm:cxn modelId="{A4CAF062-F237-4365-9AE8-9C3C48EA412A}" type="presParOf" srcId="{9F1EE688-CCD3-417A-803F-AD8059E98DFC}" destId="{5FC41214-D460-4C4F-A976-D9C2369DCF36}" srcOrd="0" destOrd="0" presId="urn:microsoft.com/office/officeart/2005/8/layout/list1"/>
    <dgm:cxn modelId="{72BF7F7E-BC42-4B40-9F8E-9BBEF7451400}" type="presParOf" srcId="{9F1EE688-CCD3-417A-803F-AD8059E98DFC}" destId="{55274683-0501-4504-A1A3-B013D34DAABC}" srcOrd="1" destOrd="0" presId="urn:microsoft.com/office/officeart/2005/8/layout/list1"/>
    <dgm:cxn modelId="{B2ADD445-86B6-4E8A-8F79-A90699F42EEE}" type="presParOf" srcId="{746527B9-E8E6-4112-B82F-4165ABAB9B57}" destId="{9F631F20-492F-4EC4-923E-A82CDE0D51D4}" srcOrd="17" destOrd="0" presId="urn:microsoft.com/office/officeart/2005/8/layout/list1"/>
    <dgm:cxn modelId="{1F13D9AA-CFF1-40E4-9AF2-B035A6AC2F48}" type="presParOf" srcId="{746527B9-E8E6-4112-B82F-4165ABAB9B57}" destId="{E77D5B7E-C9CD-44DC-A0B4-DC2A1453866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FB452F-58D6-4E8F-B0BF-257B3728C714}" type="doc">
      <dgm:prSet loTypeId="urn:microsoft.com/office/officeart/2005/8/layout/orgChart1" loCatId="hierarchy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B563460-1CA5-4E7B-A9F5-CBDC57853557}">
      <dgm:prSet phldrT="[Текст]"/>
      <dgm:spPr/>
      <dgm:t>
        <a:bodyPr/>
        <a:lstStyle/>
        <a:p>
          <a:r>
            <a:rPr lang="uk-UA" dirty="0" smtClean="0"/>
            <a:t>Проступки</a:t>
          </a:r>
          <a:endParaRPr lang="ru-RU" dirty="0"/>
        </a:p>
      </dgm:t>
    </dgm:pt>
    <dgm:pt modelId="{6ECE0633-5C40-4D35-8616-772C6E675E1A}" type="parTrans" cxnId="{574C13BA-8DE9-48B4-850E-B8FAAA0277E3}">
      <dgm:prSet/>
      <dgm:spPr/>
      <dgm:t>
        <a:bodyPr/>
        <a:lstStyle/>
        <a:p>
          <a:endParaRPr lang="ru-RU"/>
        </a:p>
      </dgm:t>
    </dgm:pt>
    <dgm:pt modelId="{C9B44194-876D-407C-B909-34AAA91E4F6E}" type="sibTrans" cxnId="{574C13BA-8DE9-48B4-850E-B8FAAA0277E3}">
      <dgm:prSet/>
      <dgm:spPr/>
      <dgm:t>
        <a:bodyPr/>
        <a:lstStyle/>
        <a:p>
          <a:endParaRPr lang="ru-RU"/>
        </a:p>
      </dgm:t>
    </dgm:pt>
    <dgm:pt modelId="{18554E8C-A288-4EB2-910E-38D376EB162C}">
      <dgm:prSet phldrT="[Текст]"/>
      <dgm:spPr/>
      <dgm:t>
        <a:bodyPr/>
        <a:lstStyle/>
        <a:p>
          <a:r>
            <a:rPr lang="uk-UA" dirty="0" smtClean="0"/>
            <a:t>Дисциплінарні</a:t>
          </a:r>
          <a:endParaRPr lang="ru-RU" dirty="0"/>
        </a:p>
      </dgm:t>
    </dgm:pt>
    <dgm:pt modelId="{D67126B5-C84C-471B-B3DA-295F2F94C0FC}" type="parTrans" cxnId="{9F21B3B0-7CD4-4C5A-AD6C-4EBB1FF2F201}">
      <dgm:prSet/>
      <dgm:spPr/>
      <dgm:t>
        <a:bodyPr/>
        <a:lstStyle/>
        <a:p>
          <a:endParaRPr lang="ru-RU" dirty="0"/>
        </a:p>
      </dgm:t>
    </dgm:pt>
    <dgm:pt modelId="{9266C081-8A78-4A03-9AB3-169F900E044D}" type="sibTrans" cxnId="{9F21B3B0-7CD4-4C5A-AD6C-4EBB1FF2F201}">
      <dgm:prSet/>
      <dgm:spPr/>
      <dgm:t>
        <a:bodyPr/>
        <a:lstStyle/>
        <a:p>
          <a:endParaRPr lang="ru-RU"/>
        </a:p>
      </dgm:t>
    </dgm:pt>
    <dgm:pt modelId="{96815A82-2F09-4302-AABC-10D64043CF6B}">
      <dgm:prSet phldrT="[Текст]"/>
      <dgm:spPr/>
      <dgm:t>
        <a:bodyPr/>
        <a:lstStyle/>
        <a:p>
          <a:r>
            <a:rPr lang="uk-UA" dirty="0" smtClean="0"/>
            <a:t>Порушення трудової дисципліни.</a:t>
          </a:r>
          <a:endParaRPr lang="ru-RU" dirty="0"/>
        </a:p>
      </dgm:t>
    </dgm:pt>
    <dgm:pt modelId="{60F41D00-DD4E-4EBB-A6D0-E2D895C6EAA1}" type="parTrans" cxnId="{AA9D83AE-405C-4839-8E50-08980E8FC1EB}">
      <dgm:prSet/>
      <dgm:spPr/>
      <dgm:t>
        <a:bodyPr/>
        <a:lstStyle/>
        <a:p>
          <a:endParaRPr lang="ru-RU" dirty="0"/>
        </a:p>
      </dgm:t>
    </dgm:pt>
    <dgm:pt modelId="{BB44EFF9-2974-45FE-8C37-6AF1076589A4}" type="sibTrans" cxnId="{AA9D83AE-405C-4839-8E50-08980E8FC1EB}">
      <dgm:prSet/>
      <dgm:spPr/>
      <dgm:t>
        <a:bodyPr/>
        <a:lstStyle/>
        <a:p>
          <a:endParaRPr lang="ru-RU"/>
        </a:p>
      </dgm:t>
    </dgm:pt>
    <dgm:pt modelId="{C2B9DB85-ACA2-4EA6-A35C-E9E9ADCC4BA2}">
      <dgm:prSet phldrT="[Текст]"/>
      <dgm:spPr/>
      <dgm:t>
        <a:bodyPr/>
        <a:lstStyle/>
        <a:p>
          <a:r>
            <a:rPr lang="uk-UA" dirty="0" smtClean="0"/>
            <a:t>Адміністративні</a:t>
          </a:r>
          <a:endParaRPr lang="ru-RU" dirty="0"/>
        </a:p>
      </dgm:t>
    </dgm:pt>
    <dgm:pt modelId="{71D55CC9-5CF4-474A-8569-CACB88384BEE}" type="parTrans" cxnId="{CE1E42C4-7C35-46A3-B9BA-0DCA7AAA861C}">
      <dgm:prSet/>
      <dgm:spPr/>
      <dgm:t>
        <a:bodyPr/>
        <a:lstStyle/>
        <a:p>
          <a:endParaRPr lang="ru-RU" dirty="0"/>
        </a:p>
      </dgm:t>
    </dgm:pt>
    <dgm:pt modelId="{67908AF5-DD62-48D4-A436-8889B0D701CB}" type="sibTrans" cxnId="{CE1E42C4-7C35-46A3-B9BA-0DCA7AAA861C}">
      <dgm:prSet/>
      <dgm:spPr/>
      <dgm:t>
        <a:bodyPr/>
        <a:lstStyle/>
        <a:p>
          <a:endParaRPr lang="ru-RU"/>
        </a:p>
      </dgm:t>
    </dgm:pt>
    <dgm:pt modelId="{8E6317DA-52C1-48F3-92A4-C5B0B4BA1ECE}">
      <dgm:prSet phldrT="[Текст]"/>
      <dgm:spPr/>
      <dgm:t>
        <a:bodyPr/>
        <a:lstStyle/>
        <a:p>
          <a:r>
            <a:rPr lang="uk-UA" dirty="0" smtClean="0"/>
            <a:t>Несплата боргу;</a:t>
          </a:r>
        </a:p>
        <a:p>
          <a:r>
            <a:rPr lang="uk-UA" dirty="0" smtClean="0"/>
            <a:t>Порушення договору.</a:t>
          </a:r>
          <a:endParaRPr lang="ru-RU" dirty="0"/>
        </a:p>
      </dgm:t>
    </dgm:pt>
    <dgm:pt modelId="{9D63B010-F116-4078-BB3F-E2A8A32CA9CC}" type="parTrans" cxnId="{9D20EE17-39E8-4C6F-9CDC-C077594793F8}">
      <dgm:prSet/>
      <dgm:spPr/>
      <dgm:t>
        <a:bodyPr/>
        <a:lstStyle/>
        <a:p>
          <a:endParaRPr lang="ru-RU" dirty="0"/>
        </a:p>
      </dgm:t>
    </dgm:pt>
    <dgm:pt modelId="{F2D7131D-D082-42A1-B3AE-FDE5479DFC4C}" type="sibTrans" cxnId="{9D20EE17-39E8-4C6F-9CDC-C077594793F8}">
      <dgm:prSet/>
      <dgm:spPr/>
      <dgm:t>
        <a:bodyPr/>
        <a:lstStyle/>
        <a:p>
          <a:endParaRPr lang="ru-RU"/>
        </a:p>
      </dgm:t>
    </dgm:pt>
    <dgm:pt modelId="{76F20354-9258-4D1A-A55E-C383EB24FB64}">
      <dgm:prSet phldrT="[Текст]"/>
      <dgm:spPr/>
      <dgm:t>
        <a:bodyPr/>
        <a:lstStyle/>
        <a:p>
          <a:r>
            <a:rPr lang="uk-UA" dirty="0" smtClean="0"/>
            <a:t>Цивільно-правові</a:t>
          </a:r>
          <a:endParaRPr lang="ru-RU" dirty="0"/>
        </a:p>
      </dgm:t>
    </dgm:pt>
    <dgm:pt modelId="{9DD146F7-848F-476E-8FF9-9A054EC9BFBD}" type="parTrans" cxnId="{7027685D-E7BB-4773-A530-3EDCA1C41B3F}">
      <dgm:prSet/>
      <dgm:spPr/>
      <dgm:t>
        <a:bodyPr/>
        <a:lstStyle/>
        <a:p>
          <a:endParaRPr lang="ru-RU" dirty="0"/>
        </a:p>
      </dgm:t>
    </dgm:pt>
    <dgm:pt modelId="{859DB25B-BC3C-4A03-8A1D-71B969931BF1}" type="sibTrans" cxnId="{7027685D-E7BB-4773-A530-3EDCA1C41B3F}">
      <dgm:prSet/>
      <dgm:spPr/>
      <dgm:t>
        <a:bodyPr/>
        <a:lstStyle/>
        <a:p>
          <a:endParaRPr lang="ru-RU"/>
        </a:p>
      </dgm:t>
    </dgm:pt>
    <dgm:pt modelId="{24C2227D-886D-48DD-A1EC-588CD004C5B3}">
      <dgm:prSet phldrT="[Текст]"/>
      <dgm:spPr/>
      <dgm:t>
        <a:bodyPr/>
        <a:lstStyle/>
        <a:p>
          <a:r>
            <a:rPr lang="uk-UA" dirty="0" smtClean="0"/>
            <a:t>Несвоєчасне отримання паспорта;</a:t>
          </a:r>
        </a:p>
        <a:p>
          <a:r>
            <a:rPr lang="uk-UA" dirty="0" smtClean="0"/>
            <a:t>Безкоштовний проїзд у транспорті. </a:t>
          </a:r>
          <a:endParaRPr lang="ru-RU" dirty="0"/>
        </a:p>
      </dgm:t>
    </dgm:pt>
    <dgm:pt modelId="{E12459FE-20DA-4756-95D3-DC6F215217DA}" type="parTrans" cxnId="{AEA04220-030E-47B0-8736-5A84E22192FF}">
      <dgm:prSet/>
      <dgm:spPr/>
      <dgm:t>
        <a:bodyPr/>
        <a:lstStyle/>
        <a:p>
          <a:endParaRPr lang="ru-RU" dirty="0"/>
        </a:p>
      </dgm:t>
    </dgm:pt>
    <dgm:pt modelId="{422DDADF-C7DA-4AB6-AA30-D3434C72B366}" type="sibTrans" cxnId="{AEA04220-030E-47B0-8736-5A84E22192FF}">
      <dgm:prSet/>
      <dgm:spPr/>
      <dgm:t>
        <a:bodyPr/>
        <a:lstStyle/>
        <a:p>
          <a:endParaRPr lang="ru-RU"/>
        </a:p>
      </dgm:t>
    </dgm:pt>
    <dgm:pt modelId="{327918A5-7F08-48A8-8A77-7D3A42D51FD1}" type="pres">
      <dgm:prSet presAssocID="{01FB452F-58D6-4E8F-B0BF-257B3728C7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33E54DE-8D53-485E-863A-63774D84D3E7}" type="pres">
      <dgm:prSet presAssocID="{4B563460-1CA5-4E7B-A9F5-CBDC57853557}" presName="hierRoot1" presStyleCnt="0">
        <dgm:presLayoutVars>
          <dgm:hierBranch val="init"/>
        </dgm:presLayoutVars>
      </dgm:prSet>
      <dgm:spPr/>
    </dgm:pt>
    <dgm:pt modelId="{A3069319-A2DC-49B8-ABC1-0A5AA9869664}" type="pres">
      <dgm:prSet presAssocID="{4B563460-1CA5-4E7B-A9F5-CBDC57853557}" presName="rootComposite1" presStyleCnt="0"/>
      <dgm:spPr/>
    </dgm:pt>
    <dgm:pt modelId="{709B4605-940D-4FC2-8E43-26236C280C5D}" type="pres">
      <dgm:prSet presAssocID="{4B563460-1CA5-4E7B-A9F5-CBDC5785355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0ECE9C-47E9-4B6F-9250-2DE0668AAF0D}" type="pres">
      <dgm:prSet presAssocID="{4B563460-1CA5-4E7B-A9F5-CBDC5785355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337F4DF-C440-4AE4-A426-C67A6FEC871A}" type="pres">
      <dgm:prSet presAssocID="{4B563460-1CA5-4E7B-A9F5-CBDC57853557}" presName="hierChild2" presStyleCnt="0"/>
      <dgm:spPr/>
    </dgm:pt>
    <dgm:pt modelId="{74EB5DF4-EC96-46B0-B359-8044D92AA83D}" type="pres">
      <dgm:prSet presAssocID="{D67126B5-C84C-471B-B3DA-295F2F94C0FC}" presName="Name37" presStyleLbl="parChTrans1D2" presStyleIdx="0" presStyleCnt="3"/>
      <dgm:spPr/>
      <dgm:t>
        <a:bodyPr/>
        <a:lstStyle/>
        <a:p>
          <a:endParaRPr lang="ru-RU"/>
        </a:p>
      </dgm:t>
    </dgm:pt>
    <dgm:pt modelId="{301C3050-B496-4A7E-81A8-1F96F894BBE7}" type="pres">
      <dgm:prSet presAssocID="{18554E8C-A288-4EB2-910E-38D376EB162C}" presName="hierRoot2" presStyleCnt="0">
        <dgm:presLayoutVars>
          <dgm:hierBranch val="init"/>
        </dgm:presLayoutVars>
      </dgm:prSet>
      <dgm:spPr/>
    </dgm:pt>
    <dgm:pt modelId="{3B003A63-8588-4AC5-8A78-BBB7A8A8D55D}" type="pres">
      <dgm:prSet presAssocID="{18554E8C-A288-4EB2-910E-38D376EB162C}" presName="rootComposite" presStyleCnt="0"/>
      <dgm:spPr/>
    </dgm:pt>
    <dgm:pt modelId="{948B0627-79E4-40EF-8335-DC577AD37AAC}" type="pres">
      <dgm:prSet presAssocID="{18554E8C-A288-4EB2-910E-38D376EB162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753641-8CDF-4264-9E7E-75B3B4794AFD}" type="pres">
      <dgm:prSet presAssocID="{18554E8C-A288-4EB2-910E-38D376EB162C}" presName="rootConnector" presStyleLbl="node2" presStyleIdx="0" presStyleCnt="3"/>
      <dgm:spPr/>
      <dgm:t>
        <a:bodyPr/>
        <a:lstStyle/>
        <a:p>
          <a:endParaRPr lang="ru-RU"/>
        </a:p>
      </dgm:t>
    </dgm:pt>
    <dgm:pt modelId="{F4C29130-86F5-4BB2-8DE9-CBFC68EAC59E}" type="pres">
      <dgm:prSet presAssocID="{18554E8C-A288-4EB2-910E-38D376EB162C}" presName="hierChild4" presStyleCnt="0"/>
      <dgm:spPr/>
    </dgm:pt>
    <dgm:pt modelId="{6976EB26-6267-4F57-B5E1-E10CCA3EEA39}" type="pres">
      <dgm:prSet presAssocID="{60F41D00-DD4E-4EBB-A6D0-E2D895C6EAA1}" presName="Name37" presStyleLbl="parChTrans1D3" presStyleIdx="0" presStyleCnt="3"/>
      <dgm:spPr/>
      <dgm:t>
        <a:bodyPr/>
        <a:lstStyle/>
        <a:p>
          <a:endParaRPr lang="ru-RU"/>
        </a:p>
      </dgm:t>
    </dgm:pt>
    <dgm:pt modelId="{32BB2BAE-BB03-4160-BC69-4C1765EFBCDD}" type="pres">
      <dgm:prSet presAssocID="{96815A82-2F09-4302-AABC-10D64043CF6B}" presName="hierRoot2" presStyleCnt="0">
        <dgm:presLayoutVars>
          <dgm:hierBranch val="init"/>
        </dgm:presLayoutVars>
      </dgm:prSet>
      <dgm:spPr/>
    </dgm:pt>
    <dgm:pt modelId="{C5BCCEFF-005F-480C-812E-6482B30C9AC4}" type="pres">
      <dgm:prSet presAssocID="{96815A82-2F09-4302-AABC-10D64043CF6B}" presName="rootComposite" presStyleCnt="0"/>
      <dgm:spPr/>
    </dgm:pt>
    <dgm:pt modelId="{6CA61160-AA02-44BC-9F4F-74C5F29A4F1B}" type="pres">
      <dgm:prSet presAssocID="{96815A82-2F09-4302-AABC-10D64043CF6B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FDB9FC-A52B-410B-AFEF-DBB538EA570B}" type="pres">
      <dgm:prSet presAssocID="{96815A82-2F09-4302-AABC-10D64043CF6B}" presName="rootConnector" presStyleLbl="node3" presStyleIdx="0" presStyleCnt="3"/>
      <dgm:spPr/>
      <dgm:t>
        <a:bodyPr/>
        <a:lstStyle/>
        <a:p>
          <a:endParaRPr lang="ru-RU"/>
        </a:p>
      </dgm:t>
    </dgm:pt>
    <dgm:pt modelId="{892FF4BA-EA47-484D-AA45-C62D2D7DAEA9}" type="pres">
      <dgm:prSet presAssocID="{96815A82-2F09-4302-AABC-10D64043CF6B}" presName="hierChild4" presStyleCnt="0"/>
      <dgm:spPr/>
    </dgm:pt>
    <dgm:pt modelId="{0ED1B167-4CEA-451B-BC7E-D1AF09CD703A}" type="pres">
      <dgm:prSet presAssocID="{96815A82-2F09-4302-AABC-10D64043CF6B}" presName="hierChild5" presStyleCnt="0"/>
      <dgm:spPr/>
    </dgm:pt>
    <dgm:pt modelId="{C3F4FA60-0175-466E-9FAB-76394A18FB1D}" type="pres">
      <dgm:prSet presAssocID="{18554E8C-A288-4EB2-910E-38D376EB162C}" presName="hierChild5" presStyleCnt="0"/>
      <dgm:spPr/>
    </dgm:pt>
    <dgm:pt modelId="{50903371-6BB8-4A06-A604-80AD59131DF8}" type="pres">
      <dgm:prSet presAssocID="{71D55CC9-5CF4-474A-8569-CACB88384BEE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EFEDF27-A0A3-4BF8-A48C-2A76CF1C6C68}" type="pres">
      <dgm:prSet presAssocID="{C2B9DB85-ACA2-4EA6-A35C-E9E9ADCC4BA2}" presName="hierRoot2" presStyleCnt="0">
        <dgm:presLayoutVars>
          <dgm:hierBranch val="init"/>
        </dgm:presLayoutVars>
      </dgm:prSet>
      <dgm:spPr/>
    </dgm:pt>
    <dgm:pt modelId="{38644385-9761-4107-A049-A0189E71243A}" type="pres">
      <dgm:prSet presAssocID="{C2B9DB85-ACA2-4EA6-A35C-E9E9ADCC4BA2}" presName="rootComposite" presStyleCnt="0"/>
      <dgm:spPr/>
    </dgm:pt>
    <dgm:pt modelId="{8E617CDE-A460-431F-8A9C-ECC47336ADBE}" type="pres">
      <dgm:prSet presAssocID="{C2B9DB85-ACA2-4EA6-A35C-E9E9ADCC4BA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CAB796-2882-42FC-B487-7961B4ED53A3}" type="pres">
      <dgm:prSet presAssocID="{C2B9DB85-ACA2-4EA6-A35C-E9E9ADCC4BA2}" presName="rootConnector" presStyleLbl="node2" presStyleIdx="1" presStyleCnt="3"/>
      <dgm:spPr/>
      <dgm:t>
        <a:bodyPr/>
        <a:lstStyle/>
        <a:p>
          <a:endParaRPr lang="ru-RU"/>
        </a:p>
      </dgm:t>
    </dgm:pt>
    <dgm:pt modelId="{0D5D8B2B-87DC-435E-996D-4931E950CD26}" type="pres">
      <dgm:prSet presAssocID="{C2B9DB85-ACA2-4EA6-A35C-E9E9ADCC4BA2}" presName="hierChild4" presStyleCnt="0"/>
      <dgm:spPr/>
    </dgm:pt>
    <dgm:pt modelId="{62FDA7D0-1BC2-4CB1-BDA2-DC25BF5B2967}" type="pres">
      <dgm:prSet presAssocID="{E12459FE-20DA-4756-95D3-DC6F215217DA}" presName="Name37" presStyleLbl="parChTrans1D3" presStyleIdx="1" presStyleCnt="3"/>
      <dgm:spPr/>
      <dgm:t>
        <a:bodyPr/>
        <a:lstStyle/>
        <a:p>
          <a:endParaRPr lang="ru-RU"/>
        </a:p>
      </dgm:t>
    </dgm:pt>
    <dgm:pt modelId="{BD5BE63D-9C51-46BB-95E1-17FD8E37CA80}" type="pres">
      <dgm:prSet presAssocID="{24C2227D-886D-48DD-A1EC-588CD004C5B3}" presName="hierRoot2" presStyleCnt="0">
        <dgm:presLayoutVars>
          <dgm:hierBranch val="init"/>
        </dgm:presLayoutVars>
      </dgm:prSet>
      <dgm:spPr/>
    </dgm:pt>
    <dgm:pt modelId="{6C32BF6D-7DC2-4711-AD99-8619F263794F}" type="pres">
      <dgm:prSet presAssocID="{24C2227D-886D-48DD-A1EC-588CD004C5B3}" presName="rootComposite" presStyleCnt="0"/>
      <dgm:spPr/>
    </dgm:pt>
    <dgm:pt modelId="{C9878033-6654-42AD-8DD8-79B548D84A48}" type="pres">
      <dgm:prSet presAssocID="{24C2227D-886D-48DD-A1EC-588CD004C5B3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0B62DB-DF63-4120-B677-ECBDF49B1336}" type="pres">
      <dgm:prSet presAssocID="{24C2227D-886D-48DD-A1EC-588CD004C5B3}" presName="rootConnector" presStyleLbl="node3" presStyleIdx="1" presStyleCnt="3"/>
      <dgm:spPr/>
      <dgm:t>
        <a:bodyPr/>
        <a:lstStyle/>
        <a:p>
          <a:endParaRPr lang="ru-RU"/>
        </a:p>
      </dgm:t>
    </dgm:pt>
    <dgm:pt modelId="{525FE166-0B40-4038-9E4A-782EBA9D70CA}" type="pres">
      <dgm:prSet presAssocID="{24C2227D-886D-48DD-A1EC-588CD004C5B3}" presName="hierChild4" presStyleCnt="0"/>
      <dgm:spPr/>
    </dgm:pt>
    <dgm:pt modelId="{576F312C-129E-4333-BB41-0FD7907EA621}" type="pres">
      <dgm:prSet presAssocID="{24C2227D-886D-48DD-A1EC-588CD004C5B3}" presName="hierChild5" presStyleCnt="0"/>
      <dgm:spPr/>
    </dgm:pt>
    <dgm:pt modelId="{F686C2B9-067C-4B5D-A228-C77FD1FEC27C}" type="pres">
      <dgm:prSet presAssocID="{C2B9DB85-ACA2-4EA6-A35C-E9E9ADCC4BA2}" presName="hierChild5" presStyleCnt="0"/>
      <dgm:spPr/>
    </dgm:pt>
    <dgm:pt modelId="{FD5662B0-19D2-4A42-AF6E-CDBA06246DBB}" type="pres">
      <dgm:prSet presAssocID="{9DD146F7-848F-476E-8FF9-9A054EC9BFBD}" presName="Name37" presStyleLbl="parChTrans1D2" presStyleIdx="2" presStyleCnt="3"/>
      <dgm:spPr/>
      <dgm:t>
        <a:bodyPr/>
        <a:lstStyle/>
        <a:p>
          <a:endParaRPr lang="ru-RU"/>
        </a:p>
      </dgm:t>
    </dgm:pt>
    <dgm:pt modelId="{7B8CE748-D086-4F52-B6B8-4F5D6EC71530}" type="pres">
      <dgm:prSet presAssocID="{76F20354-9258-4D1A-A55E-C383EB24FB64}" presName="hierRoot2" presStyleCnt="0">
        <dgm:presLayoutVars>
          <dgm:hierBranch val="init"/>
        </dgm:presLayoutVars>
      </dgm:prSet>
      <dgm:spPr/>
    </dgm:pt>
    <dgm:pt modelId="{40B05239-E128-436B-87BB-3C9129B3067C}" type="pres">
      <dgm:prSet presAssocID="{76F20354-9258-4D1A-A55E-C383EB24FB64}" presName="rootComposite" presStyleCnt="0"/>
      <dgm:spPr/>
    </dgm:pt>
    <dgm:pt modelId="{7212B5FC-3CDE-4646-95C7-12EE60722B72}" type="pres">
      <dgm:prSet presAssocID="{76F20354-9258-4D1A-A55E-C383EB24FB6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EA182D-0770-4CFE-BA6C-7FC4210E0BFE}" type="pres">
      <dgm:prSet presAssocID="{76F20354-9258-4D1A-A55E-C383EB24FB6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A71B021-1E1A-4DEE-B3A4-CB6FB8E13B08}" type="pres">
      <dgm:prSet presAssocID="{76F20354-9258-4D1A-A55E-C383EB24FB64}" presName="hierChild4" presStyleCnt="0"/>
      <dgm:spPr/>
    </dgm:pt>
    <dgm:pt modelId="{52653907-D0CD-40F4-9079-07C6B56FA774}" type="pres">
      <dgm:prSet presAssocID="{9D63B010-F116-4078-BB3F-E2A8A32CA9CC}" presName="Name37" presStyleLbl="parChTrans1D3" presStyleIdx="2" presStyleCnt="3"/>
      <dgm:spPr/>
      <dgm:t>
        <a:bodyPr/>
        <a:lstStyle/>
        <a:p>
          <a:endParaRPr lang="ru-RU"/>
        </a:p>
      </dgm:t>
    </dgm:pt>
    <dgm:pt modelId="{DC9C4779-8044-4ABD-B0CC-1B6B494DF53E}" type="pres">
      <dgm:prSet presAssocID="{8E6317DA-52C1-48F3-92A4-C5B0B4BA1ECE}" presName="hierRoot2" presStyleCnt="0">
        <dgm:presLayoutVars>
          <dgm:hierBranch val="init"/>
        </dgm:presLayoutVars>
      </dgm:prSet>
      <dgm:spPr/>
    </dgm:pt>
    <dgm:pt modelId="{BFD17520-7466-4286-B576-9FAA389BD57B}" type="pres">
      <dgm:prSet presAssocID="{8E6317DA-52C1-48F3-92A4-C5B0B4BA1ECE}" presName="rootComposite" presStyleCnt="0"/>
      <dgm:spPr/>
    </dgm:pt>
    <dgm:pt modelId="{8E2CE7B2-5F7C-48FD-99AF-DAD07292B7BF}" type="pres">
      <dgm:prSet presAssocID="{8E6317DA-52C1-48F3-92A4-C5B0B4BA1ECE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181CA6-201D-45AB-BBA0-1E3858E7AB54}" type="pres">
      <dgm:prSet presAssocID="{8E6317DA-52C1-48F3-92A4-C5B0B4BA1ECE}" presName="rootConnector" presStyleLbl="node3" presStyleIdx="2" presStyleCnt="3"/>
      <dgm:spPr/>
      <dgm:t>
        <a:bodyPr/>
        <a:lstStyle/>
        <a:p>
          <a:endParaRPr lang="ru-RU"/>
        </a:p>
      </dgm:t>
    </dgm:pt>
    <dgm:pt modelId="{620F6707-A46E-44CB-BB31-4E3676FCF7EB}" type="pres">
      <dgm:prSet presAssocID="{8E6317DA-52C1-48F3-92A4-C5B0B4BA1ECE}" presName="hierChild4" presStyleCnt="0"/>
      <dgm:spPr/>
    </dgm:pt>
    <dgm:pt modelId="{7DA1B0A9-A6F6-4F5E-A85A-F948F12C41C3}" type="pres">
      <dgm:prSet presAssocID="{8E6317DA-52C1-48F3-92A4-C5B0B4BA1ECE}" presName="hierChild5" presStyleCnt="0"/>
      <dgm:spPr/>
    </dgm:pt>
    <dgm:pt modelId="{A59EE57D-2BA6-4FED-8F8F-E7FB5BD676A1}" type="pres">
      <dgm:prSet presAssocID="{76F20354-9258-4D1A-A55E-C383EB24FB64}" presName="hierChild5" presStyleCnt="0"/>
      <dgm:spPr/>
    </dgm:pt>
    <dgm:pt modelId="{B39CD03E-F8A2-42C1-9051-B6EF37A26BCF}" type="pres">
      <dgm:prSet presAssocID="{4B563460-1CA5-4E7B-A9F5-CBDC57853557}" presName="hierChild3" presStyleCnt="0"/>
      <dgm:spPr/>
    </dgm:pt>
  </dgm:ptLst>
  <dgm:cxnLst>
    <dgm:cxn modelId="{CE1E42C4-7C35-46A3-B9BA-0DCA7AAA861C}" srcId="{4B563460-1CA5-4E7B-A9F5-CBDC57853557}" destId="{C2B9DB85-ACA2-4EA6-A35C-E9E9ADCC4BA2}" srcOrd="1" destOrd="0" parTransId="{71D55CC9-5CF4-474A-8569-CACB88384BEE}" sibTransId="{67908AF5-DD62-48D4-A436-8889B0D701CB}"/>
    <dgm:cxn modelId="{C1DE09F0-B906-466A-9678-A0AAD6B7E6C4}" type="presOf" srcId="{D67126B5-C84C-471B-B3DA-295F2F94C0FC}" destId="{74EB5DF4-EC96-46B0-B359-8044D92AA83D}" srcOrd="0" destOrd="0" presId="urn:microsoft.com/office/officeart/2005/8/layout/orgChart1"/>
    <dgm:cxn modelId="{E1097308-44EF-4348-A8C1-EF00A6C54A0B}" type="presOf" srcId="{71D55CC9-5CF4-474A-8569-CACB88384BEE}" destId="{50903371-6BB8-4A06-A604-80AD59131DF8}" srcOrd="0" destOrd="0" presId="urn:microsoft.com/office/officeart/2005/8/layout/orgChart1"/>
    <dgm:cxn modelId="{18173B65-1C0D-4347-8412-A780E5D59519}" type="presOf" srcId="{18554E8C-A288-4EB2-910E-38D376EB162C}" destId="{0F753641-8CDF-4264-9E7E-75B3B4794AFD}" srcOrd="1" destOrd="0" presId="urn:microsoft.com/office/officeart/2005/8/layout/orgChart1"/>
    <dgm:cxn modelId="{ECBEFC5C-20B9-47FD-8438-3CA16329843C}" type="presOf" srcId="{24C2227D-886D-48DD-A1EC-588CD004C5B3}" destId="{C9878033-6654-42AD-8DD8-79B548D84A48}" srcOrd="0" destOrd="0" presId="urn:microsoft.com/office/officeart/2005/8/layout/orgChart1"/>
    <dgm:cxn modelId="{5E017F16-1648-4A52-AC73-A50EA3782139}" type="presOf" srcId="{4B563460-1CA5-4E7B-A9F5-CBDC57853557}" destId="{E20ECE9C-47E9-4B6F-9250-2DE0668AAF0D}" srcOrd="1" destOrd="0" presId="urn:microsoft.com/office/officeart/2005/8/layout/orgChart1"/>
    <dgm:cxn modelId="{AA9D83AE-405C-4839-8E50-08980E8FC1EB}" srcId="{18554E8C-A288-4EB2-910E-38D376EB162C}" destId="{96815A82-2F09-4302-AABC-10D64043CF6B}" srcOrd="0" destOrd="0" parTransId="{60F41D00-DD4E-4EBB-A6D0-E2D895C6EAA1}" sibTransId="{BB44EFF9-2974-45FE-8C37-6AF1076589A4}"/>
    <dgm:cxn modelId="{772ACFB5-D481-4F75-8DD3-CB22F3AA8CBA}" type="presOf" srcId="{76F20354-9258-4D1A-A55E-C383EB24FB64}" destId="{7212B5FC-3CDE-4646-95C7-12EE60722B72}" srcOrd="0" destOrd="0" presId="urn:microsoft.com/office/officeart/2005/8/layout/orgChart1"/>
    <dgm:cxn modelId="{9F21B3B0-7CD4-4C5A-AD6C-4EBB1FF2F201}" srcId="{4B563460-1CA5-4E7B-A9F5-CBDC57853557}" destId="{18554E8C-A288-4EB2-910E-38D376EB162C}" srcOrd="0" destOrd="0" parTransId="{D67126B5-C84C-471B-B3DA-295F2F94C0FC}" sibTransId="{9266C081-8A78-4A03-9AB3-169F900E044D}"/>
    <dgm:cxn modelId="{6B4782CA-411A-4B65-A18C-2E1A88EC149D}" type="presOf" srcId="{C2B9DB85-ACA2-4EA6-A35C-E9E9ADCC4BA2}" destId="{68CAB796-2882-42FC-B487-7961B4ED53A3}" srcOrd="1" destOrd="0" presId="urn:microsoft.com/office/officeart/2005/8/layout/orgChart1"/>
    <dgm:cxn modelId="{AF8199B8-E142-4EE0-9F82-F5C295609CB5}" type="presOf" srcId="{9DD146F7-848F-476E-8FF9-9A054EC9BFBD}" destId="{FD5662B0-19D2-4A42-AF6E-CDBA06246DBB}" srcOrd="0" destOrd="0" presId="urn:microsoft.com/office/officeart/2005/8/layout/orgChart1"/>
    <dgm:cxn modelId="{7ED9D326-0F98-4AEB-A4ED-5040A9D06919}" type="presOf" srcId="{9D63B010-F116-4078-BB3F-E2A8A32CA9CC}" destId="{52653907-D0CD-40F4-9079-07C6B56FA774}" srcOrd="0" destOrd="0" presId="urn:microsoft.com/office/officeart/2005/8/layout/orgChart1"/>
    <dgm:cxn modelId="{2415E616-7F5E-48D9-987C-4BC56B035762}" type="presOf" srcId="{76F20354-9258-4D1A-A55E-C383EB24FB64}" destId="{E6EA182D-0770-4CFE-BA6C-7FC4210E0BFE}" srcOrd="1" destOrd="0" presId="urn:microsoft.com/office/officeart/2005/8/layout/orgChart1"/>
    <dgm:cxn modelId="{8AADEDB1-36D4-4005-919F-50064489D687}" type="presOf" srcId="{8E6317DA-52C1-48F3-92A4-C5B0B4BA1ECE}" destId="{8E2CE7B2-5F7C-48FD-99AF-DAD07292B7BF}" srcOrd="0" destOrd="0" presId="urn:microsoft.com/office/officeart/2005/8/layout/orgChart1"/>
    <dgm:cxn modelId="{AEA04220-030E-47B0-8736-5A84E22192FF}" srcId="{C2B9DB85-ACA2-4EA6-A35C-E9E9ADCC4BA2}" destId="{24C2227D-886D-48DD-A1EC-588CD004C5B3}" srcOrd="0" destOrd="0" parTransId="{E12459FE-20DA-4756-95D3-DC6F215217DA}" sibTransId="{422DDADF-C7DA-4AB6-AA30-D3434C72B366}"/>
    <dgm:cxn modelId="{F0BF0508-489E-4110-B4BF-50BCE64C9D1C}" type="presOf" srcId="{C2B9DB85-ACA2-4EA6-A35C-E9E9ADCC4BA2}" destId="{8E617CDE-A460-431F-8A9C-ECC47336ADBE}" srcOrd="0" destOrd="0" presId="urn:microsoft.com/office/officeart/2005/8/layout/orgChart1"/>
    <dgm:cxn modelId="{EA4BA00A-5D3A-4F34-B99E-5972600D577D}" type="presOf" srcId="{96815A82-2F09-4302-AABC-10D64043CF6B}" destId="{9AFDB9FC-A52B-410B-AFEF-DBB538EA570B}" srcOrd="1" destOrd="0" presId="urn:microsoft.com/office/officeart/2005/8/layout/orgChart1"/>
    <dgm:cxn modelId="{A2B95409-1757-4780-89AE-A57FD1C095F5}" type="presOf" srcId="{60F41D00-DD4E-4EBB-A6D0-E2D895C6EAA1}" destId="{6976EB26-6267-4F57-B5E1-E10CCA3EEA39}" srcOrd="0" destOrd="0" presId="urn:microsoft.com/office/officeart/2005/8/layout/orgChart1"/>
    <dgm:cxn modelId="{815B1F7E-A52F-494A-A232-9DFCDB3742CF}" type="presOf" srcId="{18554E8C-A288-4EB2-910E-38D376EB162C}" destId="{948B0627-79E4-40EF-8335-DC577AD37AAC}" srcOrd="0" destOrd="0" presId="urn:microsoft.com/office/officeart/2005/8/layout/orgChart1"/>
    <dgm:cxn modelId="{5AC17B3C-1868-4CA2-BE30-09E4E52FF258}" type="presOf" srcId="{E12459FE-20DA-4756-95D3-DC6F215217DA}" destId="{62FDA7D0-1BC2-4CB1-BDA2-DC25BF5B2967}" srcOrd="0" destOrd="0" presId="urn:microsoft.com/office/officeart/2005/8/layout/orgChart1"/>
    <dgm:cxn modelId="{55C1DA8E-E008-4452-953C-A89EEE9ECE4D}" type="presOf" srcId="{4B563460-1CA5-4E7B-A9F5-CBDC57853557}" destId="{709B4605-940D-4FC2-8E43-26236C280C5D}" srcOrd="0" destOrd="0" presId="urn:microsoft.com/office/officeart/2005/8/layout/orgChart1"/>
    <dgm:cxn modelId="{5BA1F199-59DF-485F-8699-4CAFE44C6ECB}" type="presOf" srcId="{8E6317DA-52C1-48F3-92A4-C5B0B4BA1ECE}" destId="{63181CA6-201D-45AB-BBA0-1E3858E7AB54}" srcOrd="1" destOrd="0" presId="urn:microsoft.com/office/officeart/2005/8/layout/orgChart1"/>
    <dgm:cxn modelId="{7027685D-E7BB-4773-A530-3EDCA1C41B3F}" srcId="{4B563460-1CA5-4E7B-A9F5-CBDC57853557}" destId="{76F20354-9258-4D1A-A55E-C383EB24FB64}" srcOrd="2" destOrd="0" parTransId="{9DD146F7-848F-476E-8FF9-9A054EC9BFBD}" sibTransId="{859DB25B-BC3C-4A03-8A1D-71B969931BF1}"/>
    <dgm:cxn modelId="{9D20EE17-39E8-4C6F-9CDC-C077594793F8}" srcId="{76F20354-9258-4D1A-A55E-C383EB24FB64}" destId="{8E6317DA-52C1-48F3-92A4-C5B0B4BA1ECE}" srcOrd="0" destOrd="0" parTransId="{9D63B010-F116-4078-BB3F-E2A8A32CA9CC}" sibTransId="{F2D7131D-D082-42A1-B3AE-FDE5479DFC4C}"/>
    <dgm:cxn modelId="{30AEA68D-58DA-4AC6-9675-38C8286AE55F}" type="presOf" srcId="{24C2227D-886D-48DD-A1EC-588CD004C5B3}" destId="{5D0B62DB-DF63-4120-B677-ECBDF49B1336}" srcOrd="1" destOrd="0" presId="urn:microsoft.com/office/officeart/2005/8/layout/orgChart1"/>
    <dgm:cxn modelId="{6F832855-A0B8-42CD-893D-C47386DD0F80}" type="presOf" srcId="{01FB452F-58D6-4E8F-B0BF-257B3728C714}" destId="{327918A5-7F08-48A8-8A77-7D3A42D51FD1}" srcOrd="0" destOrd="0" presId="urn:microsoft.com/office/officeart/2005/8/layout/orgChart1"/>
    <dgm:cxn modelId="{3B21E909-107F-4552-AA3D-0C74CE5F6652}" type="presOf" srcId="{96815A82-2F09-4302-AABC-10D64043CF6B}" destId="{6CA61160-AA02-44BC-9F4F-74C5F29A4F1B}" srcOrd="0" destOrd="0" presId="urn:microsoft.com/office/officeart/2005/8/layout/orgChart1"/>
    <dgm:cxn modelId="{574C13BA-8DE9-48B4-850E-B8FAAA0277E3}" srcId="{01FB452F-58D6-4E8F-B0BF-257B3728C714}" destId="{4B563460-1CA5-4E7B-A9F5-CBDC57853557}" srcOrd="0" destOrd="0" parTransId="{6ECE0633-5C40-4D35-8616-772C6E675E1A}" sibTransId="{C9B44194-876D-407C-B909-34AAA91E4F6E}"/>
    <dgm:cxn modelId="{8ADF66F5-EF48-4EC9-871E-2F4A897FF4E9}" type="presParOf" srcId="{327918A5-7F08-48A8-8A77-7D3A42D51FD1}" destId="{333E54DE-8D53-485E-863A-63774D84D3E7}" srcOrd="0" destOrd="0" presId="urn:microsoft.com/office/officeart/2005/8/layout/orgChart1"/>
    <dgm:cxn modelId="{6CFBD34F-026D-4246-B128-D73A52A08DE0}" type="presParOf" srcId="{333E54DE-8D53-485E-863A-63774D84D3E7}" destId="{A3069319-A2DC-49B8-ABC1-0A5AA9869664}" srcOrd="0" destOrd="0" presId="urn:microsoft.com/office/officeart/2005/8/layout/orgChart1"/>
    <dgm:cxn modelId="{F8FBB2C5-2A2E-434A-8C1B-5408EB3ECDBB}" type="presParOf" srcId="{A3069319-A2DC-49B8-ABC1-0A5AA9869664}" destId="{709B4605-940D-4FC2-8E43-26236C280C5D}" srcOrd="0" destOrd="0" presId="urn:microsoft.com/office/officeart/2005/8/layout/orgChart1"/>
    <dgm:cxn modelId="{3557B0BB-1C17-4129-B671-9A631A5E9FFE}" type="presParOf" srcId="{A3069319-A2DC-49B8-ABC1-0A5AA9869664}" destId="{E20ECE9C-47E9-4B6F-9250-2DE0668AAF0D}" srcOrd="1" destOrd="0" presId="urn:microsoft.com/office/officeart/2005/8/layout/orgChart1"/>
    <dgm:cxn modelId="{77B75BD7-4632-41C2-A90E-87F126AE3B42}" type="presParOf" srcId="{333E54DE-8D53-485E-863A-63774D84D3E7}" destId="{3337F4DF-C440-4AE4-A426-C67A6FEC871A}" srcOrd="1" destOrd="0" presId="urn:microsoft.com/office/officeart/2005/8/layout/orgChart1"/>
    <dgm:cxn modelId="{4F704722-5CB6-4CB1-8E23-509C4BE912A6}" type="presParOf" srcId="{3337F4DF-C440-4AE4-A426-C67A6FEC871A}" destId="{74EB5DF4-EC96-46B0-B359-8044D92AA83D}" srcOrd="0" destOrd="0" presId="urn:microsoft.com/office/officeart/2005/8/layout/orgChart1"/>
    <dgm:cxn modelId="{28C546BC-B00E-4FC5-8892-BFFB00589468}" type="presParOf" srcId="{3337F4DF-C440-4AE4-A426-C67A6FEC871A}" destId="{301C3050-B496-4A7E-81A8-1F96F894BBE7}" srcOrd="1" destOrd="0" presId="urn:microsoft.com/office/officeart/2005/8/layout/orgChart1"/>
    <dgm:cxn modelId="{32C1186B-3F6A-4828-92C2-A324E144888E}" type="presParOf" srcId="{301C3050-B496-4A7E-81A8-1F96F894BBE7}" destId="{3B003A63-8588-4AC5-8A78-BBB7A8A8D55D}" srcOrd="0" destOrd="0" presId="urn:microsoft.com/office/officeart/2005/8/layout/orgChart1"/>
    <dgm:cxn modelId="{780FC5DC-7EBF-4DB8-81A1-F763C91ACC43}" type="presParOf" srcId="{3B003A63-8588-4AC5-8A78-BBB7A8A8D55D}" destId="{948B0627-79E4-40EF-8335-DC577AD37AAC}" srcOrd="0" destOrd="0" presId="urn:microsoft.com/office/officeart/2005/8/layout/orgChart1"/>
    <dgm:cxn modelId="{9887B8F6-D09D-4E3D-A98C-3111B7EC93E6}" type="presParOf" srcId="{3B003A63-8588-4AC5-8A78-BBB7A8A8D55D}" destId="{0F753641-8CDF-4264-9E7E-75B3B4794AFD}" srcOrd="1" destOrd="0" presId="urn:microsoft.com/office/officeart/2005/8/layout/orgChart1"/>
    <dgm:cxn modelId="{802AC541-DBA1-49D5-9BF6-045F8ABA4A9E}" type="presParOf" srcId="{301C3050-B496-4A7E-81A8-1F96F894BBE7}" destId="{F4C29130-86F5-4BB2-8DE9-CBFC68EAC59E}" srcOrd="1" destOrd="0" presId="urn:microsoft.com/office/officeart/2005/8/layout/orgChart1"/>
    <dgm:cxn modelId="{CC3893E3-6341-4D07-ADA9-FC9493BB831E}" type="presParOf" srcId="{F4C29130-86F5-4BB2-8DE9-CBFC68EAC59E}" destId="{6976EB26-6267-4F57-B5E1-E10CCA3EEA39}" srcOrd="0" destOrd="0" presId="urn:microsoft.com/office/officeart/2005/8/layout/orgChart1"/>
    <dgm:cxn modelId="{CCCC0404-60A7-49B3-BE17-19C4F84890DA}" type="presParOf" srcId="{F4C29130-86F5-4BB2-8DE9-CBFC68EAC59E}" destId="{32BB2BAE-BB03-4160-BC69-4C1765EFBCDD}" srcOrd="1" destOrd="0" presId="urn:microsoft.com/office/officeart/2005/8/layout/orgChart1"/>
    <dgm:cxn modelId="{C0E063BA-79AE-47FB-A4AA-00EE642A0756}" type="presParOf" srcId="{32BB2BAE-BB03-4160-BC69-4C1765EFBCDD}" destId="{C5BCCEFF-005F-480C-812E-6482B30C9AC4}" srcOrd="0" destOrd="0" presId="urn:microsoft.com/office/officeart/2005/8/layout/orgChart1"/>
    <dgm:cxn modelId="{52F673FA-DEE7-494A-8543-BB9B6CF279DA}" type="presParOf" srcId="{C5BCCEFF-005F-480C-812E-6482B30C9AC4}" destId="{6CA61160-AA02-44BC-9F4F-74C5F29A4F1B}" srcOrd="0" destOrd="0" presId="urn:microsoft.com/office/officeart/2005/8/layout/orgChart1"/>
    <dgm:cxn modelId="{80CDDC5E-20FA-4486-9F9F-3D000D68E5F9}" type="presParOf" srcId="{C5BCCEFF-005F-480C-812E-6482B30C9AC4}" destId="{9AFDB9FC-A52B-410B-AFEF-DBB538EA570B}" srcOrd="1" destOrd="0" presId="urn:microsoft.com/office/officeart/2005/8/layout/orgChart1"/>
    <dgm:cxn modelId="{EBD21FEE-E3EA-4270-9786-56381C3480BE}" type="presParOf" srcId="{32BB2BAE-BB03-4160-BC69-4C1765EFBCDD}" destId="{892FF4BA-EA47-484D-AA45-C62D2D7DAEA9}" srcOrd="1" destOrd="0" presId="urn:microsoft.com/office/officeart/2005/8/layout/orgChart1"/>
    <dgm:cxn modelId="{F3CF4427-221B-472D-864B-CEF2999F730B}" type="presParOf" srcId="{32BB2BAE-BB03-4160-BC69-4C1765EFBCDD}" destId="{0ED1B167-4CEA-451B-BC7E-D1AF09CD703A}" srcOrd="2" destOrd="0" presId="urn:microsoft.com/office/officeart/2005/8/layout/orgChart1"/>
    <dgm:cxn modelId="{122F36CB-B980-47C1-80D3-1F3D00058012}" type="presParOf" srcId="{301C3050-B496-4A7E-81A8-1F96F894BBE7}" destId="{C3F4FA60-0175-466E-9FAB-76394A18FB1D}" srcOrd="2" destOrd="0" presId="urn:microsoft.com/office/officeart/2005/8/layout/orgChart1"/>
    <dgm:cxn modelId="{9C465F23-FDE9-4699-ABEB-0958B61E73C1}" type="presParOf" srcId="{3337F4DF-C440-4AE4-A426-C67A6FEC871A}" destId="{50903371-6BB8-4A06-A604-80AD59131DF8}" srcOrd="2" destOrd="0" presId="urn:microsoft.com/office/officeart/2005/8/layout/orgChart1"/>
    <dgm:cxn modelId="{18BF2FB2-1814-42A6-860C-990264F65771}" type="presParOf" srcId="{3337F4DF-C440-4AE4-A426-C67A6FEC871A}" destId="{AEFEDF27-A0A3-4BF8-A48C-2A76CF1C6C68}" srcOrd="3" destOrd="0" presId="urn:microsoft.com/office/officeart/2005/8/layout/orgChart1"/>
    <dgm:cxn modelId="{D4CFF252-2E82-491F-BE09-E94A55D79172}" type="presParOf" srcId="{AEFEDF27-A0A3-4BF8-A48C-2A76CF1C6C68}" destId="{38644385-9761-4107-A049-A0189E71243A}" srcOrd="0" destOrd="0" presId="urn:microsoft.com/office/officeart/2005/8/layout/orgChart1"/>
    <dgm:cxn modelId="{C8B3D6D8-2B67-44F2-BDAC-015E4A080F2F}" type="presParOf" srcId="{38644385-9761-4107-A049-A0189E71243A}" destId="{8E617CDE-A460-431F-8A9C-ECC47336ADBE}" srcOrd="0" destOrd="0" presId="urn:microsoft.com/office/officeart/2005/8/layout/orgChart1"/>
    <dgm:cxn modelId="{F100BB40-F532-4669-9FB1-DF570F60698F}" type="presParOf" srcId="{38644385-9761-4107-A049-A0189E71243A}" destId="{68CAB796-2882-42FC-B487-7961B4ED53A3}" srcOrd="1" destOrd="0" presId="urn:microsoft.com/office/officeart/2005/8/layout/orgChart1"/>
    <dgm:cxn modelId="{50F4E63B-CBF7-4F6C-8DC5-7E17355AC268}" type="presParOf" srcId="{AEFEDF27-A0A3-4BF8-A48C-2A76CF1C6C68}" destId="{0D5D8B2B-87DC-435E-996D-4931E950CD26}" srcOrd="1" destOrd="0" presId="urn:microsoft.com/office/officeart/2005/8/layout/orgChart1"/>
    <dgm:cxn modelId="{3E115F70-D5AF-4F9D-9F78-FBF3110BCF06}" type="presParOf" srcId="{0D5D8B2B-87DC-435E-996D-4931E950CD26}" destId="{62FDA7D0-1BC2-4CB1-BDA2-DC25BF5B2967}" srcOrd="0" destOrd="0" presId="urn:microsoft.com/office/officeart/2005/8/layout/orgChart1"/>
    <dgm:cxn modelId="{73FBA0AF-C95D-4B9B-B4FB-A8E673D131CC}" type="presParOf" srcId="{0D5D8B2B-87DC-435E-996D-4931E950CD26}" destId="{BD5BE63D-9C51-46BB-95E1-17FD8E37CA80}" srcOrd="1" destOrd="0" presId="urn:microsoft.com/office/officeart/2005/8/layout/orgChart1"/>
    <dgm:cxn modelId="{5EC9466D-96C9-4C12-A734-6B8AF98A5E01}" type="presParOf" srcId="{BD5BE63D-9C51-46BB-95E1-17FD8E37CA80}" destId="{6C32BF6D-7DC2-4711-AD99-8619F263794F}" srcOrd="0" destOrd="0" presId="urn:microsoft.com/office/officeart/2005/8/layout/orgChart1"/>
    <dgm:cxn modelId="{8E55F0C2-A1CE-4D02-B765-8993130251B7}" type="presParOf" srcId="{6C32BF6D-7DC2-4711-AD99-8619F263794F}" destId="{C9878033-6654-42AD-8DD8-79B548D84A48}" srcOrd="0" destOrd="0" presId="urn:microsoft.com/office/officeart/2005/8/layout/orgChart1"/>
    <dgm:cxn modelId="{B233AE98-A5FE-4A00-8F86-58F9BB546CEB}" type="presParOf" srcId="{6C32BF6D-7DC2-4711-AD99-8619F263794F}" destId="{5D0B62DB-DF63-4120-B677-ECBDF49B1336}" srcOrd="1" destOrd="0" presId="urn:microsoft.com/office/officeart/2005/8/layout/orgChart1"/>
    <dgm:cxn modelId="{D3DAAB95-0A63-48B8-AB5A-4DECA42FDC9C}" type="presParOf" srcId="{BD5BE63D-9C51-46BB-95E1-17FD8E37CA80}" destId="{525FE166-0B40-4038-9E4A-782EBA9D70CA}" srcOrd="1" destOrd="0" presId="urn:microsoft.com/office/officeart/2005/8/layout/orgChart1"/>
    <dgm:cxn modelId="{9FDE9388-F9DC-4A33-B128-02EED5C853C0}" type="presParOf" srcId="{BD5BE63D-9C51-46BB-95E1-17FD8E37CA80}" destId="{576F312C-129E-4333-BB41-0FD7907EA621}" srcOrd="2" destOrd="0" presId="urn:microsoft.com/office/officeart/2005/8/layout/orgChart1"/>
    <dgm:cxn modelId="{1CE60E04-1C11-498B-8DAB-338CB4A0B8F4}" type="presParOf" srcId="{AEFEDF27-A0A3-4BF8-A48C-2A76CF1C6C68}" destId="{F686C2B9-067C-4B5D-A228-C77FD1FEC27C}" srcOrd="2" destOrd="0" presId="urn:microsoft.com/office/officeart/2005/8/layout/orgChart1"/>
    <dgm:cxn modelId="{D2262E1B-127C-434C-B7E9-F60206858455}" type="presParOf" srcId="{3337F4DF-C440-4AE4-A426-C67A6FEC871A}" destId="{FD5662B0-19D2-4A42-AF6E-CDBA06246DBB}" srcOrd="4" destOrd="0" presId="urn:microsoft.com/office/officeart/2005/8/layout/orgChart1"/>
    <dgm:cxn modelId="{71B7D908-FBDD-46DC-8013-003819581EA0}" type="presParOf" srcId="{3337F4DF-C440-4AE4-A426-C67A6FEC871A}" destId="{7B8CE748-D086-4F52-B6B8-4F5D6EC71530}" srcOrd="5" destOrd="0" presId="urn:microsoft.com/office/officeart/2005/8/layout/orgChart1"/>
    <dgm:cxn modelId="{A39DC2B1-001F-4C11-9041-9695EBAA84F3}" type="presParOf" srcId="{7B8CE748-D086-4F52-B6B8-4F5D6EC71530}" destId="{40B05239-E128-436B-87BB-3C9129B3067C}" srcOrd="0" destOrd="0" presId="urn:microsoft.com/office/officeart/2005/8/layout/orgChart1"/>
    <dgm:cxn modelId="{AC65C993-AA28-496B-81D8-5A9CF130C8B3}" type="presParOf" srcId="{40B05239-E128-436B-87BB-3C9129B3067C}" destId="{7212B5FC-3CDE-4646-95C7-12EE60722B72}" srcOrd="0" destOrd="0" presId="urn:microsoft.com/office/officeart/2005/8/layout/orgChart1"/>
    <dgm:cxn modelId="{E9B4F030-F1C8-4C7B-8DB2-41AC73ED26C2}" type="presParOf" srcId="{40B05239-E128-436B-87BB-3C9129B3067C}" destId="{E6EA182D-0770-4CFE-BA6C-7FC4210E0BFE}" srcOrd="1" destOrd="0" presId="urn:microsoft.com/office/officeart/2005/8/layout/orgChart1"/>
    <dgm:cxn modelId="{FF2D923D-E1BD-4570-83BC-F484F5429CE6}" type="presParOf" srcId="{7B8CE748-D086-4F52-B6B8-4F5D6EC71530}" destId="{CA71B021-1E1A-4DEE-B3A4-CB6FB8E13B08}" srcOrd="1" destOrd="0" presId="urn:microsoft.com/office/officeart/2005/8/layout/orgChart1"/>
    <dgm:cxn modelId="{6F6216A3-73BE-4733-B1E2-0199EF0FFE19}" type="presParOf" srcId="{CA71B021-1E1A-4DEE-B3A4-CB6FB8E13B08}" destId="{52653907-D0CD-40F4-9079-07C6B56FA774}" srcOrd="0" destOrd="0" presId="urn:microsoft.com/office/officeart/2005/8/layout/orgChart1"/>
    <dgm:cxn modelId="{4FCFF6B8-802E-493D-822E-5462E3DD12E6}" type="presParOf" srcId="{CA71B021-1E1A-4DEE-B3A4-CB6FB8E13B08}" destId="{DC9C4779-8044-4ABD-B0CC-1B6B494DF53E}" srcOrd="1" destOrd="0" presId="urn:microsoft.com/office/officeart/2005/8/layout/orgChart1"/>
    <dgm:cxn modelId="{BE650A25-EC96-4E45-B22F-52A721A197E4}" type="presParOf" srcId="{DC9C4779-8044-4ABD-B0CC-1B6B494DF53E}" destId="{BFD17520-7466-4286-B576-9FAA389BD57B}" srcOrd="0" destOrd="0" presId="urn:microsoft.com/office/officeart/2005/8/layout/orgChart1"/>
    <dgm:cxn modelId="{101C3135-927F-475A-972D-BB2A00C00801}" type="presParOf" srcId="{BFD17520-7466-4286-B576-9FAA389BD57B}" destId="{8E2CE7B2-5F7C-48FD-99AF-DAD07292B7BF}" srcOrd="0" destOrd="0" presId="urn:microsoft.com/office/officeart/2005/8/layout/orgChart1"/>
    <dgm:cxn modelId="{302DB6BF-7F4E-484C-B825-3B1E159DC0A6}" type="presParOf" srcId="{BFD17520-7466-4286-B576-9FAA389BD57B}" destId="{63181CA6-201D-45AB-BBA0-1E3858E7AB54}" srcOrd="1" destOrd="0" presId="urn:microsoft.com/office/officeart/2005/8/layout/orgChart1"/>
    <dgm:cxn modelId="{F2280F52-41A4-433E-AB25-819BFACC6903}" type="presParOf" srcId="{DC9C4779-8044-4ABD-B0CC-1B6B494DF53E}" destId="{620F6707-A46E-44CB-BB31-4E3676FCF7EB}" srcOrd="1" destOrd="0" presId="urn:microsoft.com/office/officeart/2005/8/layout/orgChart1"/>
    <dgm:cxn modelId="{D18DF548-FD96-4869-96B9-5F2342A45FAE}" type="presParOf" srcId="{DC9C4779-8044-4ABD-B0CC-1B6B494DF53E}" destId="{7DA1B0A9-A6F6-4F5E-A85A-F948F12C41C3}" srcOrd="2" destOrd="0" presId="urn:microsoft.com/office/officeart/2005/8/layout/orgChart1"/>
    <dgm:cxn modelId="{802ED450-147C-400E-BE97-B454DDC545BC}" type="presParOf" srcId="{7B8CE748-D086-4F52-B6B8-4F5D6EC71530}" destId="{A59EE57D-2BA6-4FED-8F8F-E7FB5BD676A1}" srcOrd="2" destOrd="0" presId="urn:microsoft.com/office/officeart/2005/8/layout/orgChart1"/>
    <dgm:cxn modelId="{23890A37-7C06-405C-9E30-49E2AA4505E9}" type="presParOf" srcId="{333E54DE-8D53-485E-863A-63774D84D3E7}" destId="{B39CD03E-F8A2-42C1-9051-B6EF37A26B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F1D6FE-C4D2-4633-B092-17378293F2EE}" type="doc">
      <dgm:prSet loTypeId="urn:microsoft.com/office/officeart/2005/8/layout/matrix1" loCatId="matrix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A1E5B1-51F8-48EB-96FB-50414670969E}">
      <dgm:prSet phldrT="[Текст]"/>
      <dgm:spPr/>
      <dgm:t>
        <a:bodyPr/>
        <a:lstStyle/>
        <a:p>
          <a:r>
            <a:rPr lang="uk-UA" dirty="0" smtClean="0"/>
            <a:t>Склад правопорушення</a:t>
          </a:r>
          <a:endParaRPr lang="ru-RU" dirty="0"/>
        </a:p>
      </dgm:t>
    </dgm:pt>
    <dgm:pt modelId="{A6340907-EBEB-4A99-B623-4697430D593F}" type="parTrans" cxnId="{AF0452A4-5A6A-4944-97AD-7A9A3003CAB8}">
      <dgm:prSet/>
      <dgm:spPr/>
      <dgm:t>
        <a:bodyPr/>
        <a:lstStyle/>
        <a:p>
          <a:endParaRPr lang="ru-RU"/>
        </a:p>
      </dgm:t>
    </dgm:pt>
    <dgm:pt modelId="{AA80A369-3E9D-4A4A-B211-92710F00AB8D}" type="sibTrans" cxnId="{AF0452A4-5A6A-4944-97AD-7A9A3003CAB8}">
      <dgm:prSet/>
      <dgm:spPr/>
      <dgm:t>
        <a:bodyPr/>
        <a:lstStyle/>
        <a:p>
          <a:endParaRPr lang="ru-RU"/>
        </a:p>
      </dgm:t>
    </dgm:pt>
    <dgm:pt modelId="{C661568E-36B9-4F7F-AA74-8624D4C434CF}">
      <dgm:prSet phldrT="[Текст]"/>
      <dgm:spPr/>
      <dgm:t>
        <a:bodyPr/>
        <a:lstStyle/>
        <a:p>
          <a:r>
            <a:rPr lang="uk-UA" dirty="0" smtClean="0"/>
            <a:t>Суб</a:t>
          </a:r>
          <a:r>
            <a:rPr lang="en-US" dirty="0" smtClean="0"/>
            <a:t>’</a:t>
          </a:r>
          <a:r>
            <a:rPr lang="uk-UA" dirty="0" smtClean="0"/>
            <a:t>єкт правопорушення</a:t>
          </a:r>
        </a:p>
        <a:p>
          <a:r>
            <a:rPr lang="uk-UA" dirty="0" smtClean="0"/>
            <a:t>(той, хто його вчинив)</a:t>
          </a:r>
          <a:endParaRPr lang="ru-RU" dirty="0"/>
        </a:p>
      </dgm:t>
    </dgm:pt>
    <dgm:pt modelId="{38BA2994-9F76-4783-B3DE-A3299C6C1F5A}" type="parTrans" cxnId="{1E4ADD5A-3882-4219-BF89-9125BCA646FE}">
      <dgm:prSet/>
      <dgm:spPr/>
      <dgm:t>
        <a:bodyPr/>
        <a:lstStyle/>
        <a:p>
          <a:endParaRPr lang="ru-RU"/>
        </a:p>
      </dgm:t>
    </dgm:pt>
    <dgm:pt modelId="{7DA85D3D-DFFB-42C5-8F04-A2234E5302A6}" type="sibTrans" cxnId="{1E4ADD5A-3882-4219-BF89-9125BCA646FE}">
      <dgm:prSet/>
      <dgm:spPr/>
      <dgm:t>
        <a:bodyPr/>
        <a:lstStyle/>
        <a:p>
          <a:endParaRPr lang="ru-RU"/>
        </a:p>
      </dgm:t>
    </dgm:pt>
    <dgm:pt modelId="{547429A0-0AA3-41C5-BC7B-F95A91744289}">
      <dgm:prSet phldrT="[Текст]"/>
      <dgm:spPr/>
      <dgm:t>
        <a:bodyPr/>
        <a:lstStyle/>
        <a:p>
          <a:r>
            <a:rPr lang="uk-UA" dirty="0" smtClean="0"/>
            <a:t>Об</a:t>
          </a:r>
          <a:r>
            <a:rPr lang="en-US" dirty="0" smtClean="0"/>
            <a:t>’</a:t>
          </a:r>
          <a:r>
            <a:rPr lang="uk-UA" dirty="0" smtClean="0"/>
            <a:t>єкт правопорушення</a:t>
          </a:r>
        </a:p>
        <a:p>
          <a:r>
            <a:rPr lang="uk-UA" dirty="0" smtClean="0"/>
            <a:t>(те, проти чого спрямовано незаконну дію правопорушника)</a:t>
          </a:r>
          <a:endParaRPr lang="ru-RU" dirty="0"/>
        </a:p>
      </dgm:t>
    </dgm:pt>
    <dgm:pt modelId="{A6C77D65-8A9C-4241-A28A-A9B1E1DCB068}" type="parTrans" cxnId="{EC266DAF-3485-4204-922F-E5F9361594B0}">
      <dgm:prSet/>
      <dgm:spPr/>
      <dgm:t>
        <a:bodyPr/>
        <a:lstStyle/>
        <a:p>
          <a:endParaRPr lang="ru-RU"/>
        </a:p>
      </dgm:t>
    </dgm:pt>
    <dgm:pt modelId="{737C0C40-B169-4DB6-9CA5-5A0EEBACD002}" type="sibTrans" cxnId="{EC266DAF-3485-4204-922F-E5F9361594B0}">
      <dgm:prSet/>
      <dgm:spPr/>
      <dgm:t>
        <a:bodyPr/>
        <a:lstStyle/>
        <a:p>
          <a:endParaRPr lang="ru-RU"/>
        </a:p>
      </dgm:t>
    </dgm:pt>
    <dgm:pt modelId="{550EF35A-5DE5-4C9B-8441-46ABE3A7036F}">
      <dgm:prSet phldrT="[Текст]"/>
      <dgm:spPr/>
      <dgm:t>
        <a:bodyPr/>
        <a:lstStyle/>
        <a:p>
          <a:r>
            <a:rPr lang="uk-UA" dirty="0" smtClean="0"/>
            <a:t>Суб</a:t>
          </a:r>
          <a:r>
            <a:rPr lang="en-US" dirty="0" smtClean="0"/>
            <a:t>’</a:t>
          </a:r>
          <a:r>
            <a:rPr lang="uk-UA" dirty="0" smtClean="0"/>
            <a:t>єктивна сторона правопорушення</a:t>
          </a:r>
        </a:p>
        <a:p>
          <a:r>
            <a:rPr lang="uk-UA" dirty="0" smtClean="0"/>
            <a:t>(ставлення правопорушника до скоєного)</a:t>
          </a:r>
          <a:endParaRPr lang="ru-RU" dirty="0"/>
        </a:p>
      </dgm:t>
    </dgm:pt>
    <dgm:pt modelId="{85F41403-D6D6-4360-ABF3-61ADBF441F6E}" type="parTrans" cxnId="{EE058C1C-3328-4B4D-929F-EF9E48975F7F}">
      <dgm:prSet/>
      <dgm:spPr/>
      <dgm:t>
        <a:bodyPr/>
        <a:lstStyle/>
        <a:p>
          <a:endParaRPr lang="ru-RU"/>
        </a:p>
      </dgm:t>
    </dgm:pt>
    <dgm:pt modelId="{23AC9331-9D93-4263-8838-96CB366F6488}" type="sibTrans" cxnId="{EE058C1C-3328-4B4D-929F-EF9E48975F7F}">
      <dgm:prSet/>
      <dgm:spPr/>
      <dgm:t>
        <a:bodyPr/>
        <a:lstStyle/>
        <a:p>
          <a:endParaRPr lang="ru-RU"/>
        </a:p>
      </dgm:t>
    </dgm:pt>
    <dgm:pt modelId="{F077068C-02F6-4241-9873-02E8017FCE46}">
      <dgm:prSet phldrT="[Текст]"/>
      <dgm:spPr/>
      <dgm:t>
        <a:bodyPr/>
        <a:lstStyle/>
        <a:p>
          <a:r>
            <a:rPr lang="uk-UA" dirty="0" smtClean="0"/>
            <a:t>Об</a:t>
          </a:r>
          <a:r>
            <a:rPr lang="en-US" dirty="0" smtClean="0"/>
            <a:t>’</a:t>
          </a:r>
          <a:r>
            <a:rPr lang="uk-UA" dirty="0" smtClean="0"/>
            <a:t>єктивна сторона правопорушення</a:t>
          </a:r>
        </a:p>
        <a:p>
          <a:r>
            <a:rPr lang="uk-UA" dirty="0" smtClean="0"/>
            <a:t>(дії або бездіяльність, що безпосередньо становили правопорушення і також їхні вчинки)</a:t>
          </a:r>
          <a:endParaRPr lang="ru-RU" dirty="0"/>
        </a:p>
      </dgm:t>
    </dgm:pt>
    <dgm:pt modelId="{BA6D2067-8291-45AF-964A-F15425910B60}" type="parTrans" cxnId="{BFE563DA-ECDD-4503-BAE6-3A126CDDF430}">
      <dgm:prSet/>
      <dgm:spPr/>
      <dgm:t>
        <a:bodyPr/>
        <a:lstStyle/>
        <a:p>
          <a:endParaRPr lang="ru-RU"/>
        </a:p>
      </dgm:t>
    </dgm:pt>
    <dgm:pt modelId="{7BB0891B-23B2-45D0-BAAD-FC88DC4B3256}" type="sibTrans" cxnId="{BFE563DA-ECDD-4503-BAE6-3A126CDDF430}">
      <dgm:prSet/>
      <dgm:spPr/>
      <dgm:t>
        <a:bodyPr/>
        <a:lstStyle/>
        <a:p>
          <a:endParaRPr lang="ru-RU"/>
        </a:p>
      </dgm:t>
    </dgm:pt>
    <dgm:pt modelId="{09FDA8DC-E566-43A0-9688-3E3D0C81B629}" type="pres">
      <dgm:prSet presAssocID="{A5F1D6FE-C4D2-4633-B092-17378293F2E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1435F7-3BCD-4004-8C26-F640E4CF86D9}" type="pres">
      <dgm:prSet presAssocID="{A5F1D6FE-C4D2-4633-B092-17378293F2EE}" presName="matrix" presStyleCnt="0"/>
      <dgm:spPr/>
    </dgm:pt>
    <dgm:pt modelId="{34FEAE60-26D1-4CFC-BD71-6705DD5AD58C}" type="pres">
      <dgm:prSet presAssocID="{A5F1D6FE-C4D2-4633-B092-17378293F2EE}" presName="tile1" presStyleLbl="node1" presStyleIdx="0" presStyleCnt="4"/>
      <dgm:spPr/>
      <dgm:t>
        <a:bodyPr/>
        <a:lstStyle/>
        <a:p>
          <a:endParaRPr lang="ru-RU"/>
        </a:p>
      </dgm:t>
    </dgm:pt>
    <dgm:pt modelId="{A71F7950-2FC2-43D9-BFC9-0F07EC661676}" type="pres">
      <dgm:prSet presAssocID="{A5F1D6FE-C4D2-4633-B092-17378293F2E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0D46E-1F89-431B-9301-1922F15AA09F}" type="pres">
      <dgm:prSet presAssocID="{A5F1D6FE-C4D2-4633-B092-17378293F2EE}" presName="tile2" presStyleLbl="node1" presStyleIdx="1" presStyleCnt="4"/>
      <dgm:spPr/>
      <dgm:t>
        <a:bodyPr/>
        <a:lstStyle/>
        <a:p>
          <a:endParaRPr lang="ru-RU"/>
        </a:p>
      </dgm:t>
    </dgm:pt>
    <dgm:pt modelId="{77F6B510-DC6E-4779-AA44-BC78DC8F4DA3}" type="pres">
      <dgm:prSet presAssocID="{A5F1D6FE-C4D2-4633-B092-17378293F2E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2EACCB-7938-4B50-92CB-ED9CCBB4BDE7}" type="pres">
      <dgm:prSet presAssocID="{A5F1D6FE-C4D2-4633-B092-17378293F2EE}" presName="tile3" presStyleLbl="node1" presStyleIdx="2" presStyleCnt="4"/>
      <dgm:spPr/>
      <dgm:t>
        <a:bodyPr/>
        <a:lstStyle/>
        <a:p>
          <a:endParaRPr lang="ru-RU"/>
        </a:p>
      </dgm:t>
    </dgm:pt>
    <dgm:pt modelId="{496EE72D-BDB8-414C-A57D-B1AC88087E18}" type="pres">
      <dgm:prSet presAssocID="{A5F1D6FE-C4D2-4633-B092-17378293F2E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83FBF-6B24-4F8A-8116-9A8E745A5B60}" type="pres">
      <dgm:prSet presAssocID="{A5F1D6FE-C4D2-4633-B092-17378293F2EE}" presName="tile4" presStyleLbl="node1" presStyleIdx="3" presStyleCnt="4"/>
      <dgm:spPr/>
      <dgm:t>
        <a:bodyPr/>
        <a:lstStyle/>
        <a:p>
          <a:endParaRPr lang="ru-RU"/>
        </a:p>
      </dgm:t>
    </dgm:pt>
    <dgm:pt modelId="{4C37B047-D05D-4C31-9864-B7A99E9D31FC}" type="pres">
      <dgm:prSet presAssocID="{A5F1D6FE-C4D2-4633-B092-17378293F2E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ACB7A-94FB-4B72-BA5A-26D78C1FC19A}" type="pres">
      <dgm:prSet presAssocID="{A5F1D6FE-C4D2-4633-B092-17378293F2E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F5C2246-A138-41F2-9D66-5C823B3AA997}" type="presOf" srcId="{C661568E-36B9-4F7F-AA74-8624D4C434CF}" destId="{34FEAE60-26D1-4CFC-BD71-6705DD5AD58C}" srcOrd="0" destOrd="0" presId="urn:microsoft.com/office/officeart/2005/8/layout/matrix1"/>
    <dgm:cxn modelId="{1E4ADD5A-3882-4219-BF89-9125BCA646FE}" srcId="{04A1E5B1-51F8-48EB-96FB-50414670969E}" destId="{C661568E-36B9-4F7F-AA74-8624D4C434CF}" srcOrd="0" destOrd="0" parTransId="{38BA2994-9F76-4783-B3DE-A3299C6C1F5A}" sibTransId="{7DA85D3D-DFFB-42C5-8F04-A2234E5302A6}"/>
    <dgm:cxn modelId="{26FAF4E6-F5D4-4892-8C5B-12F5C72A00CB}" type="presOf" srcId="{A5F1D6FE-C4D2-4633-B092-17378293F2EE}" destId="{09FDA8DC-E566-43A0-9688-3E3D0C81B629}" srcOrd="0" destOrd="0" presId="urn:microsoft.com/office/officeart/2005/8/layout/matrix1"/>
    <dgm:cxn modelId="{95D8C72F-D9F9-4DD2-8CCB-C240DA81A6D3}" type="presOf" srcId="{547429A0-0AA3-41C5-BC7B-F95A91744289}" destId="{9050D46E-1F89-431B-9301-1922F15AA09F}" srcOrd="0" destOrd="0" presId="urn:microsoft.com/office/officeart/2005/8/layout/matrix1"/>
    <dgm:cxn modelId="{BFE563DA-ECDD-4503-BAE6-3A126CDDF430}" srcId="{04A1E5B1-51F8-48EB-96FB-50414670969E}" destId="{F077068C-02F6-4241-9873-02E8017FCE46}" srcOrd="3" destOrd="0" parTransId="{BA6D2067-8291-45AF-964A-F15425910B60}" sibTransId="{7BB0891B-23B2-45D0-BAAD-FC88DC4B3256}"/>
    <dgm:cxn modelId="{10FD0379-BFBD-4A13-89FA-0CE862FB30FD}" type="presOf" srcId="{547429A0-0AA3-41C5-BC7B-F95A91744289}" destId="{77F6B510-DC6E-4779-AA44-BC78DC8F4DA3}" srcOrd="1" destOrd="0" presId="urn:microsoft.com/office/officeart/2005/8/layout/matrix1"/>
    <dgm:cxn modelId="{EE058C1C-3328-4B4D-929F-EF9E48975F7F}" srcId="{04A1E5B1-51F8-48EB-96FB-50414670969E}" destId="{550EF35A-5DE5-4C9B-8441-46ABE3A7036F}" srcOrd="2" destOrd="0" parTransId="{85F41403-D6D6-4360-ABF3-61ADBF441F6E}" sibTransId="{23AC9331-9D93-4263-8838-96CB366F6488}"/>
    <dgm:cxn modelId="{76A91298-8929-4CEA-B652-F3284C5D0DF5}" type="presOf" srcId="{550EF35A-5DE5-4C9B-8441-46ABE3A7036F}" destId="{496EE72D-BDB8-414C-A57D-B1AC88087E18}" srcOrd="1" destOrd="0" presId="urn:microsoft.com/office/officeart/2005/8/layout/matrix1"/>
    <dgm:cxn modelId="{9C693F1D-5CAE-4A23-99DF-BEB9BB0D0696}" type="presOf" srcId="{F077068C-02F6-4241-9873-02E8017FCE46}" destId="{4C37B047-D05D-4C31-9864-B7A99E9D31FC}" srcOrd="1" destOrd="0" presId="urn:microsoft.com/office/officeart/2005/8/layout/matrix1"/>
    <dgm:cxn modelId="{29324347-37FD-4D94-95E1-2980D1FE6CE5}" type="presOf" srcId="{550EF35A-5DE5-4C9B-8441-46ABE3A7036F}" destId="{BB2EACCB-7938-4B50-92CB-ED9CCBB4BDE7}" srcOrd="0" destOrd="0" presId="urn:microsoft.com/office/officeart/2005/8/layout/matrix1"/>
    <dgm:cxn modelId="{AF9EC1E8-1388-4776-B07A-E58D8246E258}" type="presOf" srcId="{F077068C-02F6-4241-9873-02E8017FCE46}" destId="{38083FBF-6B24-4F8A-8116-9A8E745A5B60}" srcOrd="0" destOrd="0" presId="urn:microsoft.com/office/officeart/2005/8/layout/matrix1"/>
    <dgm:cxn modelId="{EC266DAF-3485-4204-922F-E5F9361594B0}" srcId="{04A1E5B1-51F8-48EB-96FB-50414670969E}" destId="{547429A0-0AA3-41C5-BC7B-F95A91744289}" srcOrd="1" destOrd="0" parTransId="{A6C77D65-8A9C-4241-A28A-A9B1E1DCB068}" sibTransId="{737C0C40-B169-4DB6-9CA5-5A0EEBACD002}"/>
    <dgm:cxn modelId="{A6ADC448-67AC-43EE-BD8D-A028AD7C25FA}" type="presOf" srcId="{04A1E5B1-51F8-48EB-96FB-50414670969E}" destId="{869ACB7A-94FB-4B72-BA5A-26D78C1FC19A}" srcOrd="0" destOrd="0" presId="urn:microsoft.com/office/officeart/2005/8/layout/matrix1"/>
    <dgm:cxn modelId="{AF0452A4-5A6A-4944-97AD-7A9A3003CAB8}" srcId="{A5F1D6FE-C4D2-4633-B092-17378293F2EE}" destId="{04A1E5B1-51F8-48EB-96FB-50414670969E}" srcOrd="0" destOrd="0" parTransId="{A6340907-EBEB-4A99-B623-4697430D593F}" sibTransId="{AA80A369-3E9D-4A4A-B211-92710F00AB8D}"/>
    <dgm:cxn modelId="{0F9248ED-7869-4844-9A67-0C7ECD335043}" type="presOf" srcId="{C661568E-36B9-4F7F-AA74-8624D4C434CF}" destId="{A71F7950-2FC2-43D9-BFC9-0F07EC661676}" srcOrd="1" destOrd="0" presId="urn:microsoft.com/office/officeart/2005/8/layout/matrix1"/>
    <dgm:cxn modelId="{0CC4910D-F441-48BB-A960-EB4E2DDABF30}" type="presParOf" srcId="{09FDA8DC-E566-43A0-9688-3E3D0C81B629}" destId="{5D1435F7-3BCD-4004-8C26-F640E4CF86D9}" srcOrd="0" destOrd="0" presId="urn:microsoft.com/office/officeart/2005/8/layout/matrix1"/>
    <dgm:cxn modelId="{7FD0F5F7-E168-4271-A476-4A7E69B96D44}" type="presParOf" srcId="{5D1435F7-3BCD-4004-8C26-F640E4CF86D9}" destId="{34FEAE60-26D1-4CFC-BD71-6705DD5AD58C}" srcOrd="0" destOrd="0" presId="urn:microsoft.com/office/officeart/2005/8/layout/matrix1"/>
    <dgm:cxn modelId="{9ADDE634-7166-4571-8E8A-0E092580E6E7}" type="presParOf" srcId="{5D1435F7-3BCD-4004-8C26-F640E4CF86D9}" destId="{A71F7950-2FC2-43D9-BFC9-0F07EC661676}" srcOrd="1" destOrd="0" presId="urn:microsoft.com/office/officeart/2005/8/layout/matrix1"/>
    <dgm:cxn modelId="{519C129B-5837-4A8D-B58E-D038F3834EA0}" type="presParOf" srcId="{5D1435F7-3BCD-4004-8C26-F640E4CF86D9}" destId="{9050D46E-1F89-431B-9301-1922F15AA09F}" srcOrd="2" destOrd="0" presId="urn:microsoft.com/office/officeart/2005/8/layout/matrix1"/>
    <dgm:cxn modelId="{57125078-3680-433E-BADB-A50FFDF45E2D}" type="presParOf" srcId="{5D1435F7-3BCD-4004-8C26-F640E4CF86D9}" destId="{77F6B510-DC6E-4779-AA44-BC78DC8F4DA3}" srcOrd="3" destOrd="0" presId="urn:microsoft.com/office/officeart/2005/8/layout/matrix1"/>
    <dgm:cxn modelId="{8965AEE1-0BD0-4BA0-B3CF-AFDC258EEF26}" type="presParOf" srcId="{5D1435F7-3BCD-4004-8C26-F640E4CF86D9}" destId="{BB2EACCB-7938-4B50-92CB-ED9CCBB4BDE7}" srcOrd="4" destOrd="0" presId="urn:microsoft.com/office/officeart/2005/8/layout/matrix1"/>
    <dgm:cxn modelId="{B8EE9E15-93FF-4BD9-8D25-805E7F0183C4}" type="presParOf" srcId="{5D1435F7-3BCD-4004-8C26-F640E4CF86D9}" destId="{496EE72D-BDB8-414C-A57D-B1AC88087E18}" srcOrd="5" destOrd="0" presId="urn:microsoft.com/office/officeart/2005/8/layout/matrix1"/>
    <dgm:cxn modelId="{D3FF6316-4481-40A0-8DD1-7682F44FDBC5}" type="presParOf" srcId="{5D1435F7-3BCD-4004-8C26-F640E4CF86D9}" destId="{38083FBF-6B24-4F8A-8116-9A8E745A5B60}" srcOrd="6" destOrd="0" presId="urn:microsoft.com/office/officeart/2005/8/layout/matrix1"/>
    <dgm:cxn modelId="{F1107613-16AC-4EC2-AFFA-2663A812695F}" type="presParOf" srcId="{5D1435F7-3BCD-4004-8C26-F640E4CF86D9}" destId="{4C37B047-D05D-4C31-9864-B7A99E9D31FC}" srcOrd="7" destOrd="0" presId="urn:microsoft.com/office/officeart/2005/8/layout/matrix1"/>
    <dgm:cxn modelId="{862EA981-2319-4D81-BEB3-7CF44CD8446F}" type="presParOf" srcId="{09FDA8DC-E566-43A0-9688-3E3D0C81B629}" destId="{869ACB7A-94FB-4B72-BA5A-26D78C1FC19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49F88-7F90-4B0F-BBAD-F1C3838A2AAC}">
      <dsp:nvSpPr>
        <dsp:cNvPr id="0" name=""/>
        <dsp:cNvSpPr/>
      </dsp:nvSpPr>
      <dsp:spPr>
        <a:xfrm>
          <a:off x="7017349" y="3877589"/>
          <a:ext cx="91440" cy="492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283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B933E-2612-430D-BCF9-E433D59491C3}">
      <dsp:nvSpPr>
        <dsp:cNvPr id="0" name=""/>
        <dsp:cNvSpPr/>
      </dsp:nvSpPr>
      <dsp:spPr>
        <a:xfrm>
          <a:off x="3956363" y="2308702"/>
          <a:ext cx="3106706" cy="492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853"/>
              </a:lnTo>
              <a:lnTo>
                <a:pt x="3106706" y="335853"/>
              </a:lnTo>
              <a:lnTo>
                <a:pt x="3106706" y="4928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BE5A4-3F53-4B2B-BCD3-E59BBC877C53}">
      <dsp:nvSpPr>
        <dsp:cNvPr id="0" name=""/>
        <dsp:cNvSpPr/>
      </dsp:nvSpPr>
      <dsp:spPr>
        <a:xfrm>
          <a:off x="3956363" y="3877589"/>
          <a:ext cx="1035568" cy="492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853"/>
              </a:lnTo>
              <a:lnTo>
                <a:pt x="1035568" y="335853"/>
              </a:lnTo>
              <a:lnTo>
                <a:pt x="1035568" y="49283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C9034-D30C-462C-95F5-357077E1D037}">
      <dsp:nvSpPr>
        <dsp:cNvPr id="0" name=""/>
        <dsp:cNvSpPr/>
      </dsp:nvSpPr>
      <dsp:spPr>
        <a:xfrm>
          <a:off x="2920794" y="3877589"/>
          <a:ext cx="1035568" cy="492836"/>
        </a:xfrm>
        <a:custGeom>
          <a:avLst/>
          <a:gdLst/>
          <a:ahLst/>
          <a:cxnLst/>
          <a:rect l="0" t="0" r="0" b="0"/>
          <a:pathLst>
            <a:path>
              <a:moveTo>
                <a:pt x="1035568" y="0"/>
              </a:moveTo>
              <a:lnTo>
                <a:pt x="1035568" y="335853"/>
              </a:lnTo>
              <a:lnTo>
                <a:pt x="0" y="335853"/>
              </a:lnTo>
              <a:lnTo>
                <a:pt x="0" y="49283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C8EB2-1D58-4018-8C0A-42E43B958157}">
      <dsp:nvSpPr>
        <dsp:cNvPr id="0" name=""/>
        <dsp:cNvSpPr/>
      </dsp:nvSpPr>
      <dsp:spPr>
        <a:xfrm>
          <a:off x="3910643" y="2308702"/>
          <a:ext cx="91440" cy="492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28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66288-3640-4F62-80C1-4D31BA927DC8}">
      <dsp:nvSpPr>
        <dsp:cNvPr id="0" name=""/>
        <dsp:cNvSpPr/>
      </dsp:nvSpPr>
      <dsp:spPr>
        <a:xfrm>
          <a:off x="803936" y="3877589"/>
          <a:ext cx="91440" cy="492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283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18423-D23E-4DE1-AD10-DCEF9D91F31B}">
      <dsp:nvSpPr>
        <dsp:cNvPr id="0" name=""/>
        <dsp:cNvSpPr/>
      </dsp:nvSpPr>
      <dsp:spPr>
        <a:xfrm>
          <a:off x="849656" y="2308702"/>
          <a:ext cx="3106706" cy="492836"/>
        </a:xfrm>
        <a:custGeom>
          <a:avLst/>
          <a:gdLst/>
          <a:ahLst/>
          <a:cxnLst/>
          <a:rect l="0" t="0" r="0" b="0"/>
          <a:pathLst>
            <a:path>
              <a:moveTo>
                <a:pt x="3106706" y="0"/>
              </a:moveTo>
              <a:lnTo>
                <a:pt x="3106706" y="335853"/>
              </a:lnTo>
              <a:lnTo>
                <a:pt x="0" y="335853"/>
              </a:lnTo>
              <a:lnTo>
                <a:pt x="0" y="4928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ADD65-D476-408C-BC00-25A8F6C9789D}">
      <dsp:nvSpPr>
        <dsp:cNvPr id="0" name=""/>
        <dsp:cNvSpPr/>
      </dsp:nvSpPr>
      <dsp:spPr>
        <a:xfrm>
          <a:off x="3109079" y="1232652"/>
          <a:ext cx="1694567" cy="10760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6F09811-7A03-464B-AE7E-323D2204720B}">
      <dsp:nvSpPr>
        <dsp:cNvPr id="0" name=""/>
        <dsp:cNvSpPr/>
      </dsp:nvSpPr>
      <dsp:spPr>
        <a:xfrm>
          <a:off x="3297365" y="1411523"/>
          <a:ext cx="1694567" cy="1076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Види правопорушення</a:t>
          </a:r>
          <a:endParaRPr lang="ru-RU" sz="1400" kern="1200" dirty="0"/>
        </a:p>
      </dsp:txBody>
      <dsp:txXfrm>
        <a:off x="3328881" y="1443039"/>
        <a:ext cx="1631535" cy="1013018"/>
      </dsp:txXfrm>
    </dsp:sp>
    <dsp:sp modelId="{B67B5E9F-8B04-407E-BC7F-2B67245E83C7}">
      <dsp:nvSpPr>
        <dsp:cNvPr id="0" name=""/>
        <dsp:cNvSpPr/>
      </dsp:nvSpPr>
      <dsp:spPr>
        <a:xfrm>
          <a:off x="2373" y="2801539"/>
          <a:ext cx="1694567" cy="10760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E6C88C5-8F07-4A61-AE08-6E5D903625DD}">
      <dsp:nvSpPr>
        <dsp:cNvPr id="0" name=""/>
        <dsp:cNvSpPr/>
      </dsp:nvSpPr>
      <dsp:spPr>
        <a:xfrm>
          <a:off x="190658" y="2980410"/>
          <a:ext cx="1694567" cy="1076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Моральне</a:t>
          </a:r>
          <a:endParaRPr lang="ru-RU" sz="1400" kern="1200" dirty="0"/>
        </a:p>
      </dsp:txBody>
      <dsp:txXfrm>
        <a:off x="222174" y="3011926"/>
        <a:ext cx="1631535" cy="1013018"/>
      </dsp:txXfrm>
    </dsp:sp>
    <dsp:sp modelId="{6623B903-8254-4C62-BBEA-1CB1135ED2F5}">
      <dsp:nvSpPr>
        <dsp:cNvPr id="0" name=""/>
        <dsp:cNvSpPr/>
      </dsp:nvSpPr>
      <dsp:spPr>
        <a:xfrm>
          <a:off x="2373" y="4370426"/>
          <a:ext cx="1694567" cy="10760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1AD2E99-AE9A-4B8D-9E25-A0BE629E8EAC}">
      <dsp:nvSpPr>
        <dsp:cNvPr id="0" name=""/>
        <dsp:cNvSpPr/>
      </dsp:nvSpPr>
      <dsp:spPr>
        <a:xfrm>
          <a:off x="190658" y="4549297"/>
          <a:ext cx="1694567" cy="1076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Образа;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Нервове напруження тощо.</a:t>
          </a:r>
          <a:endParaRPr lang="ru-RU" sz="1400" kern="1200" dirty="0"/>
        </a:p>
      </dsp:txBody>
      <dsp:txXfrm>
        <a:off x="222174" y="4580813"/>
        <a:ext cx="1631535" cy="1013018"/>
      </dsp:txXfrm>
    </dsp:sp>
    <dsp:sp modelId="{4C252006-480B-41E0-A735-75D1CA7E3967}">
      <dsp:nvSpPr>
        <dsp:cNvPr id="0" name=""/>
        <dsp:cNvSpPr/>
      </dsp:nvSpPr>
      <dsp:spPr>
        <a:xfrm>
          <a:off x="3109079" y="2801539"/>
          <a:ext cx="1694567" cy="10760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1101BD5-D25C-495E-80F6-0F550504FCF4}">
      <dsp:nvSpPr>
        <dsp:cNvPr id="0" name=""/>
        <dsp:cNvSpPr/>
      </dsp:nvSpPr>
      <dsp:spPr>
        <a:xfrm>
          <a:off x="3297365" y="2980410"/>
          <a:ext cx="1694567" cy="1076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Матеріальне</a:t>
          </a:r>
          <a:endParaRPr lang="ru-RU" sz="1400" kern="1200" dirty="0"/>
        </a:p>
      </dsp:txBody>
      <dsp:txXfrm>
        <a:off x="3328881" y="3011926"/>
        <a:ext cx="1631535" cy="1013018"/>
      </dsp:txXfrm>
    </dsp:sp>
    <dsp:sp modelId="{C3953390-C081-4CC8-9A04-0D4DBEAF0CCA}">
      <dsp:nvSpPr>
        <dsp:cNvPr id="0" name=""/>
        <dsp:cNvSpPr/>
      </dsp:nvSpPr>
      <dsp:spPr>
        <a:xfrm>
          <a:off x="2073510" y="4370426"/>
          <a:ext cx="1694567" cy="10760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6BA11C-7129-4B5A-ADB5-1959C3F47080}">
      <dsp:nvSpPr>
        <dsp:cNvPr id="0" name=""/>
        <dsp:cNvSpPr/>
      </dsp:nvSpPr>
      <dsp:spPr>
        <a:xfrm>
          <a:off x="2261796" y="4549297"/>
          <a:ext cx="1694567" cy="1076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Прямі збитки;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2293312" y="4580813"/>
        <a:ext cx="1631535" cy="1013018"/>
      </dsp:txXfrm>
    </dsp:sp>
    <dsp:sp modelId="{50E9983E-E6F0-4780-9FC0-A6A780EE7430}">
      <dsp:nvSpPr>
        <dsp:cNvPr id="0" name=""/>
        <dsp:cNvSpPr/>
      </dsp:nvSpPr>
      <dsp:spPr>
        <a:xfrm>
          <a:off x="4144648" y="4370426"/>
          <a:ext cx="1694567" cy="10760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E68FD9-23DD-4D04-AEE7-C72D062AC239}">
      <dsp:nvSpPr>
        <dsp:cNvPr id="0" name=""/>
        <dsp:cNvSpPr/>
      </dsp:nvSpPr>
      <dsp:spPr>
        <a:xfrm>
          <a:off x="4332933" y="4549297"/>
          <a:ext cx="1694567" cy="1076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Втрата майна або коштів тощо.</a:t>
          </a:r>
          <a:endParaRPr lang="ru-RU" sz="1400" kern="1200" dirty="0"/>
        </a:p>
      </dsp:txBody>
      <dsp:txXfrm>
        <a:off x="4364449" y="4580813"/>
        <a:ext cx="1631535" cy="1013018"/>
      </dsp:txXfrm>
    </dsp:sp>
    <dsp:sp modelId="{ED128D54-A97F-4C5D-AC5B-4C0BBB893AE6}">
      <dsp:nvSpPr>
        <dsp:cNvPr id="0" name=""/>
        <dsp:cNvSpPr/>
      </dsp:nvSpPr>
      <dsp:spPr>
        <a:xfrm>
          <a:off x="6215786" y="2801539"/>
          <a:ext cx="1694567" cy="10760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0B5F22B-5E91-4A1D-A427-6C7CE57DFBEB}">
      <dsp:nvSpPr>
        <dsp:cNvPr id="0" name=""/>
        <dsp:cNvSpPr/>
      </dsp:nvSpPr>
      <dsp:spPr>
        <a:xfrm>
          <a:off x="6404071" y="2980410"/>
          <a:ext cx="1694567" cy="1076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Фізичне</a:t>
          </a:r>
          <a:endParaRPr lang="ru-RU" sz="1400" kern="1200" dirty="0"/>
        </a:p>
      </dsp:txBody>
      <dsp:txXfrm>
        <a:off x="6435587" y="3011926"/>
        <a:ext cx="1631535" cy="1013018"/>
      </dsp:txXfrm>
    </dsp:sp>
    <dsp:sp modelId="{D586BD68-D07C-412D-AA9F-B4126311B0F5}">
      <dsp:nvSpPr>
        <dsp:cNvPr id="0" name=""/>
        <dsp:cNvSpPr/>
      </dsp:nvSpPr>
      <dsp:spPr>
        <a:xfrm>
          <a:off x="6215786" y="4370426"/>
          <a:ext cx="1694567" cy="10760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2680300-0AD5-4326-A18A-E3B34533A05A}">
      <dsp:nvSpPr>
        <dsp:cNvPr id="0" name=""/>
        <dsp:cNvSpPr/>
      </dsp:nvSpPr>
      <dsp:spPr>
        <a:xfrm>
          <a:off x="6404071" y="4549297"/>
          <a:ext cx="1694567" cy="1076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Шкода здоров</a:t>
          </a:r>
          <a:r>
            <a:rPr lang="en-US" sz="1400" kern="1200" dirty="0" smtClean="0"/>
            <a:t>’</a:t>
          </a:r>
          <a:r>
            <a:rPr lang="uk-UA" sz="1400" kern="1200" dirty="0" smtClean="0"/>
            <a:t>ю;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Смерть.</a:t>
          </a:r>
          <a:endParaRPr lang="ru-RU" sz="1400" kern="1200" dirty="0"/>
        </a:p>
      </dsp:txBody>
      <dsp:txXfrm>
        <a:off x="6435587" y="4580813"/>
        <a:ext cx="1631535" cy="1013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28D7D-A0FC-400D-8242-33EAC1EEAA23}">
      <dsp:nvSpPr>
        <dsp:cNvPr id="0" name=""/>
        <dsp:cNvSpPr/>
      </dsp:nvSpPr>
      <dsp:spPr>
        <a:xfrm>
          <a:off x="1547" y="2786723"/>
          <a:ext cx="2102577" cy="1051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Форми вини</a:t>
          </a:r>
          <a:endParaRPr lang="ru-RU" sz="1400" kern="1200" dirty="0"/>
        </a:p>
      </dsp:txBody>
      <dsp:txXfrm>
        <a:off x="32338" y="2817514"/>
        <a:ext cx="2040995" cy="989706"/>
      </dsp:txXfrm>
    </dsp:sp>
    <dsp:sp modelId="{3B75059C-D331-42B9-B893-96AAEECD150D}">
      <dsp:nvSpPr>
        <dsp:cNvPr id="0" name=""/>
        <dsp:cNvSpPr/>
      </dsp:nvSpPr>
      <dsp:spPr>
        <a:xfrm rot="19457599">
          <a:off x="2006773" y="2995840"/>
          <a:ext cx="1035732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1035732" y="1428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498746" y="2984229"/>
        <a:ext cx="51786" cy="51786"/>
      </dsp:txXfrm>
    </dsp:sp>
    <dsp:sp modelId="{728E69DC-4097-46E4-8309-697EA5E0EA48}">
      <dsp:nvSpPr>
        <dsp:cNvPr id="0" name=""/>
        <dsp:cNvSpPr/>
      </dsp:nvSpPr>
      <dsp:spPr>
        <a:xfrm>
          <a:off x="2945155" y="2182232"/>
          <a:ext cx="2102577" cy="1051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Умисна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(умисел)</a:t>
          </a:r>
          <a:endParaRPr lang="ru-RU" sz="1400" kern="1200" dirty="0"/>
        </a:p>
      </dsp:txBody>
      <dsp:txXfrm>
        <a:off x="2975946" y="2213023"/>
        <a:ext cx="2040995" cy="989706"/>
      </dsp:txXfrm>
    </dsp:sp>
    <dsp:sp modelId="{2FAABF30-EC98-403B-BBF2-54085C60515C}">
      <dsp:nvSpPr>
        <dsp:cNvPr id="0" name=""/>
        <dsp:cNvSpPr/>
      </dsp:nvSpPr>
      <dsp:spPr>
        <a:xfrm>
          <a:off x="5047732" y="2693594"/>
          <a:ext cx="841030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841030" y="1428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447222" y="2686851"/>
        <a:ext cx="42051" cy="42051"/>
      </dsp:txXfrm>
    </dsp:sp>
    <dsp:sp modelId="{04384164-7ED0-445A-9F68-026B5D7C03EE}">
      <dsp:nvSpPr>
        <dsp:cNvPr id="0" name=""/>
        <dsp:cNvSpPr/>
      </dsp:nvSpPr>
      <dsp:spPr>
        <a:xfrm>
          <a:off x="5888763" y="2182232"/>
          <a:ext cx="2102577" cy="1051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Правопорушник свідомо хоче настання шкідливих наслідків</a:t>
          </a:r>
          <a:endParaRPr lang="ru-RU" sz="1400" kern="1200" dirty="0"/>
        </a:p>
      </dsp:txBody>
      <dsp:txXfrm>
        <a:off x="5919554" y="2213023"/>
        <a:ext cx="2040995" cy="989706"/>
      </dsp:txXfrm>
    </dsp:sp>
    <dsp:sp modelId="{62E6FA78-B6B8-4248-8AAB-F39665F3E37D}">
      <dsp:nvSpPr>
        <dsp:cNvPr id="0" name=""/>
        <dsp:cNvSpPr/>
      </dsp:nvSpPr>
      <dsp:spPr>
        <a:xfrm rot="2142401">
          <a:off x="2006773" y="3600331"/>
          <a:ext cx="1035732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1035732" y="1428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498746" y="3588720"/>
        <a:ext cx="51786" cy="51786"/>
      </dsp:txXfrm>
    </dsp:sp>
    <dsp:sp modelId="{0DD8BEE5-C791-4D8F-958A-4338A805C844}">
      <dsp:nvSpPr>
        <dsp:cNvPr id="0" name=""/>
        <dsp:cNvSpPr/>
      </dsp:nvSpPr>
      <dsp:spPr>
        <a:xfrm>
          <a:off x="2945155" y="3391214"/>
          <a:ext cx="2102577" cy="1051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Необережна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(необережність)</a:t>
          </a:r>
          <a:endParaRPr lang="ru-RU" sz="1400" kern="1200" dirty="0"/>
        </a:p>
      </dsp:txBody>
      <dsp:txXfrm>
        <a:off x="2975946" y="3422005"/>
        <a:ext cx="2040995" cy="989706"/>
      </dsp:txXfrm>
    </dsp:sp>
    <dsp:sp modelId="{4E2477F1-4984-476F-B116-D1B6A6B9C4EB}">
      <dsp:nvSpPr>
        <dsp:cNvPr id="0" name=""/>
        <dsp:cNvSpPr/>
      </dsp:nvSpPr>
      <dsp:spPr>
        <a:xfrm>
          <a:off x="5047732" y="3902576"/>
          <a:ext cx="841030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841030" y="1428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447222" y="3895833"/>
        <a:ext cx="42051" cy="42051"/>
      </dsp:txXfrm>
    </dsp:sp>
    <dsp:sp modelId="{2D886A43-4E2E-496E-9760-B3197188449C}">
      <dsp:nvSpPr>
        <dsp:cNvPr id="0" name=""/>
        <dsp:cNvSpPr/>
      </dsp:nvSpPr>
      <dsp:spPr>
        <a:xfrm>
          <a:off x="5888763" y="3391214"/>
          <a:ext cx="2102577" cy="1051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Правопорушник не бажав настання шкідливих наслідків, але мав змогу їх передбачити</a:t>
          </a:r>
          <a:endParaRPr lang="ru-RU" sz="1400" kern="1200" dirty="0"/>
        </a:p>
      </dsp:txBody>
      <dsp:txXfrm>
        <a:off x="5919554" y="3422005"/>
        <a:ext cx="2040995" cy="989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25197-20B6-4C8E-A098-5DE4D6D3DE53}">
      <dsp:nvSpPr>
        <dsp:cNvPr id="0" name=""/>
        <dsp:cNvSpPr/>
      </dsp:nvSpPr>
      <dsp:spPr>
        <a:xfrm>
          <a:off x="0" y="445816"/>
          <a:ext cx="6912768" cy="630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1E7629-3BD2-41C6-BBF2-074D4C0EC400}">
      <dsp:nvSpPr>
        <dsp:cNvPr id="0" name=""/>
        <dsp:cNvSpPr/>
      </dsp:nvSpPr>
      <dsp:spPr>
        <a:xfrm>
          <a:off x="345638" y="76816"/>
          <a:ext cx="4838937" cy="738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Убивство</a:t>
          </a:r>
        </a:p>
      </dsp:txBody>
      <dsp:txXfrm>
        <a:off x="381664" y="112842"/>
        <a:ext cx="4766885" cy="665948"/>
      </dsp:txXfrm>
    </dsp:sp>
    <dsp:sp modelId="{2E242604-2862-46FB-9A1B-C4A8633C964B}">
      <dsp:nvSpPr>
        <dsp:cNvPr id="0" name=""/>
        <dsp:cNvSpPr/>
      </dsp:nvSpPr>
      <dsp:spPr>
        <a:xfrm>
          <a:off x="0" y="1579816"/>
          <a:ext cx="6912768" cy="630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C2F5E3-F2DE-4CE7-9489-BB5D2111EC5F}">
      <dsp:nvSpPr>
        <dsp:cNvPr id="0" name=""/>
        <dsp:cNvSpPr/>
      </dsp:nvSpPr>
      <dsp:spPr>
        <a:xfrm>
          <a:off x="345638" y="1210816"/>
          <a:ext cx="4838937" cy="738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Нанесення тілесних ушкоджень</a:t>
          </a:r>
          <a:endParaRPr lang="ru-RU" sz="2500" kern="1200" dirty="0"/>
        </a:p>
      </dsp:txBody>
      <dsp:txXfrm>
        <a:off x="381664" y="1246842"/>
        <a:ext cx="4766885" cy="665948"/>
      </dsp:txXfrm>
    </dsp:sp>
    <dsp:sp modelId="{24EF0A59-9D83-41E0-906F-C7639F3A1F03}">
      <dsp:nvSpPr>
        <dsp:cNvPr id="0" name=""/>
        <dsp:cNvSpPr/>
      </dsp:nvSpPr>
      <dsp:spPr>
        <a:xfrm>
          <a:off x="0" y="2713816"/>
          <a:ext cx="6912768" cy="630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718D65-8594-47D9-B4C6-3412A75CCE6E}">
      <dsp:nvSpPr>
        <dsp:cNvPr id="0" name=""/>
        <dsp:cNvSpPr/>
      </dsp:nvSpPr>
      <dsp:spPr>
        <a:xfrm>
          <a:off x="345638" y="2344816"/>
          <a:ext cx="4838937" cy="738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Крадіжка</a:t>
          </a:r>
          <a:endParaRPr lang="ru-RU" sz="2500" kern="1200" dirty="0"/>
        </a:p>
      </dsp:txBody>
      <dsp:txXfrm>
        <a:off x="381664" y="2380842"/>
        <a:ext cx="4766885" cy="665948"/>
      </dsp:txXfrm>
    </dsp:sp>
    <dsp:sp modelId="{DB77B159-B959-4056-855C-EEF07A4E0DFC}">
      <dsp:nvSpPr>
        <dsp:cNvPr id="0" name=""/>
        <dsp:cNvSpPr/>
      </dsp:nvSpPr>
      <dsp:spPr>
        <a:xfrm>
          <a:off x="0" y="3847816"/>
          <a:ext cx="6912768" cy="630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B5F7D-0CE7-44FD-83D0-85DD48D9E654}">
      <dsp:nvSpPr>
        <dsp:cNvPr id="0" name=""/>
        <dsp:cNvSpPr/>
      </dsp:nvSpPr>
      <dsp:spPr>
        <a:xfrm>
          <a:off x="345638" y="3478816"/>
          <a:ext cx="4838937" cy="738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Пограбування</a:t>
          </a:r>
          <a:endParaRPr lang="ru-RU" sz="2500" kern="1200" dirty="0"/>
        </a:p>
      </dsp:txBody>
      <dsp:txXfrm>
        <a:off x="381664" y="3514842"/>
        <a:ext cx="4766885" cy="665948"/>
      </dsp:txXfrm>
    </dsp:sp>
    <dsp:sp modelId="{E77D5B7E-C9CD-44DC-A0B4-DC2A14538664}">
      <dsp:nvSpPr>
        <dsp:cNvPr id="0" name=""/>
        <dsp:cNvSpPr/>
      </dsp:nvSpPr>
      <dsp:spPr>
        <a:xfrm>
          <a:off x="0" y="4981815"/>
          <a:ext cx="6912768" cy="630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274683-0501-4504-A1A3-B013D34DAABC}">
      <dsp:nvSpPr>
        <dsp:cNvPr id="0" name=""/>
        <dsp:cNvSpPr/>
      </dsp:nvSpPr>
      <dsp:spPr>
        <a:xfrm>
          <a:off x="345638" y="4612815"/>
          <a:ext cx="4838937" cy="7380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Хуліганство тощо</a:t>
          </a:r>
          <a:endParaRPr lang="ru-RU" sz="2500" kern="1200" dirty="0"/>
        </a:p>
      </dsp:txBody>
      <dsp:txXfrm>
        <a:off x="381664" y="4648841"/>
        <a:ext cx="4766885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53907-D0CD-40F4-9079-07C6B56FA774}">
      <dsp:nvSpPr>
        <dsp:cNvPr id="0" name=""/>
        <dsp:cNvSpPr/>
      </dsp:nvSpPr>
      <dsp:spPr>
        <a:xfrm>
          <a:off x="5148067" y="2910662"/>
          <a:ext cx="306217" cy="939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066"/>
              </a:lnTo>
              <a:lnTo>
                <a:pt x="306217" y="93906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662B0-19D2-4A42-AF6E-CDBA06246DBB}">
      <dsp:nvSpPr>
        <dsp:cNvPr id="0" name=""/>
        <dsp:cNvSpPr/>
      </dsp:nvSpPr>
      <dsp:spPr>
        <a:xfrm>
          <a:off x="3494493" y="1461233"/>
          <a:ext cx="2470153" cy="428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52"/>
              </a:lnTo>
              <a:lnTo>
                <a:pt x="2470153" y="214352"/>
              </a:lnTo>
              <a:lnTo>
                <a:pt x="2470153" y="42870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DA7D0-1BC2-4CB1-BDA2-DC25BF5B2967}">
      <dsp:nvSpPr>
        <dsp:cNvPr id="0" name=""/>
        <dsp:cNvSpPr/>
      </dsp:nvSpPr>
      <dsp:spPr>
        <a:xfrm>
          <a:off x="2677914" y="2910662"/>
          <a:ext cx="306217" cy="939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066"/>
              </a:lnTo>
              <a:lnTo>
                <a:pt x="306217" y="93906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03371-6BB8-4A06-A604-80AD59131DF8}">
      <dsp:nvSpPr>
        <dsp:cNvPr id="0" name=""/>
        <dsp:cNvSpPr/>
      </dsp:nvSpPr>
      <dsp:spPr>
        <a:xfrm>
          <a:off x="3448773" y="1461233"/>
          <a:ext cx="91440" cy="4287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870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6EB26-6267-4F57-B5E1-E10CCA3EEA39}">
      <dsp:nvSpPr>
        <dsp:cNvPr id="0" name=""/>
        <dsp:cNvSpPr/>
      </dsp:nvSpPr>
      <dsp:spPr>
        <a:xfrm>
          <a:off x="207760" y="2910662"/>
          <a:ext cx="306217" cy="939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066"/>
              </a:lnTo>
              <a:lnTo>
                <a:pt x="306217" y="93906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B5DF4-EC96-46B0-B359-8044D92AA83D}">
      <dsp:nvSpPr>
        <dsp:cNvPr id="0" name=""/>
        <dsp:cNvSpPr/>
      </dsp:nvSpPr>
      <dsp:spPr>
        <a:xfrm>
          <a:off x="1024340" y="1461233"/>
          <a:ext cx="2470153" cy="428704"/>
        </a:xfrm>
        <a:custGeom>
          <a:avLst/>
          <a:gdLst/>
          <a:ahLst/>
          <a:cxnLst/>
          <a:rect l="0" t="0" r="0" b="0"/>
          <a:pathLst>
            <a:path>
              <a:moveTo>
                <a:pt x="2470153" y="0"/>
              </a:moveTo>
              <a:lnTo>
                <a:pt x="2470153" y="214352"/>
              </a:lnTo>
              <a:lnTo>
                <a:pt x="0" y="214352"/>
              </a:lnTo>
              <a:lnTo>
                <a:pt x="0" y="42870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B4605-940D-4FC2-8E43-26236C280C5D}">
      <dsp:nvSpPr>
        <dsp:cNvPr id="0" name=""/>
        <dsp:cNvSpPr/>
      </dsp:nvSpPr>
      <dsp:spPr>
        <a:xfrm>
          <a:off x="2473769" y="440508"/>
          <a:ext cx="2041449" cy="1020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Проступки</a:t>
          </a:r>
          <a:endParaRPr lang="ru-RU" sz="1600" kern="1200" dirty="0"/>
        </a:p>
      </dsp:txBody>
      <dsp:txXfrm>
        <a:off x="2473769" y="440508"/>
        <a:ext cx="2041449" cy="1020724"/>
      </dsp:txXfrm>
    </dsp:sp>
    <dsp:sp modelId="{948B0627-79E4-40EF-8335-DC577AD37AAC}">
      <dsp:nvSpPr>
        <dsp:cNvPr id="0" name=""/>
        <dsp:cNvSpPr/>
      </dsp:nvSpPr>
      <dsp:spPr>
        <a:xfrm>
          <a:off x="3616" y="1889937"/>
          <a:ext cx="2041449" cy="1020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Дисциплінарні</a:t>
          </a:r>
          <a:endParaRPr lang="ru-RU" sz="1600" kern="1200" dirty="0"/>
        </a:p>
      </dsp:txBody>
      <dsp:txXfrm>
        <a:off x="3616" y="1889937"/>
        <a:ext cx="2041449" cy="1020724"/>
      </dsp:txXfrm>
    </dsp:sp>
    <dsp:sp modelId="{6CA61160-AA02-44BC-9F4F-74C5F29A4F1B}">
      <dsp:nvSpPr>
        <dsp:cNvPr id="0" name=""/>
        <dsp:cNvSpPr/>
      </dsp:nvSpPr>
      <dsp:spPr>
        <a:xfrm>
          <a:off x="513978" y="3339366"/>
          <a:ext cx="2041449" cy="1020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Порушення трудової дисципліни.</a:t>
          </a:r>
          <a:endParaRPr lang="ru-RU" sz="1600" kern="1200" dirty="0"/>
        </a:p>
      </dsp:txBody>
      <dsp:txXfrm>
        <a:off x="513978" y="3339366"/>
        <a:ext cx="2041449" cy="1020724"/>
      </dsp:txXfrm>
    </dsp:sp>
    <dsp:sp modelId="{8E617CDE-A460-431F-8A9C-ECC47336ADBE}">
      <dsp:nvSpPr>
        <dsp:cNvPr id="0" name=""/>
        <dsp:cNvSpPr/>
      </dsp:nvSpPr>
      <dsp:spPr>
        <a:xfrm>
          <a:off x="2473769" y="1889937"/>
          <a:ext cx="2041449" cy="1020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Адміністративні</a:t>
          </a:r>
          <a:endParaRPr lang="ru-RU" sz="1600" kern="1200" dirty="0"/>
        </a:p>
      </dsp:txBody>
      <dsp:txXfrm>
        <a:off x="2473769" y="1889937"/>
        <a:ext cx="2041449" cy="1020724"/>
      </dsp:txXfrm>
    </dsp:sp>
    <dsp:sp modelId="{C9878033-6654-42AD-8DD8-79B548D84A48}">
      <dsp:nvSpPr>
        <dsp:cNvPr id="0" name=""/>
        <dsp:cNvSpPr/>
      </dsp:nvSpPr>
      <dsp:spPr>
        <a:xfrm>
          <a:off x="2984131" y="3339366"/>
          <a:ext cx="2041449" cy="1020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Несвоєчасне отримання паспорта;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Безкоштовний проїзд у транспорті. </a:t>
          </a:r>
          <a:endParaRPr lang="ru-RU" sz="1600" kern="1200" dirty="0"/>
        </a:p>
      </dsp:txBody>
      <dsp:txXfrm>
        <a:off x="2984131" y="3339366"/>
        <a:ext cx="2041449" cy="1020724"/>
      </dsp:txXfrm>
    </dsp:sp>
    <dsp:sp modelId="{7212B5FC-3CDE-4646-95C7-12EE60722B72}">
      <dsp:nvSpPr>
        <dsp:cNvPr id="0" name=""/>
        <dsp:cNvSpPr/>
      </dsp:nvSpPr>
      <dsp:spPr>
        <a:xfrm>
          <a:off x="4943922" y="1889937"/>
          <a:ext cx="2041449" cy="1020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Цивільно-правові</a:t>
          </a:r>
          <a:endParaRPr lang="ru-RU" sz="1600" kern="1200" dirty="0"/>
        </a:p>
      </dsp:txBody>
      <dsp:txXfrm>
        <a:off x="4943922" y="1889937"/>
        <a:ext cx="2041449" cy="1020724"/>
      </dsp:txXfrm>
    </dsp:sp>
    <dsp:sp modelId="{8E2CE7B2-5F7C-48FD-99AF-DAD07292B7BF}">
      <dsp:nvSpPr>
        <dsp:cNvPr id="0" name=""/>
        <dsp:cNvSpPr/>
      </dsp:nvSpPr>
      <dsp:spPr>
        <a:xfrm>
          <a:off x="5454284" y="3339366"/>
          <a:ext cx="2041449" cy="10207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Несплата боргу;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Порушення договору.</a:t>
          </a:r>
          <a:endParaRPr lang="ru-RU" sz="1600" kern="1200" dirty="0"/>
        </a:p>
      </dsp:txBody>
      <dsp:txXfrm>
        <a:off x="5454284" y="3339366"/>
        <a:ext cx="2041449" cy="10207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FEAE60-26D1-4CFC-BD71-6705DD5AD58C}">
      <dsp:nvSpPr>
        <dsp:cNvPr id="0" name=""/>
        <dsp:cNvSpPr/>
      </dsp:nvSpPr>
      <dsp:spPr>
        <a:xfrm rot="16200000">
          <a:off x="457770" y="-457770"/>
          <a:ext cx="2993875" cy="3909417"/>
        </a:xfrm>
        <a:prstGeom prst="round1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dk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dk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Суб</a:t>
          </a:r>
          <a:r>
            <a:rPr lang="en-US" sz="2100" kern="1200" dirty="0" smtClean="0"/>
            <a:t>’</a:t>
          </a:r>
          <a:r>
            <a:rPr lang="uk-UA" sz="2100" kern="1200" dirty="0" smtClean="0"/>
            <a:t>єкт правопорушення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(той, хто його вчинив)</a:t>
          </a:r>
          <a:endParaRPr lang="ru-RU" sz="2100" kern="1200" dirty="0"/>
        </a:p>
      </dsp:txBody>
      <dsp:txXfrm rot="5400000">
        <a:off x="-1" y="1"/>
        <a:ext cx="3909417" cy="2245407"/>
      </dsp:txXfrm>
    </dsp:sp>
    <dsp:sp modelId="{9050D46E-1F89-431B-9301-1922F15AA09F}">
      <dsp:nvSpPr>
        <dsp:cNvPr id="0" name=""/>
        <dsp:cNvSpPr/>
      </dsp:nvSpPr>
      <dsp:spPr>
        <a:xfrm>
          <a:off x="3909417" y="0"/>
          <a:ext cx="3909417" cy="2993875"/>
        </a:xfrm>
        <a:prstGeom prst="round1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dk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dk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Об</a:t>
          </a:r>
          <a:r>
            <a:rPr lang="en-US" sz="2100" kern="1200" dirty="0" smtClean="0"/>
            <a:t>’</a:t>
          </a:r>
          <a:r>
            <a:rPr lang="uk-UA" sz="2100" kern="1200" dirty="0" smtClean="0"/>
            <a:t>єкт правопорушення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(те, проти чого спрямовано незаконну дію правопорушника)</a:t>
          </a:r>
          <a:endParaRPr lang="ru-RU" sz="2100" kern="1200" dirty="0"/>
        </a:p>
      </dsp:txBody>
      <dsp:txXfrm>
        <a:off x="3909417" y="0"/>
        <a:ext cx="3909417" cy="2245407"/>
      </dsp:txXfrm>
    </dsp:sp>
    <dsp:sp modelId="{BB2EACCB-7938-4B50-92CB-ED9CCBB4BDE7}">
      <dsp:nvSpPr>
        <dsp:cNvPr id="0" name=""/>
        <dsp:cNvSpPr/>
      </dsp:nvSpPr>
      <dsp:spPr>
        <a:xfrm rot="10800000">
          <a:off x="0" y="2993875"/>
          <a:ext cx="3909417" cy="2993875"/>
        </a:xfrm>
        <a:prstGeom prst="round1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dk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dk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Суб</a:t>
          </a:r>
          <a:r>
            <a:rPr lang="en-US" sz="2100" kern="1200" dirty="0" smtClean="0"/>
            <a:t>’</a:t>
          </a:r>
          <a:r>
            <a:rPr lang="uk-UA" sz="2100" kern="1200" dirty="0" smtClean="0"/>
            <a:t>єктивна сторона правопорушення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(ставлення правопорушника до скоєного)</a:t>
          </a:r>
          <a:endParaRPr lang="ru-RU" sz="2100" kern="1200" dirty="0"/>
        </a:p>
      </dsp:txBody>
      <dsp:txXfrm rot="10800000">
        <a:off x="0" y="3742344"/>
        <a:ext cx="3909417" cy="2245407"/>
      </dsp:txXfrm>
    </dsp:sp>
    <dsp:sp modelId="{38083FBF-6B24-4F8A-8116-9A8E745A5B60}">
      <dsp:nvSpPr>
        <dsp:cNvPr id="0" name=""/>
        <dsp:cNvSpPr/>
      </dsp:nvSpPr>
      <dsp:spPr>
        <a:xfrm rot="5400000">
          <a:off x="4367187" y="2536105"/>
          <a:ext cx="2993875" cy="3909417"/>
        </a:xfrm>
        <a:prstGeom prst="round1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dk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dk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dk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Об</a:t>
          </a:r>
          <a:r>
            <a:rPr lang="en-US" sz="2100" kern="1200" dirty="0" smtClean="0"/>
            <a:t>’</a:t>
          </a:r>
          <a:r>
            <a:rPr lang="uk-UA" sz="2100" kern="1200" dirty="0" smtClean="0"/>
            <a:t>єктивна сторона правопорушення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(дії або бездіяльність, що безпосередньо становили правопорушення і також їхні вчинки)</a:t>
          </a:r>
          <a:endParaRPr lang="ru-RU" sz="2100" kern="1200" dirty="0"/>
        </a:p>
      </dsp:txBody>
      <dsp:txXfrm rot="-5400000">
        <a:off x="3909417" y="3742344"/>
        <a:ext cx="3909417" cy="2245407"/>
      </dsp:txXfrm>
    </dsp:sp>
    <dsp:sp modelId="{869ACB7A-94FB-4B72-BA5A-26D78C1FC19A}">
      <dsp:nvSpPr>
        <dsp:cNvPr id="0" name=""/>
        <dsp:cNvSpPr/>
      </dsp:nvSpPr>
      <dsp:spPr>
        <a:xfrm>
          <a:off x="2736591" y="2245407"/>
          <a:ext cx="2345650" cy="1496937"/>
        </a:xfrm>
        <a:prstGeom prst="roundRect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dk2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dk2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dk2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dk2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Склад правопорушення</a:t>
          </a:r>
          <a:endParaRPr lang="ru-RU" sz="2100" kern="1200" dirty="0"/>
        </a:p>
      </dsp:txBody>
      <dsp:txXfrm>
        <a:off x="2809665" y="2318481"/>
        <a:ext cx="2199502" cy="1350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AA49B3-58A0-42B8-9F7E-C9BE2BB4873A}" type="datetimeFigureOut">
              <a:rPr lang="ru-RU" smtClean="0"/>
              <a:t>30.12.2018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5C24B32-B5B8-4B43-9C9A-B5A70E5A547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550656" cy="2016224"/>
          </a:xfrm>
        </p:spPr>
        <p:txBody>
          <a:bodyPr>
            <a:normAutofit/>
          </a:bodyPr>
          <a:lstStyle/>
          <a:p>
            <a:r>
              <a:rPr lang="uk-UA" sz="7200" b="1" dirty="0" smtClean="0"/>
              <a:t>Правопорушення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4581128"/>
            <a:ext cx="2952328" cy="2088232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9-В класу</a:t>
            </a:r>
          </a:p>
          <a:p>
            <a:r>
              <a:rPr lang="uk-UA" dirty="0" smtClean="0"/>
              <a:t>ТЗОШ №28</a:t>
            </a:r>
          </a:p>
          <a:p>
            <a:r>
              <a:rPr lang="uk-UA" dirty="0" smtClean="0"/>
              <a:t>Сисак Діана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260648"/>
          <a:ext cx="7818834" cy="5987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90266"/>
          </a:xfrm>
        </p:spPr>
        <p:txBody>
          <a:bodyPr>
            <a:normAutofit/>
          </a:bodyPr>
          <a:lstStyle/>
          <a:p>
            <a:r>
              <a:rPr lang="uk-UA" sz="2500" dirty="0" smtClean="0"/>
              <a:t>Правопорушення – це будь-яке протиправне винне діяння (дія або бездіяльність), що завдає шкоди людям, суспільству чи державі й спричиняє юридичну відповідальність.</a:t>
            </a:r>
            <a:endParaRPr lang="ru-RU" sz="2500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2708920"/>
            <a:ext cx="4822908" cy="320942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2988" y="0"/>
          <a:ext cx="81010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920880" cy="4680520"/>
          </a:xfrm>
        </p:spPr>
        <p:txBody>
          <a:bodyPr>
            <a:normAutofit fontScale="90000"/>
          </a:bodyPr>
          <a:lstStyle/>
          <a:p>
            <a:r>
              <a:rPr lang="uk-UA" sz="3300" dirty="0" smtClean="0"/>
              <a:t>1.Пограбування квартири.</a:t>
            </a:r>
            <a:br>
              <a:rPr lang="uk-UA" sz="3300" dirty="0" smtClean="0"/>
            </a:br>
            <a:r>
              <a:rPr lang="uk-UA" sz="3300" dirty="0" smtClean="0"/>
              <a:t>2.Двоє бійців АТО отримали вогнепальне поранення.</a:t>
            </a:r>
            <a:br>
              <a:rPr lang="uk-UA" sz="3300" dirty="0" smtClean="0"/>
            </a:br>
            <a:r>
              <a:rPr lang="uk-UA" sz="3300" dirty="0" smtClean="0"/>
              <a:t>3.Суперечка між людьми.</a:t>
            </a:r>
            <a:br>
              <a:rPr lang="uk-UA" sz="3300" dirty="0" smtClean="0"/>
            </a:br>
            <a:r>
              <a:rPr lang="uk-UA" sz="3300" dirty="0" smtClean="0"/>
              <a:t>4.Водій легковика збив жінку на пішохідній частині.</a:t>
            </a:r>
            <a:br>
              <a:rPr lang="uk-UA" sz="3300" dirty="0" smtClean="0"/>
            </a:br>
            <a:r>
              <a:rPr lang="uk-UA" sz="3300" dirty="0" smtClean="0"/>
              <a:t>5.Чоловік вкрав сумку у жінки похилого віку.</a:t>
            </a:r>
            <a:br>
              <a:rPr lang="uk-UA" sz="3300" dirty="0" smtClean="0"/>
            </a:br>
            <a:r>
              <a:rPr lang="uk-UA" sz="3300" dirty="0" smtClean="0"/>
              <a:t>6.Двоє хлопців 13-14 років образили хлопчика,молодшого на декілька років.</a:t>
            </a:r>
            <a:endParaRPr lang="ru-RU" sz="3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373216"/>
            <a:ext cx="7795592" cy="1080120"/>
          </a:xfrm>
        </p:spPr>
        <p:txBody>
          <a:bodyPr/>
          <a:lstStyle/>
          <a:p>
            <a:r>
              <a:rPr lang="uk-UA" dirty="0" smtClean="0"/>
              <a:t>1.-матеріальне; 2.-фізичне; 3.-моральне; 4.-фізичне; 5.-матеріальне; 6.-моральне.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3608" y="116632"/>
          <a:ext cx="799288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378498"/>
          </a:xfrm>
        </p:spPr>
        <p:txBody>
          <a:bodyPr>
            <a:normAutofit fontScale="90000"/>
          </a:bodyPr>
          <a:lstStyle/>
          <a:p>
            <a:r>
              <a:rPr lang="uk-UA" sz="3500" dirty="0" smtClean="0"/>
              <a:t>1.Водій  </a:t>
            </a:r>
            <a:r>
              <a:rPr lang="uk-UA" sz="3500" dirty="0" smtClean="0"/>
              <a:t>на </a:t>
            </a:r>
            <a:r>
              <a:rPr lang="uk-UA" sz="3500" dirty="0" smtClean="0"/>
              <a:t>перехресті наїхав на жінку, яка вибігла на </a:t>
            </a:r>
            <a:r>
              <a:rPr lang="uk-UA" sz="3500" dirty="0" err="1" smtClean="0"/>
              <a:t>проїзжу</a:t>
            </a:r>
            <a:r>
              <a:rPr lang="uk-UA" sz="3500" dirty="0" smtClean="0"/>
              <a:t> частину дороги поза </a:t>
            </a:r>
            <a:r>
              <a:rPr lang="uk-UA" sz="3500" dirty="0" err="1" smtClean="0"/>
              <a:t>пішоходним</a:t>
            </a:r>
            <a:r>
              <a:rPr lang="uk-UA" sz="3500" dirty="0" smtClean="0"/>
              <a:t> переходом .</a:t>
            </a:r>
            <a:r>
              <a:rPr lang="uk-UA" sz="3500" dirty="0" smtClean="0"/>
              <a:t/>
            </a:r>
            <a:br>
              <a:rPr lang="uk-UA" sz="3500" dirty="0" smtClean="0"/>
            </a:br>
            <a:r>
              <a:rPr lang="uk-UA" sz="3500" dirty="0" smtClean="0"/>
              <a:t>2.Пограбування банку.</a:t>
            </a:r>
            <a:br>
              <a:rPr lang="uk-UA" sz="3500" dirty="0" smtClean="0"/>
            </a:br>
            <a:r>
              <a:rPr lang="uk-UA" sz="3500" dirty="0" smtClean="0"/>
              <a:t>3.Хлопець побив свого однокласника.</a:t>
            </a:r>
            <a:br>
              <a:rPr lang="uk-UA" sz="3500" dirty="0" smtClean="0"/>
            </a:br>
            <a:r>
              <a:rPr lang="uk-UA" sz="3500" dirty="0" smtClean="0"/>
              <a:t>4.Хлопець на уроці фізкультури </a:t>
            </a:r>
            <a:r>
              <a:rPr lang="uk-UA" sz="3500" dirty="0" smtClean="0"/>
              <a:t>граючи у </a:t>
            </a:r>
            <a:r>
              <a:rPr lang="uk-UA" sz="3500" smtClean="0"/>
              <a:t>футбол</a:t>
            </a:r>
            <a:r>
              <a:rPr lang="uk-UA" sz="3500" smtClean="0"/>
              <a:t>  </a:t>
            </a:r>
            <a:r>
              <a:rPr lang="uk-UA" sz="3500" dirty="0" smtClean="0"/>
              <a:t>попав дівчині в лице.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25144"/>
            <a:ext cx="7498080" cy="1523256"/>
          </a:xfrm>
        </p:spPr>
        <p:txBody>
          <a:bodyPr/>
          <a:lstStyle/>
          <a:p>
            <a:r>
              <a:rPr lang="uk-UA" dirty="0" smtClean="0"/>
              <a:t>1.-необережність; 2.-умисел; 3.-умисел; 4.-необережність.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65030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Злочин – це порушення в кримінальній сфері, покарання за яке передбачено Кримінальним кодексом України.</a:t>
            </a:r>
            <a:endParaRPr lang="ru-RU" dirty="0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3068960"/>
            <a:ext cx="3796776" cy="3292640"/>
          </a:xfr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19672" y="764705"/>
          <a:ext cx="691276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47664" y="11663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Види злочину: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Правопорушення  в інших сферах називають </a:t>
            </a:r>
            <a:r>
              <a:rPr lang="uk-UA" b="1" dirty="0" smtClean="0"/>
              <a:t>проступком</a:t>
            </a:r>
            <a:r>
              <a:rPr lang="uk-UA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31640" y="1556792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264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Правопорушення</vt:lpstr>
      <vt:lpstr>Правопорушення – це будь-яке протиправне винне діяння (дія або бездіяльність), що завдає шкоди людям, суспільству чи державі й спричиняє юридичну відповідальність.</vt:lpstr>
      <vt:lpstr>Презентация PowerPoint</vt:lpstr>
      <vt:lpstr>1.Пограбування квартири. 2.Двоє бійців АТО отримали вогнепальне поранення. 3.Суперечка між людьми. 4.Водій легковика збив жінку на пішохідній частині. 5.Чоловік вкрав сумку у жінки похилого віку. 6.Двоє хлопців 13-14 років образили хлопчика,молодшого на декілька років.</vt:lpstr>
      <vt:lpstr>Презентация PowerPoint</vt:lpstr>
      <vt:lpstr>1.Водій  на перехресті наїхав на жінку, яка вибігла на проїзжу частину дороги поза пішоходним переходом . 2.Пограбування банку. 3.Хлопець побив свого однокласника. 4.Хлопець на уроці фізкультури граючи у футбол  попав дівчині в лице. </vt:lpstr>
      <vt:lpstr>Злочин – це порушення в кримінальній сфері, покарання за яке передбачено Кримінальним кодексом України.</vt:lpstr>
      <vt:lpstr>Презентация PowerPoint</vt:lpstr>
      <vt:lpstr>Правопорушення  в інших сферах називають проступком.</vt:lpstr>
      <vt:lpstr>Презентация PowerPoint</vt:lpstr>
    </vt:vector>
  </TitlesOfParts>
  <Company>Ya Blondinko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Правопорушення</dc:title>
  <dc:creator>Діана Сисак</dc:creator>
  <cp:lastModifiedBy>User</cp:lastModifiedBy>
  <cp:revision>18</cp:revision>
  <dcterms:created xsi:type="dcterms:W3CDTF">2017-10-23T10:59:31Z</dcterms:created>
  <dcterms:modified xsi:type="dcterms:W3CDTF">2018-12-30T19:48:41Z</dcterms:modified>
</cp:coreProperties>
</file>