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71" r:id="rId5"/>
    <p:sldId id="260" r:id="rId6"/>
    <p:sldId id="262" r:id="rId7"/>
    <p:sldId id="264" r:id="rId8"/>
    <p:sldId id="266" r:id="rId9"/>
    <p:sldId id="265" r:id="rId10"/>
    <p:sldId id="269" r:id="rId11"/>
    <p:sldId id="267" r:id="rId12"/>
    <p:sldId id="270" r:id="rId13"/>
    <p:sldId id="272" r:id="rId14"/>
    <p:sldId id="273" r:id="rId15"/>
  </p:sldIdLst>
  <p:sldSz cx="9145588" cy="702151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18" autoAdjust="0"/>
    <p:restoredTop sz="92883" autoAdjust="0"/>
  </p:normalViewPr>
  <p:slideViewPr>
    <p:cSldViewPr>
      <p:cViewPr>
        <p:scale>
          <a:sx n="48" d="100"/>
          <a:sy n="48" d="100"/>
        </p:scale>
        <p:origin x="-978" y="-510"/>
      </p:cViewPr>
      <p:guideLst>
        <p:guide orient="horz" pos="2212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362643-7C0B-4BC6-81A6-55B0AB242F7F}" type="datetimeFigureOut">
              <a:rPr lang="ru-RU" smtClean="0"/>
              <a:t>21.12.2018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97188" y="514350"/>
            <a:ext cx="3349625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398E66-3E9D-4092-B932-5BD3DECF9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216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920" y="2181225"/>
            <a:ext cx="7773750" cy="15050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839" y="3978857"/>
            <a:ext cx="6401911" cy="17943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30551" y="281192"/>
            <a:ext cx="2057757" cy="599104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80" y="281192"/>
            <a:ext cx="6020845" cy="599104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438" y="4511973"/>
            <a:ext cx="7773750" cy="13945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438" y="2976023"/>
            <a:ext cx="7773750" cy="15359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80" y="1638359"/>
            <a:ext cx="4039301" cy="463387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9007" y="1638359"/>
            <a:ext cx="4039301" cy="463387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83" y="1571714"/>
            <a:ext cx="4040890" cy="655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83" y="2226730"/>
            <a:ext cx="4040890" cy="40454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838" y="1571714"/>
            <a:ext cx="4042477" cy="655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838" y="2226730"/>
            <a:ext cx="4042477" cy="40454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87" y="279561"/>
            <a:ext cx="3008835" cy="118975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677" y="279566"/>
            <a:ext cx="5112639" cy="599266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87" y="1469322"/>
            <a:ext cx="3008835" cy="48029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600" y="4915060"/>
            <a:ext cx="5487353" cy="5802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600" y="627385"/>
            <a:ext cx="5487353" cy="421290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600" y="5495311"/>
            <a:ext cx="5487353" cy="82405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80" y="281186"/>
            <a:ext cx="8231030" cy="1170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80" y="1638359"/>
            <a:ext cx="8231030" cy="46338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81" y="6507907"/>
            <a:ext cx="2133970" cy="3738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743" y="6507907"/>
            <a:ext cx="2896103" cy="3738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4339" y="6507907"/>
            <a:ext cx="2133970" cy="3738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19412"/>
            <a:ext cx="4824536" cy="6902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0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4" t="15217" r="6234" b="6793"/>
          <a:stretch/>
        </p:blipFill>
        <p:spPr bwMode="auto">
          <a:xfrm>
            <a:off x="180306" y="0"/>
            <a:ext cx="8965282" cy="702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584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" t="13043" r="7141" b="10326"/>
          <a:stretch/>
        </p:blipFill>
        <p:spPr bwMode="auto">
          <a:xfrm>
            <a:off x="0" y="0"/>
            <a:ext cx="9145588" cy="6895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129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1" t="22011" r="9104" b="4015"/>
          <a:stretch/>
        </p:blipFill>
        <p:spPr bwMode="auto">
          <a:xfrm>
            <a:off x="0" y="0"/>
            <a:ext cx="9145588" cy="702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840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5" t="22377" r="33225" b="18384"/>
          <a:stretch/>
        </p:blipFill>
        <p:spPr bwMode="auto">
          <a:xfrm>
            <a:off x="2196530" y="0"/>
            <a:ext cx="4883070" cy="702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806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" t="14946" r="6233" b="6522"/>
          <a:stretch/>
        </p:blipFill>
        <p:spPr bwMode="auto">
          <a:xfrm>
            <a:off x="1" y="0"/>
            <a:ext cx="8965282" cy="6838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376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522" y="0"/>
            <a:ext cx="4968552" cy="702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660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" t="-3589" r="83" b="3589"/>
          <a:stretch/>
        </p:blipFill>
        <p:spPr bwMode="auto">
          <a:xfrm>
            <a:off x="1764482" y="-233660"/>
            <a:ext cx="5472608" cy="724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237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053" y="0"/>
            <a:ext cx="4961482" cy="702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15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9" b="53185"/>
          <a:stretch/>
        </p:blipFill>
        <p:spPr bwMode="auto">
          <a:xfrm>
            <a:off x="31988" y="137844"/>
            <a:ext cx="9113601" cy="6883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630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" y="82552"/>
            <a:ext cx="9145588" cy="693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82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4" b="53877"/>
          <a:stretch/>
        </p:blipFill>
        <p:spPr bwMode="auto">
          <a:xfrm>
            <a:off x="1" y="5"/>
            <a:ext cx="9145588" cy="7021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83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5" y="137850"/>
            <a:ext cx="9105825" cy="6883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249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03"/>
          <a:stretch/>
        </p:blipFill>
        <p:spPr bwMode="auto">
          <a:xfrm>
            <a:off x="44909" y="82551"/>
            <a:ext cx="9100685" cy="693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398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0</Words>
  <Application>Microsoft Office PowerPoint</Application>
  <PresentationFormat>Произвольный</PresentationFormat>
  <Paragraphs>0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Пользователь Windows</cp:lastModifiedBy>
  <cp:revision>29</cp:revision>
  <dcterms:created xsi:type="dcterms:W3CDTF">2018-12-20T12:57:25Z</dcterms:created>
  <dcterms:modified xsi:type="dcterms:W3CDTF">2018-12-21T14:20:24Z</dcterms:modified>
</cp:coreProperties>
</file>