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DD6B2-A1E5-4591-9DE0-15E080F03CFA}" type="doc">
      <dgm:prSet loTypeId="urn:microsoft.com/office/officeart/2005/8/layout/matrix1" loCatId="matrix" qsTypeId="urn:microsoft.com/office/officeart/2005/8/quickstyle/3d7" qsCatId="3D" csTypeId="urn:microsoft.com/office/officeart/2005/8/colors/accent6_2" csCatId="accent6" phldr="1"/>
      <dgm:spPr/>
      <dgm:t>
        <a:bodyPr/>
        <a:lstStyle/>
        <a:p>
          <a:endParaRPr lang="uk-UA"/>
        </a:p>
      </dgm:t>
    </dgm:pt>
    <dgm:pt modelId="{4A71A932-E363-4535-AA7F-EBA4F79458B6}">
      <dgm:prSet phldrT="[Текст]" custT="1"/>
      <dgm:spPr/>
      <dgm:t>
        <a:bodyPr/>
        <a:lstStyle/>
        <a:p>
          <a:r>
            <a:rPr lang="uk-UA" sz="4800" b="1" smtClean="0"/>
            <a:t>Склад-?</a:t>
          </a:r>
          <a:endParaRPr lang="uk-UA" sz="4800" b="1" dirty="0"/>
        </a:p>
      </dgm:t>
    </dgm:pt>
    <dgm:pt modelId="{29E25605-C586-4ED8-8ABB-006DA12A3968}" type="parTrans" cxnId="{D96C25EB-016A-4B7E-B743-095EABF1577D}">
      <dgm:prSet/>
      <dgm:spPr/>
      <dgm:t>
        <a:bodyPr/>
        <a:lstStyle/>
        <a:p>
          <a:endParaRPr lang="uk-UA"/>
        </a:p>
      </dgm:t>
    </dgm:pt>
    <dgm:pt modelId="{600CE317-8682-430B-B75E-C62DA8D506BA}" type="sibTrans" cxnId="{D96C25EB-016A-4B7E-B743-095EABF1577D}">
      <dgm:prSet/>
      <dgm:spPr/>
      <dgm:t>
        <a:bodyPr/>
        <a:lstStyle/>
        <a:p>
          <a:endParaRPr lang="uk-UA"/>
        </a:p>
      </dgm:t>
    </dgm:pt>
    <dgm:pt modelId="{D9606B68-901B-4CD4-B8B9-178E1CDD30C1}">
      <dgm:prSet phldrT="[Текст]"/>
      <dgm:spPr/>
      <dgm:t>
        <a:bodyPr/>
        <a:lstStyle/>
        <a:p>
          <a:pPr algn="ctr"/>
          <a:r>
            <a:rPr lang="uk-UA" dirty="0" smtClean="0"/>
            <a:t>Голосний</a:t>
          </a:r>
        </a:p>
        <a:p>
          <a:pPr algn="ctr"/>
          <a:endParaRPr lang="uk-UA" dirty="0" smtClean="0"/>
        </a:p>
        <a:p>
          <a:pPr algn="ctr"/>
          <a:r>
            <a:rPr lang="uk-UA" dirty="0" smtClean="0"/>
            <a:t>Голосний </a:t>
          </a:r>
          <a:r>
            <a:rPr lang="uk-UA" dirty="0" smtClean="0"/>
            <a:t>приголосний </a:t>
          </a:r>
          <a:endParaRPr lang="uk-UA" dirty="0"/>
        </a:p>
      </dgm:t>
    </dgm:pt>
    <dgm:pt modelId="{0688CB21-4386-4A86-BE2D-AABD9EFEBEB4}" type="parTrans" cxnId="{7BDCFCF3-729A-4865-9C9A-CE34A987EE54}">
      <dgm:prSet/>
      <dgm:spPr/>
      <dgm:t>
        <a:bodyPr/>
        <a:lstStyle/>
        <a:p>
          <a:endParaRPr lang="uk-UA"/>
        </a:p>
      </dgm:t>
    </dgm:pt>
    <dgm:pt modelId="{5AE34D26-E541-4228-BB4D-8865EC00D787}" type="sibTrans" cxnId="{7BDCFCF3-729A-4865-9C9A-CE34A987EE54}">
      <dgm:prSet/>
      <dgm:spPr/>
      <dgm:t>
        <a:bodyPr/>
        <a:lstStyle/>
        <a:p>
          <a:endParaRPr lang="uk-UA"/>
        </a:p>
      </dgm:t>
    </dgm:pt>
    <dgm:pt modelId="{86F1A216-4225-4EC5-9A4C-A23A85D29E7F}">
      <dgm:prSet phldrT="[Текст]"/>
      <dgm:spPr/>
      <dgm:t>
        <a:bodyPr/>
        <a:lstStyle/>
        <a:p>
          <a:r>
            <a:rPr lang="uk-UA" dirty="0" smtClean="0"/>
            <a:t>Правила переносу слів </a:t>
          </a:r>
        </a:p>
        <a:p>
          <a:r>
            <a:rPr lang="uk-UA" dirty="0" smtClean="0"/>
            <a:t>Правила поділу слів на склади </a:t>
          </a:r>
          <a:endParaRPr lang="uk-UA" dirty="0"/>
        </a:p>
      </dgm:t>
    </dgm:pt>
    <dgm:pt modelId="{B2CF64E0-AC84-4FC7-8CFD-635C6F441872}" type="parTrans" cxnId="{B8E10BE9-9220-45F5-96C3-91490D372353}">
      <dgm:prSet/>
      <dgm:spPr/>
      <dgm:t>
        <a:bodyPr/>
        <a:lstStyle/>
        <a:p>
          <a:endParaRPr lang="uk-UA"/>
        </a:p>
      </dgm:t>
    </dgm:pt>
    <dgm:pt modelId="{2A084565-7CC0-4F45-A73C-94B080C9CE8E}" type="sibTrans" cxnId="{B8E10BE9-9220-45F5-96C3-91490D372353}">
      <dgm:prSet/>
      <dgm:spPr/>
      <dgm:t>
        <a:bodyPr/>
        <a:lstStyle/>
        <a:p>
          <a:endParaRPr lang="uk-UA"/>
        </a:p>
      </dgm:t>
    </dgm:pt>
    <dgm:pt modelId="{E3E657DC-A9DB-479B-862F-97ABF862BDCE}">
      <dgm:prSet phldrT="[Текст]"/>
      <dgm:spPr/>
      <dgm:t>
        <a:bodyPr/>
        <a:lstStyle/>
        <a:p>
          <a:r>
            <a:rPr lang="uk-UA" dirty="0" smtClean="0"/>
            <a:t>Відкритий </a:t>
          </a:r>
        </a:p>
        <a:p>
          <a:r>
            <a:rPr lang="uk-UA" dirty="0" smtClean="0"/>
            <a:t>Закритий </a:t>
          </a:r>
          <a:endParaRPr lang="uk-UA" dirty="0"/>
        </a:p>
      </dgm:t>
    </dgm:pt>
    <dgm:pt modelId="{29085982-047E-4BF4-9707-8506C1A001CF}" type="parTrans" cxnId="{DFCA950D-102C-4671-81CD-D0A935B8DB8E}">
      <dgm:prSet/>
      <dgm:spPr/>
      <dgm:t>
        <a:bodyPr/>
        <a:lstStyle/>
        <a:p>
          <a:endParaRPr lang="uk-UA"/>
        </a:p>
      </dgm:t>
    </dgm:pt>
    <dgm:pt modelId="{EA0141FC-FFEF-4632-B782-A6017B8C9CC2}" type="sibTrans" cxnId="{DFCA950D-102C-4671-81CD-D0A935B8DB8E}">
      <dgm:prSet/>
      <dgm:spPr/>
      <dgm:t>
        <a:bodyPr/>
        <a:lstStyle/>
        <a:p>
          <a:endParaRPr lang="uk-UA"/>
        </a:p>
      </dgm:t>
    </dgm:pt>
    <dgm:pt modelId="{3722929F-10DB-41B9-BDB2-B163F069DF11}">
      <dgm:prSet phldrT="[Текст]"/>
      <dgm:spPr/>
      <dgm:t>
        <a:bodyPr/>
        <a:lstStyle/>
        <a:p>
          <a:r>
            <a:rPr lang="uk-UA" dirty="0" smtClean="0"/>
            <a:t>Односкладові </a:t>
          </a:r>
        </a:p>
        <a:p>
          <a:r>
            <a:rPr lang="uk-UA" dirty="0" smtClean="0"/>
            <a:t>Двоскладові</a:t>
          </a:r>
        </a:p>
        <a:p>
          <a:r>
            <a:rPr lang="uk-UA" dirty="0" smtClean="0"/>
            <a:t>Багатоскладові  </a:t>
          </a:r>
          <a:endParaRPr lang="uk-UA" dirty="0"/>
        </a:p>
      </dgm:t>
    </dgm:pt>
    <dgm:pt modelId="{6173666A-60AE-4BE8-8282-0A9DA2F80406}" type="parTrans" cxnId="{E2626E2D-1041-4F95-976C-BF2F72BCEEA6}">
      <dgm:prSet/>
      <dgm:spPr/>
      <dgm:t>
        <a:bodyPr/>
        <a:lstStyle/>
        <a:p>
          <a:endParaRPr lang="uk-UA"/>
        </a:p>
      </dgm:t>
    </dgm:pt>
    <dgm:pt modelId="{E685F0FC-8E4B-416C-9F74-4CA9496CD22F}" type="sibTrans" cxnId="{E2626E2D-1041-4F95-976C-BF2F72BCEEA6}">
      <dgm:prSet/>
      <dgm:spPr/>
      <dgm:t>
        <a:bodyPr/>
        <a:lstStyle/>
        <a:p>
          <a:endParaRPr lang="uk-UA"/>
        </a:p>
      </dgm:t>
    </dgm:pt>
    <dgm:pt modelId="{EA4AFACC-C925-48D2-BA39-9BD2B956A394}" type="pres">
      <dgm:prSet presAssocID="{4D7DD6B2-A1E5-4591-9DE0-15E080F03CF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7ABDC68-3473-48AB-A8A9-3E8AE30B7628}" type="pres">
      <dgm:prSet presAssocID="{4D7DD6B2-A1E5-4591-9DE0-15E080F03CFA}" presName="matrix" presStyleCnt="0"/>
      <dgm:spPr/>
      <dgm:t>
        <a:bodyPr/>
        <a:lstStyle/>
        <a:p>
          <a:endParaRPr lang="uk-UA"/>
        </a:p>
      </dgm:t>
    </dgm:pt>
    <dgm:pt modelId="{8593CB73-AF2A-4873-947F-56C2F5C7B82D}" type="pres">
      <dgm:prSet presAssocID="{4D7DD6B2-A1E5-4591-9DE0-15E080F03CFA}" presName="tile1" presStyleLbl="node1" presStyleIdx="0" presStyleCnt="4"/>
      <dgm:spPr/>
      <dgm:t>
        <a:bodyPr/>
        <a:lstStyle/>
        <a:p>
          <a:endParaRPr lang="uk-UA"/>
        </a:p>
      </dgm:t>
    </dgm:pt>
    <dgm:pt modelId="{1D4BDB1D-7A94-4450-9E45-4B37D80E4BAA}" type="pres">
      <dgm:prSet presAssocID="{4D7DD6B2-A1E5-4591-9DE0-15E080F03CF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C359A6-650C-406E-B0EF-D003D7112104}" type="pres">
      <dgm:prSet presAssocID="{4D7DD6B2-A1E5-4591-9DE0-15E080F03CFA}" presName="tile2" presStyleLbl="node1" presStyleIdx="1" presStyleCnt="4"/>
      <dgm:spPr/>
      <dgm:t>
        <a:bodyPr/>
        <a:lstStyle/>
        <a:p>
          <a:endParaRPr lang="uk-UA"/>
        </a:p>
      </dgm:t>
    </dgm:pt>
    <dgm:pt modelId="{3E0B53DE-F06C-4ABC-A266-6573F8505CD1}" type="pres">
      <dgm:prSet presAssocID="{4D7DD6B2-A1E5-4591-9DE0-15E080F03CF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C78AC2-84C1-4F11-9DD6-6707C207972D}" type="pres">
      <dgm:prSet presAssocID="{4D7DD6B2-A1E5-4591-9DE0-15E080F03CFA}" presName="tile3" presStyleLbl="node1" presStyleIdx="2" presStyleCnt="4"/>
      <dgm:spPr/>
      <dgm:t>
        <a:bodyPr/>
        <a:lstStyle/>
        <a:p>
          <a:endParaRPr lang="uk-UA"/>
        </a:p>
      </dgm:t>
    </dgm:pt>
    <dgm:pt modelId="{E640CB6F-9916-4BBF-96A9-D909DD1D4E6C}" type="pres">
      <dgm:prSet presAssocID="{4D7DD6B2-A1E5-4591-9DE0-15E080F03CF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57D1FF4-0E2F-4E26-8943-268FFE96F6A6}" type="pres">
      <dgm:prSet presAssocID="{4D7DD6B2-A1E5-4591-9DE0-15E080F03CFA}" presName="tile4" presStyleLbl="node1" presStyleIdx="3" presStyleCnt="4"/>
      <dgm:spPr/>
      <dgm:t>
        <a:bodyPr/>
        <a:lstStyle/>
        <a:p>
          <a:endParaRPr lang="uk-UA"/>
        </a:p>
      </dgm:t>
    </dgm:pt>
    <dgm:pt modelId="{225108CF-B363-4A78-9861-DFAF74BE7861}" type="pres">
      <dgm:prSet presAssocID="{4D7DD6B2-A1E5-4591-9DE0-15E080F03CF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64B67B1-F7C9-4242-A039-0ADCDFC93A49}" type="pres">
      <dgm:prSet presAssocID="{4D7DD6B2-A1E5-4591-9DE0-15E080F03CFA}" presName="centerTile" presStyleLbl="fgShp" presStyleIdx="0" presStyleCnt="1" custScaleX="131746" custLinFactNeighborX="3968" custLinFactNeighborY="-851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4B6A49C1-F909-4BAE-B996-4A1A19858B25}" type="presOf" srcId="{4D7DD6B2-A1E5-4591-9DE0-15E080F03CFA}" destId="{EA4AFACC-C925-48D2-BA39-9BD2B956A394}" srcOrd="0" destOrd="0" presId="urn:microsoft.com/office/officeart/2005/8/layout/matrix1"/>
    <dgm:cxn modelId="{E2626E2D-1041-4F95-976C-BF2F72BCEEA6}" srcId="{4A71A932-E363-4535-AA7F-EBA4F79458B6}" destId="{3722929F-10DB-41B9-BDB2-B163F069DF11}" srcOrd="3" destOrd="0" parTransId="{6173666A-60AE-4BE8-8282-0A9DA2F80406}" sibTransId="{E685F0FC-8E4B-416C-9F74-4CA9496CD22F}"/>
    <dgm:cxn modelId="{BBAA4A9A-250C-4D51-BFC1-2D19E1C7FE98}" type="presOf" srcId="{86F1A216-4225-4EC5-9A4C-A23A85D29E7F}" destId="{01C359A6-650C-406E-B0EF-D003D7112104}" srcOrd="0" destOrd="0" presId="urn:microsoft.com/office/officeart/2005/8/layout/matrix1"/>
    <dgm:cxn modelId="{D96C25EB-016A-4B7E-B743-095EABF1577D}" srcId="{4D7DD6B2-A1E5-4591-9DE0-15E080F03CFA}" destId="{4A71A932-E363-4535-AA7F-EBA4F79458B6}" srcOrd="0" destOrd="0" parTransId="{29E25605-C586-4ED8-8ABB-006DA12A3968}" sibTransId="{600CE317-8682-430B-B75E-C62DA8D506BA}"/>
    <dgm:cxn modelId="{035B5599-9D01-4E12-863F-4B87AD615D79}" type="presOf" srcId="{D9606B68-901B-4CD4-B8B9-178E1CDD30C1}" destId="{8593CB73-AF2A-4873-947F-56C2F5C7B82D}" srcOrd="0" destOrd="0" presId="urn:microsoft.com/office/officeart/2005/8/layout/matrix1"/>
    <dgm:cxn modelId="{7BDCFCF3-729A-4865-9C9A-CE34A987EE54}" srcId="{4A71A932-E363-4535-AA7F-EBA4F79458B6}" destId="{D9606B68-901B-4CD4-B8B9-178E1CDD30C1}" srcOrd="0" destOrd="0" parTransId="{0688CB21-4386-4A86-BE2D-AABD9EFEBEB4}" sibTransId="{5AE34D26-E541-4228-BB4D-8865EC00D787}"/>
    <dgm:cxn modelId="{B8E10BE9-9220-45F5-96C3-91490D372353}" srcId="{4A71A932-E363-4535-AA7F-EBA4F79458B6}" destId="{86F1A216-4225-4EC5-9A4C-A23A85D29E7F}" srcOrd="1" destOrd="0" parTransId="{B2CF64E0-AC84-4FC7-8CFD-635C6F441872}" sibTransId="{2A084565-7CC0-4F45-A73C-94B080C9CE8E}"/>
    <dgm:cxn modelId="{19B70F53-2257-4B80-BEE3-69864EDDAC6E}" type="presOf" srcId="{3722929F-10DB-41B9-BDB2-B163F069DF11}" destId="{225108CF-B363-4A78-9861-DFAF74BE7861}" srcOrd="1" destOrd="0" presId="urn:microsoft.com/office/officeart/2005/8/layout/matrix1"/>
    <dgm:cxn modelId="{A0DD2F84-024E-4D5A-9206-1A49167FB1A8}" type="presOf" srcId="{86F1A216-4225-4EC5-9A4C-A23A85D29E7F}" destId="{3E0B53DE-F06C-4ABC-A266-6573F8505CD1}" srcOrd="1" destOrd="0" presId="urn:microsoft.com/office/officeart/2005/8/layout/matrix1"/>
    <dgm:cxn modelId="{23670172-7F1C-47D6-BD14-6B462D204F30}" type="presOf" srcId="{E3E657DC-A9DB-479B-862F-97ABF862BDCE}" destId="{E640CB6F-9916-4BBF-96A9-D909DD1D4E6C}" srcOrd="1" destOrd="0" presId="urn:microsoft.com/office/officeart/2005/8/layout/matrix1"/>
    <dgm:cxn modelId="{DFCA950D-102C-4671-81CD-D0A935B8DB8E}" srcId="{4A71A932-E363-4535-AA7F-EBA4F79458B6}" destId="{E3E657DC-A9DB-479B-862F-97ABF862BDCE}" srcOrd="2" destOrd="0" parTransId="{29085982-047E-4BF4-9707-8506C1A001CF}" sibTransId="{EA0141FC-FFEF-4632-B782-A6017B8C9CC2}"/>
    <dgm:cxn modelId="{FABCD4F5-7CCD-45C9-A69E-3F50095194AB}" type="presOf" srcId="{D9606B68-901B-4CD4-B8B9-178E1CDD30C1}" destId="{1D4BDB1D-7A94-4450-9E45-4B37D80E4BAA}" srcOrd="1" destOrd="0" presId="urn:microsoft.com/office/officeart/2005/8/layout/matrix1"/>
    <dgm:cxn modelId="{AA79D2D7-DA17-4C4D-B2CB-37609C1A9274}" type="presOf" srcId="{4A71A932-E363-4535-AA7F-EBA4F79458B6}" destId="{C64B67B1-F7C9-4242-A039-0ADCDFC93A49}" srcOrd="0" destOrd="0" presId="urn:microsoft.com/office/officeart/2005/8/layout/matrix1"/>
    <dgm:cxn modelId="{F1793D8D-6A9D-4C9F-83D4-A208C51F6CAB}" type="presOf" srcId="{E3E657DC-A9DB-479B-862F-97ABF862BDCE}" destId="{73C78AC2-84C1-4F11-9DD6-6707C207972D}" srcOrd="0" destOrd="0" presId="urn:microsoft.com/office/officeart/2005/8/layout/matrix1"/>
    <dgm:cxn modelId="{99C4C768-5318-4913-A7D0-B87996D74781}" type="presOf" srcId="{3722929F-10DB-41B9-BDB2-B163F069DF11}" destId="{157D1FF4-0E2F-4E26-8943-268FFE96F6A6}" srcOrd="0" destOrd="0" presId="urn:microsoft.com/office/officeart/2005/8/layout/matrix1"/>
    <dgm:cxn modelId="{0DBBAB83-BF81-47B2-AAEE-3882995CBED7}" type="presParOf" srcId="{EA4AFACC-C925-48D2-BA39-9BD2B956A394}" destId="{87ABDC68-3473-48AB-A8A9-3E8AE30B7628}" srcOrd="0" destOrd="0" presId="urn:microsoft.com/office/officeart/2005/8/layout/matrix1"/>
    <dgm:cxn modelId="{D6B80AA8-D6CE-4B82-912D-2B376EC65FA1}" type="presParOf" srcId="{87ABDC68-3473-48AB-A8A9-3E8AE30B7628}" destId="{8593CB73-AF2A-4873-947F-56C2F5C7B82D}" srcOrd="0" destOrd="0" presId="urn:microsoft.com/office/officeart/2005/8/layout/matrix1"/>
    <dgm:cxn modelId="{F87B476A-7B16-4C62-BC5B-2766C4050F73}" type="presParOf" srcId="{87ABDC68-3473-48AB-A8A9-3E8AE30B7628}" destId="{1D4BDB1D-7A94-4450-9E45-4B37D80E4BAA}" srcOrd="1" destOrd="0" presId="urn:microsoft.com/office/officeart/2005/8/layout/matrix1"/>
    <dgm:cxn modelId="{4CEF32F2-9EF7-40FB-BC04-57C217B0C119}" type="presParOf" srcId="{87ABDC68-3473-48AB-A8A9-3E8AE30B7628}" destId="{01C359A6-650C-406E-B0EF-D003D7112104}" srcOrd="2" destOrd="0" presId="urn:microsoft.com/office/officeart/2005/8/layout/matrix1"/>
    <dgm:cxn modelId="{C7979012-71EB-4BF9-AC12-4090B60C39CC}" type="presParOf" srcId="{87ABDC68-3473-48AB-A8A9-3E8AE30B7628}" destId="{3E0B53DE-F06C-4ABC-A266-6573F8505CD1}" srcOrd="3" destOrd="0" presId="urn:microsoft.com/office/officeart/2005/8/layout/matrix1"/>
    <dgm:cxn modelId="{CA1A8A41-F259-4249-8904-F080B20C80D6}" type="presParOf" srcId="{87ABDC68-3473-48AB-A8A9-3E8AE30B7628}" destId="{73C78AC2-84C1-4F11-9DD6-6707C207972D}" srcOrd="4" destOrd="0" presId="urn:microsoft.com/office/officeart/2005/8/layout/matrix1"/>
    <dgm:cxn modelId="{5D2FC2EA-4D13-456C-B334-DBDA97969EA0}" type="presParOf" srcId="{87ABDC68-3473-48AB-A8A9-3E8AE30B7628}" destId="{E640CB6F-9916-4BBF-96A9-D909DD1D4E6C}" srcOrd="5" destOrd="0" presId="urn:microsoft.com/office/officeart/2005/8/layout/matrix1"/>
    <dgm:cxn modelId="{1B7ADFC0-030C-40EF-BD7E-C62DC49937BD}" type="presParOf" srcId="{87ABDC68-3473-48AB-A8A9-3E8AE30B7628}" destId="{157D1FF4-0E2F-4E26-8943-268FFE96F6A6}" srcOrd="6" destOrd="0" presId="urn:microsoft.com/office/officeart/2005/8/layout/matrix1"/>
    <dgm:cxn modelId="{F3AE9830-CA3B-432C-B757-8AA9EB76DC0E}" type="presParOf" srcId="{87ABDC68-3473-48AB-A8A9-3E8AE30B7628}" destId="{225108CF-B363-4A78-9861-DFAF74BE7861}" srcOrd="7" destOrd="0" presId="urn:microsoft.com/office/officeart/2005/8/layout/matrix1"/>
    <dgm:cxn modelId="{532FD9E9-252B-4F74-8D95-B8D66BBB15AA}" type="presParOf" srcId="{EA4AFACC-C925-48D2-BA39-9BD2B956A394}" destId="{C64B67B1-F7C9-4242-A039-0ADCDFC93A4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3CB73-AF2A-4873-947F-56C2F5C7B82D}">
      <dsp:nvSpPr>
        <dsp:cNvPr id="0" name=""/>
        <dsp:cNvSpPr/>
      </dsp:nvSpPr>
      <dsp:spPr>
        <a:xfrm rot="16200000">
          <a:off x="638944" y="-638944"/>
          <a:ext cx="3024336" cy="4302224"/>
        </a:xfrm>
        <a:prstGeom prst="round1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Голосний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Голосний </a:t>
          </a:r>
          <a:r>
            <a:rPr lang="uk-UA" sz="2900" kern="1200" dirty="0" smtClean="0"/>
            <a:t>приголосний </a:t>
          </a:r>
          <a:endParaRPr lang="uk-UA" sz="2900" kern="1200" dirty="0"/>
        </a:p>
      </dsp:txBody>
      <dsp:txXfrm rot="5400000">
        <a:off x="-1" y="1"/>
        <a:ext cx="4302224" cy="2268252"/>
      </dsp:txXfrm>
    </dsp:sp>
    <dsp:sp modelId="{01C359A6-650C-406E-B0EF-D003D7112104}">
      <dsp:nvSpPr>
        <dsp:cNvPr id="0" name=""/>
        <dsp:cNvSpPr/>
      </dsp:nvSpPr>
      <dsp:spPr>
        <a:xfrm>
          <a:off x="4302224" y="0"/>
          <a:ext cx="4302224" cy="3024336"/>
        </a:xfrm>
        <a:prstGeom prst="round1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Правила переносу слів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Правила поділу слів на склади </a:t>
          </a:r>
          <a:endParaRPr lang="uk-UA" sz="2900" kern="1200" dirty="0"/>
        </a:p>
      </dsp:txBody>
      <dsp:txXfrm>
        <a:off x="4302224" y="0"/>
        <a:ext cx="4302224" cy="2268252"/>
      </dsp:txXfrm>
    </dsp:sp>
    <dsp:sp modelId="{73C78AC2-84C1-4F11-9DD6-6707C207972D}">
      <dsp:nvSpPr>
        <dsp:cNvPr id="0" name=""/>
        <dsp:cNvSpPr/>
      </dsp:nvSpPr>
      <dsp:spPr>
        <a:xfrm rot="10800000">
          <a:off x="0" y="3024336"/>
          <a:ext cx="4302224" cy="3024336"/>
        </a:xfrm>
        <a:prstGeom prst="round1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Відкритий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Закритий </a:t>
          </a:r>
          <a:endParaRPr lang="uk-UA" sz="2900" kern="1200" dirty="0"/>
        </a:p>
      </dsp:txBody>
      <dsp:txXfrm rot="10800000">
        <a:off x="0" y="3780419"/>
        <a:ext cx="4302224" cy="2268252"/>
      </dsp:txXfrm>
    </dsp:sp>
    <dsp:sp modelId="{157D1FF4-0E2F-4E26-8943-268FFE96F6A6}">
      <dsp:nvSpPr>
        <dsp:cNvPr id="0" name=""/>
        <dsp:cNvSpPr/>
      </dsp:nvSpPr>
      <dsp:spPr>
        <a:xfrm rot="5400000">
          <a:off x="4941167" y="2385392"/>
          <a:ext cx="3024336" cy="4302224"/>
        </a:xfrm>
        <a:prstGeom prst="round1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Односкладові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Двоскладові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Багатоскладові  </a:t>
          </a:r>
          <a:endParaRPr lang="uk-UA" sz="2900" kern="1200" dirty="0"/>
        </a:p>
      </dsp:txBody>
      <dsp:txXfrm rot="-5400000">
        <a:off x="4302224" y="3780419"/>
        <a:ext cx="4302224" cy="2268252"/>
      </dsp:txXfrm>
    </dsp:sp>
    <dsp:sp modelId="{C64B67B1-F7C9-4242-A039-0ADCDFC93A49}">
      <dsp:nvSpPr>
        <dsp:cNvPr id="0" name=""/>
        <dsp:cNvSpPr/>
      </dsp:nvSpPr>
      <dsp:spPr>
        <a:xfrm>
          <a:off x="2704248" y="2255383"/>
          <a:ext cx="3400804" cy="1512168"/>
        </a:xfrm>
        <a:prstGeom prst="roundRect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 prstMaterial="plastic">
          <a:bevelT w="80600" h="18600" prst="relaxedInset"/>
          <a:bevelB w="80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smtClean="0"/>
            <a:t>Склад-?</a:t>
          </a:r>
          <a:endParaRPr lang="uk-UA" sz="4800" b="1" kern="1200" dirty="0"/>
        </a:p>
      </dsp:txBody>
      <dsp:txXfrm>
        <a:off x="2778066" y="2329201"/>
        <a:ext cx="3253168" cy="1364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560840" cy="4320480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 smtClean="0">
                <a:solidFill>
                  <a:srgbClr val="FF0000"/>
                </a:solidFill>
              </a:rPr>
              <a:t>Склад. Наголос. Орфоепічний словник і словник наголосів.</a:t>
            </a:r>
            <a:endParaRPr lang="uk-UA" sz="66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24544" y="0"/>
            <a:ext cx="6192688" cy="45719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2427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188640"/>
            <a:ext cx="762223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СКОРОМОВКИ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484784"/>
            <a:ext cx="7200800" cy="4392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</a:t>
            </a:r>
            <a:r>
              <a:rPr lang="uk-UA" sz="2800" b="1" dirty="0" smtClean="0"/>
              <a:t>Кошеня навкруг дивана </a:t>
            </a:r>
          </a:p>
          <a:p>
            <a:pPr marL="0" indent="0">
              <a:buNone/>
            </a:pPr>
            <a:r>
              <a:rPr lang="uk-UA" sz="2800" b="1" dirty="0"/>
              <a:t>  </a:t>
            </a:r>
            <a:r>
              <a:rPr lang="uk-UA" sz="2800" b="1" dirty="0" smtClean="0"/>
              <a:t>Ходить </a:t>
            </a:r>
            <a:r>
              <a:rPr lang="uk-UA" sz="2800" b="1" dirty="0" smtClean="0"/>
              <a:t>рано-рано-рано.</a:t>
            </a:r>
          </a:p>
          <a:p>
            <a:pPr marL="0" indent="0">
              <a:buNone/>
            </a:pPr>
            <a:r>
              <a:rPr lang="uk-UA" sz="2800" b="1" dirty="0"/>
              <a:t> </a:t>
            </a:r>
            <a:r>
              <a:rPr lang="uk-UA" sz="2800" b="1" dirty="0" smtClean="0"/>
              <a:t> </a:t>
            </a:r>
            <a:r>
              <a:rPr lang="uk-UA" sz="2800" b="1" dirty="0" smtClean="0"/>
              <a:t>Сонні </a:t>
            </a:r>
            <a:r>
              <a:rPr lang="uk-UA" sz="2800" b="1" dirty="0" smtClean="0"/>
              <a:t>очі </a:t>
            </a:r>
            <a:r>
              <a:rPr lang="uk-UA" sz="2800" b="1" dirty="0" err="1" smtClean="0"/>
              <a:t>продира</a:t>
            </a:r>
            <a:r>
              <a:rPr lang="uk-UA" sz="2800" b="1" dirty="0" smtClean="0"/>
              <a:t>:</a:t>
            </a:r>
          </a:p>
          <a:p>
            <a:pPr marL="0" indent="0">
              <a:buNone/>
            </a:pPr>
            <a:r>
              <a:rPr lang="uk-UA" sz="2800" b="1" dirty="0" smtClean="0"/>
              <a:t>- </a:t>
            </a:r>
            <a:r>
              <a:rPr lang="uk-UA" sz="2800" b="1" dirty="0" smtClean="0"/>
              <a:t>Де нора-нора-нора?</a:t>
            </a:r>
          </a:p>
          <a:p>
            <a:pPr marL="0" indent="0">
              <a:buNone/>
            </a:pPr>
            <a:endParaRPr lang="uk-UA" sz="2800" b="1" dirty="0" smtClean="0"/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   </a:t>
            </a:r>
            <a:r>
              <a:rPr lang="uk-UA" sz="2800" b="1" dirty="0" smtClean="0"/>
              <a:t>Ми </a:t>
            </a:r>
            <a:r>
              <a:rPr lang="uk-UA" sz="2800" b="1" dirty="0" smtClean="0"/>
              <a:t>боролись дружньо з грипом,</a:t>
            </a:r>
          </a:p>
          <a:p>
            <a:pPr marL="0" indent="0">
              <a:buNone/>
            </a:pPr>
            <a:r>
              <a:rPr lang="uk-UA" sz="2800" b="1" dirty="0"/>
              <a:t> </a:t>
            </a:r>
            <a:r>
              <a:rPr lang="uk-UA" sz="2800" b="1" dirty="0" smtClean="0"/>
              <a:t>             </a:t>
            </a:r>
            <a:r>
              <a:rPr lang="uk-UA" sz="2800" b="1" dirty="0" smtClean="0"/>
              <a:t> </a:t>
            </a:r>
            <a:r>
              <a:rPr lang="uk-UA" sz="2800" b="1" dirty="0" smtClean="0"/>
              <a:t>Ми його перемогли ,</a:t>
            </a:r>
          </a:p>
          <a:p>
            <a:pPr marL="0" indent="0">
              <a:buNone/>
            </a:pPr>
            <a:r>
              <a:rPr lang="uk-UA" sz="2800" b="1" dirty="0"/>
              <a:t> </a:t>
            </a:r>
            <a:r>
              <a:rPr lang="uk-UA" sz="2800" b="1" dirty="0" smtClean="0"/>
              <a:t>             </a:t>
            </a:r>
            <a:r>
              <a:rPr lang="uk-UA" sz="2800" b="1" dirty="0" smtClean="0"/>
              <a:t> </a:t>
            </a:r>
            <a:r>
              <a:rPr lang="uk-UA" sz="2800" b="1" dirty="0" smtClean="0"/>
              <a:t>Бо ми з липи-липи-липи</a:t>
            </a:r>
          </a:p>
          <a:p>
            <a:pPr marL="0" indent="0">
              <a:buNone/>
            </a:pPr>
            <a:r>
              <a:rPr lang="uk-UA" sz="2800" b="1" dirty="0"/>
              <a:t> </a:t>
            </a:r>
            <a:r>
              <a:rPr lang="uk-UA" sz="2800" b="1" dirty="0" smtClean="0"/>
              <a:t>             </a:t>
            </a:r>
            <a:r>
              <a:rPr lang="uk-UA" sz="2800" b="1" dirty="0" smtClean="0"/>
              <a:t> </a:t>
            </a:r>
            <a:r>
              <a:rPr lang="uk-UA" sz="2800" b="1" dirty="0" smtClean="0"/>
              <a:t>Чай пили-пили-пили.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20335652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74440" cy="97036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476672"/>
            <a:ext cx="7632848" cy="5174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 </a:t>
            </a:r>
            <a:r>
              <a:rPr lang="uk-UA" sz="2800" dirty="0" smtClean="0"/>
              <a:t>    </a:t>
            </a:r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Позначте у </a:t>
            </a:r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виділених </a:t>
            </a:r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словах місце наголосу, поясніть лексичне значення слів .</a:t>
            </a:r>
          </a:p>
          <a:p>
            <a:pPr marL="0" indent="0" algn="ctr">
              <a:buNone/>
            </a:pPr>
            <a:endParaRPr lang="uk-UA" sz="3600" dirty="0"/>
          </a:p>
          <a:p>
            <a:pPr marL="0" indent="0">
              <a:buNone/>
            </a:pPr>
            <a:r>
              <a:rPr lang="uk-UA" sz="4000" b="1" dirty="0" smtClean="0">
                <a:solidFill>
                  <a:srgbClr val="002060"/>
                </a:solidFill>
              </a:rPr>
              <a:t>      </a:t>
            </a:r>
            <a:r>
              <a:rPr lang="uk-UA" sz="4800" b="1" i="1" dirty="0" smtClean="0">
                <a:solidFill>
                  <a:srgbClr val="002060"/>
                </a:solidFill>
              </a:rPr>
              <a:t>Парне катання,            парне молоко.</a:t>
            </a:r>
          </a:p>
        </p:txBody>
      </p:sp>
    </p:spTree>
    <p:extLst>
      <p:ext uri="{BB962C8B-B14F-4D97-AF65-F5344CB8AC3E}">
        <p14:creationId xmlns:p14="http://schemas.microsoft.com/office/powerpoint/2010/main" val="300897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7" y="-3123728"/>
            <a:ext cx="5256584" cy="352839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332656"/>
            <a:ext cx="7272808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Що необхідно було знати учениці, щоб не допустити помилок?</a:t>
            </a:r>
          </a:p>
          <a:p>
            <a:pPr marL="0" indent="0">
              <a:buNone/>
            </a:pPr>
            <a:r>
              <a:rPr lang="uk-UA" sz="4400" dirty="0"/>
              <a:t> </a:t>
            </a:r>
            <a:r>
              <a:rPr lang="uk-UA" sz="4400" dirty="0" smtClean="0"/>
              <a:t>                </a:t>
            </a:r>
          </a:p>
          <a:p>
            <a:pPr marL="0" indent="0">
              <a:buNone/>
            </a:pPr>
            <a:r>
              <a:rPr lang="uk-UA" sz="4400" dirty="0"/>
              <a:t> </a:t>
            </a:r>
            <a:r>
              <a:rPr lang="uk-UA" sz="4400" dirty="0" smtClean="0"/>
              <a:t>     </a:t>
            </a:r>
            <a:r>
              <a:rPr lang="uk-UA" sz="5400" b="1" i="1" dirty="0" smtClean="0">
                <a:solidFill>
                  <a:srgbClr val="002060"/>
                </a:solidFill>
              </a:rPr>
              <a:t>Мама пошила плаття з атласу.</a:t>
            </a:r>
            <a:endParaRPr lang="uk-UA" sz="5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53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62234346"/>
              </p:ext>
            </p:extLst>
          </p:nvPr>
        </p:nvGraphicFramePr>
        <p:xfrm>
          <a:off x="0" y="548680"/>
          <a:ext cx="860444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950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5" y="4941168"/>
            <a:ext cx="720080" cy="574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632848" cy="52897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b="1" dirty="0" smtClean="0">
                <a:solidFill>
                  <a:schemeClr val="accent6"/>
                </a:solidFill>
              </a:rPr>
              <a:t>     </a:t>
            </a:r>
            <a:r>
              <a:rPr lang="uk-UA" sz="4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Прочитайте й поясніть значення слів.</a:t>
            </a:r>
          </a:p>
          <a:p>
            <a:pPr marL="0" indent="0">
              <a:buNone/>
            </a:pPr>
            <a:r>
              <a:rPr lang="uk-UA" sz="4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Складіть із ними речення.</a:t>
            </a:r>
          </a:p>
          <a:p>
            <a:pPr marL="0" indent="0">
              <a:buNone/>
            </a:pPr>
            <a:endParaRPr lang="uk-UA" sz="3600" dirty="0" smtClean="0"/>
          </a:p>
          <a:p>
            <a:pPr marL="0" indent="0">
              <a:buNone/>
            </a:pPr>
            <a:r>
              <a:rPr lang="uk-UA" sz="4400" b="1" dirty="0" smtClean="0"/>
              <a:t>             </a:t>
            </a:r>
            <a:r>
              <a:rPr lang="uk-UA" sz="4400" b="1" i="1" dirty="0" smtClean="0"/>
              <a:t>роботИ-рОботи </a:t>
            </a:r>
          </a:p>
          <a:p>
            <a:pPr marL="0" indent="0">
              <a:buNone/>
            </a:pPr>
            <a:r>
              <a:rPr lang="uk-UA" sz="4400" b="1" i="1" dirty="0"/>
              <a:t> </a:t>
            </a:r>
            <a:r>
              <a:rPr lang="uk-UA" sz="4400" b="1" i="1" dirty="0" smtClean="0"/>
              <a:t>             </a:t>
            </a:r>
            <a:r>
              <a:rPr lang="uk-UA" sz="4400" b="1" i="1" dirty="0" err="1" smtClean="0"/>
              <a:t>ж</a:t>
            </a:r>
            <a:r>
              <a:rPr lang="uk-UA" sz="4400" b="1" i="1" dirty="0" err="1"/>
              <a:t>И</a:t>
            </a:r>
            <a:r>
              <a:rPr lang="uk-UA" sz="4400" b="1" i="1" dirty="0" err="1" smtClean="0"/>
              <a:t>ли-</a:t>
            </a:r>
            <a:r>
              <a:rPr lang="uk-UA" sz="4400" b="1" i="1" dirty="0" smtClean="0"/>
              <a:t> </a:t>
            </a:r>
            <a:r>
              <a:rPr lang="uk-UA" sz="4400" b="1" i="1" dirty="0" err="1" smtClean="0"/>
              <a:t>жилИ</a:t>
            </a:r>
            <a:endParaRPr lang="uk-UA" sz="4400" b="1" i="1" dirty="0"/>
          </a:p>
        </p:txBody>
      </p:sp>
    </p:spTree>
    <p:extLst>
      <p:ext uri="{BB962C8B-B14F-4D97-AF65-F5344CB8AC3E}">
        <p14:creationId xmlns:p14="http://schemas.microsoft.com/office/powerpoint/2010/main" val="269438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</TotalTime>
  <Words>125</Words>
  <Application>Microsoft Office PowerPoint</Application>
  <PresentationFormat>Экран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СКОРОМОВКИ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№1</dc:title>
  <dc:creator>Admin</dc:creator>
  <cp:lastModifiedBy>Admin</cp:lastModifiedBy>
  <cp:revision>8</cp:revision>
  <dcterms:created xsi:type="dcterms:W3CDTF">2018-12-29T11:21:38Z</dcterms:created>
  <dcterms:modified xsi:type="dcterms:W3CDTF">2018-12-31T13:24:23Z</dcterms:modified>
</cp:coreProperties>
</file>