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0F020B-2705-47B9-8654-945BEA60F3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9A72C4E-436C-49AD-B507-27EB1F6BCCD1}">
      <dgm:prSet phldrT="[Текст]"/>
      <dgm:spPr/>
      <dgm:t>
        <a:bodyPr/>
        <a:lstStyle/>
        <a:p>
          <a:r>
            <a:rPr lang="uk-UA" dirty="0" smtClean="0"/>
            <a:t>Асиміляція за дзвінкістю</a:t>
          </a:r>
          <a:endParaRPr lang="uk-UA" dirty="0"/>
        </a:p>
      </dgm:t>
    </dgm:pt>
    <dgm:pt modelId="{60BCEDFE-5281-4BAD-B145-5E81BFACD4F8}" type="parTrans" cxnId="{C6D61480-94D1-45BD-8E9B-CE22AF7B3F17}">
      <dgm:prSet/>
      <dgm:spPr/>
      <dgm:t>
        <a:bodyPr/>
        <a:lstStyle/>
        <a:p>
          <a:endParaRPr lang="uk-UA"/>
        </a:p>
      </dgm:t>
    </dgm:pt>
    <dgm:pt modelId="{20775EE0-EBB6-46A4-9CEA-B8C6F4AA0A8E}" type="sibTrans" cxnId="{C6D61480-94D1-45BD-8E9B-CE22AF7B3F17}">
      <dgm:prSet/>
      <dgm:spPr/>
      <dgm:t>
        <a:bodyPr/>
        <a:lstStyle/>
        <a:p>
          <a:endParaRPr lang="uk-UA"/>
        </a:p>
      </dgm:t>
    </dgm:pt>
    <dgm:pt modelId="{5CD6814C-A2C8-461C-BD4D-1FCA23CC417F}">
      <dgm:prSet phldrT="[Текст]" custT="1"/>
      <dgm:spPr/>
      <dgm:t>
        <a:bodyPr/>
        <a:lstStyle/>
        <a:p>
          <a:r>
            <a:rPr lang="en-US" sz="1700" dirty="0" smtClean="0"/>
            <a:t> </a:t>
          </a:r>
          <a:r>
            <a:rPr lang="uk-UA" sz="1700" dirty="0" smtClean="0"/>
            <a:t>Дзвінкий шумний приголосний,впливаючи на попередній глухий ,що стоїть з ним поряд , перетворює його на відповідний дзвінкий:</a:t>
          </a:r>
        </a:p>
        <a:p>
          <a:r>
            <a:rPr lang="ru-RU" sz="1700" dirty="0" err="1" smtClean="0"/>
            <a:t>Боротьба</a:t>
          </a:r>
          <a:r>
            <a:rPr lang="ru-RU" sz="1700" dirty="0" smtClean="0"/>
            <a:t> - [ б о р о д’ б А] ,  </a:t>
          </a:r>
          <a:endParaRPr lang="uk-UA" sz="1700" dirty="0" smtClean="0"/>
        </a:p>
        <a:p>
          <a:r>
            <a:rPr lang="ru-RU" sz="1700" dirty="0" smtClean="0"/>
            <a:t>Молотьба –</a:t>
          </a:r>
          <a:r>
            <a:rPr lang="en-US" sz="1700" dirty="0" smtClean="0"/>
            <a:t> [</a:t>
          </a:r>
          <a:r>
            <a:rPr lang="uk-UA" sz="1700" dirty="0" smtClean="0"/>
            <a:t>м о л о д б А</a:t>
          </a:r>
          <a:r>
            <a:rPr lang="en-US" sz="1700" dirty="0" smtClean="0"/>
            <a:t>]</a:t>
          </a:r>
          <a:endParaRPr lang="uk-UA" sz="1700" dirty="0" smtClean="0"/>
        </a:p>
        <a:p>
          <a:endParaRPr lang="uk-UA" sz="1600" dirty="0"/>
        </a:p>
      </dgm:t>
    </dgm:pt>
    <dgm:pt modelId="{81F16B9D-33C9-40D9-9088-8C58345C3B73}" type="parTrans" cxnId="{01589EB2-DBD3-4489-87C3-9945CAABCB09}">
      <dgm:prSet/>
      <dgm:spPr/>
      <dgm:t>
        <a:bodyPr/>
        <a:lstStyle/>
        <a:p>
          <a:endParaRPr lang="uk-UA"/>
        </a:p>
      </dgm:t>
    </dgm:pt>
    <dgm:pt modelId="{C7649650-F57C-4AAD-A847-0EF0BDE099FA}" type="sibTrans" cxnId="{01589EB2-DBD3-4489-87C3-9945CAABCB09}">
      <dgm:prSet/>
      <dgm:spPr/>
      <dgm:t>
        <a:bodyPr/>
        <a:lstStyle/>
        <a:p>
          <a:endParaRPr lang="uk-UA"/>
        </a:p>
      </dgm:t>
    </dgm:pt>
    <dgm:pt modelId="{D9852009-E8A6-4854-AB92-9E71F6285E47}">
      <dgm:prSet phldrT="[Текст]"/>
      <dgm:spPr/>
      <dgm:t>
        <a:bodyPr/>
        <a:lstStyle/>
        <a:p>
          <a:r>
            <a:rPr lang="uk-UA" dirty="0" smtClean="0"/>
            <a:t>Асиміляція  за  глухістю </a:t>
          </a:r>
          <a:endParaRPr lang="uk-UA" dirty="0"/>
        </a:p>
      </dgm:t>
    </dgm:pt>
    <dgm:pt modelId="{FA5C0F05-5D0B-496F-A854-096BAB4B0F29}" type="parTrans" cxnId="{6073086A-967C-4955-88AF-F1F3DD510842}">
      <dgm:prSet/>
      <dgm:spPr/>
      <dgm:t>
        <a:bodyPr/>
        <a:lstStyle/>
        <a:p>
          <a:endParaRPr lang="uk-UA"/>
        </a:p>
      </dgm:t>
    </dgm:pt>
    <dgm:pt modelId="{1D7B6FC8-E90D-4252-8AE3-95471FE6307E}" type="sibTrans" cxnId="{6073086A-967C-4955-88AF-F1F3DD510842}">
      <dgm:prSet/>
      <dgm:spPr/>
      <dgm:t>
        <a:bodyPr/>
        <a:lstStyle/>
        <a:p>
          <a:endParaRPr lang="uk-UA"/>
        </a:p>
      </dgm:t>
    </dgm:pt>
    <dgm:pt modelId="{9D3466ED-4CC4-4798-B9C8-15A6E132D0D5}">
      <dgm:prSet phldrT="[Текст]"/>
      <dgm:spPr/>
      <dgm:t>
        <a:bodyPr/>
        <a:lstStyle/>
        <a:p>
          <a:r>
            <a:rPr lang="uk-UA" dirty="0" smtClean="0"/>
            <a:t>Асиміляція за м</a:t>
          </a:r>
          <a:r>
            <a:rPr lang="en-US" dirty="0" smtClean="0"/>
            <a:t>’</a:t>
          </a:r>
          <a:r>
            <a:rPr lang="uk-UA" dirty="0" smtClean="0"/>
            <a:t>якістю</a:t>
          </a:r>
          <a:endParaRPr lang="uk-UA" dirty="0"/>
        </a:p>
      </dgm:t>
    </dgm:pt>
    <dgm:pt modelId="{CA5BA39C-81C9-4FE1-A96C-93946BC7AFAC}" type="parTrans" cxnId="{AAD914C5-BCC1-44A1-AD26-79068D336880}">
      <dgm:prSet/>
      <dgm:spPr/>
      <dgm:t>
        <a:bodyPr/>
        <a:lstStyle/>
        <a:p>
          <a:endParaRPr lang="uk-UA"/>
        </a:p>
      </dgm:t>
    </dgm:pt>
    <dgm:pt modelId="{B3155397-76D5-4BF7-847C-01817BB30886}" type="sibTrans" cxnId="{AAD914C5-BCC1-44A1-AD26-79068D336880}">
      <dgm:prSet/>
      <dgm:spPr/>
      <dgm:t>
        <a:bodyPr/>
        <a:lstStyle/>
        <a:p>
          <a:endParaRPr lang="uk-UA"/>
        </a:p>
      </dgm:t>
    </dgm:pt>
    <dgm:pt modelId="{2F98803C-F4F7-4D6C-9A98-84AED1DBA163}">
      <dgm:prSet phldrT="[Текст]" custT="1"/>
      <dgm:spPr/>
      <dgm:t>
        <a:bodyPr/>
        <a:lstStyle/>
        <a:p>
          <a:r>
            <a:rPr lang="uk-UA" sz="1700" dirty="0" smtClean="0"/>
            <a:t>Перед наступними  м</a:t>
          </a:r>
          <a:r>
            <a:rPr lang="en-US" sz="1700" dirty="0" smtClean="0"/>
            <a:t>’</a:t>
          </a:r>
          <a:r>
            <a:rPr lang="uk-UA" sz="1700" dirty="0" smtClean="0"/>
            <a:t>якими або пом</a:t>
          </a:r>
          <a:r>
            <a:rPr lang="en-US" sz="1700" dirty="0" smtClean="0"/>
            <a:t>’</a:t>
          </a:r>
          <a:r>
            <a:rPr lang="uk-UA" sz="1700" dirty="0" err="1" smtClean="0"/>
            <a:t>якшеними</a:t>
          </a:r>
          <a:r>
            <a:rPr lang="uk-UA" sz="1700" dirty="0" smtClean="0"/>
            <a:t> приголосними у вимові виступають м</a:t>
          </a:r>
          <a:r>
            <a:rPr lang="en-US" sz="1700" dirty="0" smtClean="0"/>
            <a:t>’</a:t>
          </a:r>
          <a:r>
            <a:rPr lang="uk-UA" sz="1700" dirty="0" smtClean="0"/>
            <a:t>які </a:t>
          </a:r>
          <a:r>
            <a:rPr lang="en-US" sz="1700" dirty="0" smtClean="0"/>
            <a:t> </a:t>
          </a:r>
          <a:r>
            <a:rPr lang="uk-UA" sz="1700" dirty="0" smtClean="0"/>
            <a:t>[</a:t>
          </a:r>
          <a:r>
            <a:rPr lang="uk-UA" sz="1700" dirty="0" err="1" smtClean="0"/>
            <a:t>д‘</a:t>
          </a:r>
          <a:r>
            <a:rPr lang="uk-UA" sz="1700" dirty="0" smtClean="0"/>
            <a:t>], [</a:t>
          </a:r>
          <a:r>
            <a:rPr lang="uk-UA" sz="1700" dirty="0" err="1" smtClean="0"/>
            <a:t>т‘</a:t>
          </a:r>
          <a:r>
            <a:rPr lang="uk-UA" sz="1700" dirty="0" smtClean="0"/>
            <a:t>], [</a:t>
          </a:r>
          <a:r>
            <a:rPr lang="uk-UA" sz="1700" dirty="0" err="1" smtClean="0"/>
            <a:t>з‘</a:t>
          </a:r>
          <a:r>
            <a:rPr lang="uk-UA" sz="1700" dirty="0" smtClean="0"/>
            <a:t>],[</a:t>
          </a:r>
          <a:r>
            <a:rPr lang="uk-UA" sz="1700" dirty="0" err="1" smtClean="0"/>
            <a:t>с‘</a:t>
          </a:r>
          <a:r>
            <a:rPr lang="uk-UA" sz="1700" dirty="0" smtClean="0"/>
            <a:t>] , [</a:t>
          </a:r>
          <a:r>
            <a:rPr lang="uk-UA" sz="1700" dirty="0" err="1" smtClean="0"/>
            <a:t>ц‘</a:t>
          </a:r>
          <a:r>
            <a:rPr lang="uk-UA" sz="1700" dirty="0" smtClean="0"/>
            <a:t>] ,[</a:t>
          </a:r>
          <a:r>
            <a:rPr lang="uk-UA" sz="1700" dirty="0" err="1" smtClean="0"/>
            <a:t>н‘</a:t>
          </a:r>
          <a:r>
            <a:rPr lang="uk-UA" sz="1700" dirty="0" smtClean="0"/>
            <a:t>]: </a:t>
          </a:r>
          <a:r>
            <a:rPr lang="en-US" sz="1700" dirty="0" smtClean="0"/>
            <a:t> </a:t>
          </a:r>
          <a:r>
            <a:rPr lang="uk-UA" sz="1700" dirty="0" smtClean="0"/>
            <a:t>[р А д</a:t>
          </a:r>
          <a:r>
            <a:rPr lang="en-US" sz="1700" dirty="0" smtClean="0"/>
            <a:t>’</a:t>
          </a:r>
          <a:r>
            <a:rPr lang="uk-UA" sz="1700" dirty="0" smtClean="0"/>
            <a:t> і с</a:t>
          </a:r>
          <a:r>
            <a:rPr lang="en-US" sz="1700" dirty="0" smtClean="0"/>
            <a:t>’</a:t>
          </a:r>
          <a:r>
            <a:rPr lang="uk-UA" sz="1700" dirty="0" smtClean="0"/>
            <a:t> т</a:t>
          </a:r>
          <a:r>
            <a:rPr lang="en-US" sz="1700" dirty="0" smtClean="0"/>
            <a:t>’</a:t>
          </a:r>
          <a:r>
            <a:rPr lang="uk-UA" sz="1700" dirty="0" smtClean="0"/>
            <a:t>]</a:t>
          </a:r>
          <a:r>
            <a:rPr lang="en-US" sz="1700" dirty="0" smtClean="0"/>
            <a:t>. </a:t>
          </a:r>
          <a:r>
            <a:rPr lang="uk-UA" sz="1700" dirty="0" smtClean="0"/>
            <a:t> Але перед  приголосними  [</a:t>
          </a:r>
          <a:r>
            <a:rPr lang="uk-UA" sz="1700" dirty="0" err="1" smtClean="0"/>
            <a:t>р‘</a:t>
          </a:r>
          <a:r>
            <a:rPr lang="uk-UA" sz="1700" dirty="0" smtClean="0"/>
            <a:t>], [</a:t>
          </a:r>
          <a:r>
            <a:rPr lang="uk-UA" sz="1700" dirty="0" err="1" smtClean="0"/>
            <a:t>к‘</a:t>
          </a:r>
          <a:r>
            <a:rPr lang="uk-UA" sz="1700" dirty="0" smtClean="0"/>
            <a:t>] , [</a:t>
          </a:r>
          <a:r>
            <a:rPr lang="uk-UA" sz="1700" dirty="0" err="1" smtClean="0"/>
            <a:t>г‘</a:t>
          </a:r>
          <a:r>
            <a:rPr lang="uk-UA" sz="1700" dirty="0" smtClean="0"/>
            <a:t>] , [м ‘] , [</a:t>
          </a:r>
          <a:r>
            <a:rPr lang="uk-UA" sz="1700" dirty="0" err="1" smtClean="0"/>
            <a:t>б‘</a:t>
          </a:r>
          <a:r>
            <a:rPr lang="uk-UA" sz="1700" dirty="0" smtClean="0"/>
            <a:t>] , [</a:t>
          </a:r>
          <a:r>
            <a:rPr lang="uk-UA" sz="1700" dirty="0" err="1" smtClean="0"/>
            <a:t>в‘</a:t>
          </a:r>
          <a:r>
            <a:rPr lang="uk-UA" sz="1700" dirty="0" smtClean="0"/>
            <a:t>] , [</a:t>
          </a:r>
          <a:r>
            <a:rPr lang="uk-UA" sz="1700" dirty="0" err="1" smtClean="0"/>
            <a:t>ф‘</a:t>
          </a:r>
          <a:r>
            <a:rPr lang="uk-UA" sz="1700" dirty="0" smtClean="0"/>
            <a:t>] ,[</a:t>
          </a:r>
          <a:r>
            <a:rPr lang="uk-UA" sz="1700" dirty="0" err="1" smtClean="0"/>
            <a:t>ш‘</a:t>
          </a:r>
          <a:r>
            <a:rPr lang="uk-UA" sz="1700" dirty="0" smtClean="0"/>
            <a:t>] , [</a:t>
          </a:r>
          <a:r>
            <a:rPr lang="uk-UA" sz="1700" dirty="0" err="1" smtClean="0"/>
            <a:t>ч‘</a:t>
          </a:r>
          <a:r>
            <a:rPr lang="uk-UA" sz="1700" dirty="0" smtClean="0"/>
            <a:t>] , [</a:t>
          </a:r>
          <a:r>
            <a:rPr lang="uk-UA" sz="1700" dirty="0" err="1" smtClean="0"/>
            <a:t>ш‘</a:t>
          </a:r>
          <a:r>
            <a:rPr lang="uk-UA" sz="1700" dirty="0" smtClean="0"/>
            <a:t>] , що стоять на початку  кореня , приголосні [д] , [з]  у кінці префікса зазвичай не пом</a:t>
          </a:r>
          <a:r>
            <a:rPr lang="en-US" sz="1700" dirty="0" smtClean="0"/>
            <a:t>’</a:t>
          </a:r>
          <a:r>
            <a:rPr lang="uk-UA" sz="1700" dirty="0" err="1" smtClean="0"/>
            <a:t>якшуються</a:t>
          </a:r>
          <a:r>
            <a:rPr lang="uk-UA" sz="1700" dirty="0" smtClean="0"/>
            <a:t> :  відвіку - [в</a:t>
          </a:r>
          <a:r>
            <a:rPr lang="en-US" sz="1700" dirty="0" smtClean="0"/>
            <a:t>’</a:t>
          </a:r>
          <a:r>
            <a:rPr lang="uk-UA" sz="1700" dirty="0" smtClean="0"/>
            <a:t>і д </a:t>
          </a:r>
          <a:r>
            <a:rPr lang="uk-UA" sz="1700" dirty="0" err="1" smtClean="0"/>
            <a:t>в‘</a:t>
          </a:r>
          <a:r>
            <a:rPr lang="uk-UA" sz="1700" dirty="0" smtClean="0"/>
            <a:t> І к у] , звідкіля - [з </a:t>
          </a:r>
          <a:r>
            <a:rPr lang="uk-UA" sz="1700" dirty="0" err="1" smtClean="0"/>
            <a:t>в‘</a:t>
          </a:r>
          <a:r>
            <a:rPr lang="uk-UA" sz="1700" dirty="0" smtClean="0"/>
            <a:t> і д к</a:t>
          </a:r>
          <a:r>
            <a:rPr lang="en-US" sz="1700" dirty="0" smtClean="0"/>
            <a:t>’</a:t>
          </a:r>
          <a:r>
            <a:rPr lang="uk-UA" sz="1700" dirty="0" smtClean="0"/>
            <a:t> і л</a:t>
          </a:r>
          <a:r>
            <a:rPr lang="en-US" sz="1700" dirty="0" smtClean="0"/>
            <a:t>’</a:t>
          </a:r>
          <a:r>
            <a:rPr lang="uk-UA" sz="1700" dirty="0" smtClean="0"/>
            <a:t> А].</a:t>
          </a:r>
          <a:endParaRPr lang="uk-UA" sz="1700" dirty="0"/>
        </a:p>
      </dgm:t>
    </dgm:pt>
    <dgm:pt modelId="{4296F6C1-224B-46D6-8A36-B7C5DC20197A}" type="parTrans" cxnId="{4FB75D61-0D4C-474F-A56C-9B70FD3CD315}">
      <dgm:prSet/>
      <dgm:spPr/>
      <dgm:t>
        <a:bodyPr/>
        <a:lstStyle/>
        <a:p>
          <a:endParaRPr lang="uk-UA"/>
        </a:p>
      </dgm:t>
    </dgm:pt>
    <dgm:pt modelId="{AA3CB6D7-0A18-476E-84C1-85C0D6714DB1}" type="sibTrans" cxnId="{4FB75D61-0D4C-474F-A56C-9B70FD3CD315}">
      <dgm:prSet/>
      <dgm:spPr/>
      <dgm:t>
        <a:bodyPr/>
        <a:lstStyle/>
        <a:p>
          <a:endParaRPr lang="uk-UA"/>
        </a:p>
      </dgm:t>
    </dgm:pt>
    <dgm:pt modelId="{237FC32B-2077-4400-BAB2-62D3FC713AC9}">
      <dgm:prSet phldrT="[Текст]" custT="1"/>
      <dgm:spPr/>
      <dgm:t>
        <a:bodyPr/>
        <a:lstStyle/>
        <a:p>
          <a:endParaRPr lang="ru-RU" sz="1800" dirty="0" smtClean="0"/>
        </a:p>
        <a:p>
          <a:r>
            <a:rPr lang="ru-RU" sz="1800" dirty="0" err="1" smtClean="0"/>
            <a:t>Дзвінкі</a:t>
          </a:r>
          <a:r>
            <a:rPr lang="ru-RU" sz="1800" dirty="0" smtClean="0"/>
            <a:t> звуки перед глухими в </a:t>
          </a:r>
          <a:r>
            <a:rPr lang="ru-RU" sz="1800" dirty="0" err="1" smtClean="0"/>
            <a:t>середині</a:t>
          </a:r>
          <a:r>
            <a:rPr lang="ru-RU" sz="1800" dirty="0" smtClean="0"/>
            <a:t> слова не </a:t>
          </a:r>
          <a:r>
            <a:rPr lang="ru-RU" sz="1800" dirty="0" err="1" smtClean="0"/>
            <a:t>уподібнюється</a:t>
          </a:r>
          <a:r>
            <a:rPr lang="ru-RU" sz="1800" dirty="0" smtClean="0"/>
            <a:t> до глухих. Лише звук [г] перед глухими звуками </a:t>
          </a:r>
          <a:r>
            <a:rPr lang="ru-RU" sz="1800" dirty="0" err="1" smtClean="0"/>
            <a:t>вимовляється</a:t>
          </a:r>
          <a:r>
            <a:rPr lang="ru-RU" sz="1800" dirty="0" smtClean="0"/>
            <a:t> так, як </a:t>
          </a:r>
          <a:r>
            <a:rPr lang="ru-RU" sz="1800" dirty="0" err="1" smtClean="0"/>
            <a:t>парний</a:t>
          </a:r>
          <a:r>
            <a:rPr lang="ru-RU" sz="1800" dirty="0" smtClean="0"/>
            <a:t> </a:t>
          </a:r>
          <a:r>
            <a:rPr lang="ru-RU" sz="1800" dirty="0" err="1" smtClean="0"/>
            <a:t>йому</a:t>
          </a:r>
          <a:r>
            <a:rPr lang="ru-RU" sz="1800" dirty="0" smtClean="0"/>
            <a:t>  </a:t>
          </a:r>
          <a:r>
            <a:rPr lang="ru-RU" sz="1800" dirty="0" err="1" smtClean="0"/>
            <a:t>глухий</a:t>
          </a:r>
          <a:r>
            <a:rPr lang="ru-RU" sz="1800" dirty="0" smtClean="0"/>
            <a:t> [х] у </a:t>
          </a:r>
          <a:r>
            <a:rPr lang="ru-RU" sz="1800" dirty="0" err="1" smtClean="0"/>
            <a:t>деяких</a:t>
          </a:r>
          <a:r>
            <a:rPr lang="ru-RU" sz="1800" dirty="0" smtClean="0"/>
            <a:t> словах :</a:t>
          </a:r>
        </a:p>
        <a:p>
          <a:r>
            <a:rPr lang="ru-RU" sz="1800" dirty="0" smtClean="0"/>
            <a:t>Легко - [л Е х к о] , </a:t>
          </a:r>
          <a:r>
            <a:rPr lang="ru-RU" sz="1800" dirty="0" err="1" smtClean="0"/>
            <a:t>вогко</a:t>
          </a:r>
          <a:r>
            <a:rPr lang="ru-RU" sz="1800" dirty="0" smtClean="0"/>
            <a:t> – [в О х к </a:t>
          </a:r>
          <a:r>
            <a:rPr lang="uk-UA" sz="1800" dirty="0" smtClean="0"/>
            <a:t>о</a:t>
          </a:r>
          <a:r>
            <a:rPr lang="en-US" sz="1800" dirty="0" smtClean="0"/>
            <a:t>]</a:t>
          </a:r>
          <a:r>
            <a:rPr lang="uk-UA" sz="1800" dirty="0" smtClean="0"/>
            <a:t> , нігті – </a:t>
          </a:r>
          <a:r>
            <a:rPr lang="en-US" sz="1800" dirty="0" smtClean="0"/>
            <a:t>[</a:t>
          </a:r>
          <a:r>
            <a:rPr lang="uk-UA" sz="1800" dirty="0" smtClean="0"/>
            <a:t>н</a:t>
          </a:r>
          <a:r>
            <a:rPr lang="en-US" sz="1800" dirty="0" smtClean="0"/>
            <a:t>’</a:t>
          </a:r>
          <a:r>
            <a:rPr lang="uk-UA" sz="1800" dirty="0" smtClean="0"/>
            <a:t> І х т</a:t>
          </a:r>
          <a:r>
            <a:rPr lang="en-US" sz="1800" dirty="0" smtClean="0"/>
            <a:t>’ </a:t>
          </a:r>
          <a:r>
            <a:rPr lang="uk-UA" sz="1800" dirty="0" smtClean="0"/>
            <a:t>і</a:t>
          </a:r>
          <a:r>
            <a:rPr lang="en-US" sz="1800" dirty="0" smtClean="0"/>
            <a:t>]</a:t>
          </a:r>
          <a:r>
            <a:rPr lang="uk-UA" sz="1800" dirty="0" smtClean="0"/>
            <a:t> , дьогтю</a:t>
          </a:r>
          <a:r>
            <a:rPr lang="en-US" sz="1800" dirty="0" smtClean="0"/>
            <a:t> -</a:t>
          </a:r>
          <a:r>
            <a:rPr lang="uk-UA" sz="1800" dirty="0" smtClean="0"/>
            <a:t> </a:t>
          </a:r>
          <a:r>
            <a:rPr lang="en-US" sz="1800" dirty="0" smtClean="0"/>
            <a:t>[</a:t>
          </a:r>
          <a:r>
            <a:rPr lang="uk-UA" sz="1800" dirty="0" smtClean="0"/>
            <a:t>д</a:t>
          </a:r>
          <a:r>
            <a:rPr lang="en-US" sz="1800" dirty="0" smtClean="0"/>
            <a:t>’</a:t>
          </a:r>
          <a:r>
            <a:rPr lang="uk-UA" sz="1800" dirty="0" smtClean="0"/>
            <a:t> О х т</a:t>
          </a:r>
          <a:r>
            <a:rPr lang="en-US" sz="1800" dirty="0" smtClean="0"/>
            <a:t>’</a:t>
          </a:r>
          <a:r>
            <a:rPr lang="uk-UA" sz="1800" dirty="0" smtClean="0"/>
            <a:t> у</a:t>
          </a:r>
          <a:r>
            <a:rPr lang="en-US" sz="1800" dirty="0" smtClean="0"/>
            <a:t>]</a:t>
          </a:r>
          <a:endParaRPr lang="uk-UA" sz="1800" dirty="0"/>
        </a:p>
      </dgm:t>
    </dgm:pt>
    <dgm:pt modelId="{B5605E32-F1CB-459D-BE7D-02E6BA908FB5}" type="parTrans" cxnId="{AB64D90A-9EDC-44E4-B8C3-4E602B816265}">
      <dgm:prSet/>
      <dgm:spPr/>
      <dgm:t>
        <a:bodyPr/>
        <a:lstStyle/>
        <a:p>
          <a:endParaRPr lang="uk-UA"/>
        </a:p>
      </dgm:t>
    </dgm:pt>
    <dgm:pt modelId="{D8AF1E00-4C06-4941-8A72-B2DBC0778817}" type="sibTrans" cxnId="{AB64D90A-9EDC-44E4-B8C3-4E602B816265}">
      <dgm:prSet/>
      <dgm:spPr/>
      <dgm:t>
        <a:bodyPr/>
        <a:lstStyle/>
        <a:p>
          <a:endParaRPr lang="uk-UA"/>
        </a:p>
      </dgm:t>
    </dgm:pt>
    <dgm:pt modelId="{FE122745-DD88-45D9-8AFC-9085C78C43C0}">
      <dgm:prSet/>
      <dgm:spPr/>
      <dgm:t>
        <a:bodyPr/>
        <a:lstStyle/>
        <a:p>
          <a:endParaRPr lang="uk-UA" sz="1200" dirty="0" smtClean="0"/>
        </a:p>
      </dgm:t>
    </dgm:pt>
    <dgm:pt modelId="{5C109D1E-C270-4610-80FC-7F181816C41A}" type="parTrans" cxnId="{2E9966E0-DF79-4019-B3B1-5203DCA156CD}">
      <dgm:prSet/>
      <dgm:spPr/>
      <dgm:t>
        <a:bodyPr/>
        <a:lstStyle/>
        <a:p>
          <a:endParaRPr lang="uk-UA"/>
        </a:p>
      </dgm:t>
    </dgm:pt>
    <dgm:pt modelId="{100564AD-0A3C-4729-BA6E-A318B9E256F7}" type="sibTrans" cxnId="{2E9966E0-DF79-4019-B3B1-5203DCA156CD}">
      <dgm:prSet/>
      <dgm:spPr/>
      <dgm:t>
        <a:bodyPr/>
        <a:lstStyle/>
        <a:p>
          <a:endParaRPr lang="uk-UA"/>
        </a:p>
      </dgm:t>
    </dgm:pt>
    <dgm:pt modelId="{03AAA1E9-8C4C-4B1F-80E8-7C8ECF09605B}">
      <dgm:prSet/>
      <dgm:spPr/>
      <dgm:t>
        <a:bodyPr/>
        <a:lstStyle/>
        <a:p>
          <a:endParaRPr lang="uk-UA" sz="1200" dirty="0" smtClean="0"/>
        </a:p>
      </dgm:t>
    </dgm:pt>
    <dgm:pt modelId="{4E83D304-151C-43DF-8584-BDA344367E6B}" type="parTrans" cxnId="{C51F1284-35D9-466B-A727-013A47FE1D9D}">
      <dgm:prSet/>
      <dgm:spPr/>
      <dgm:t>
        <a:bodyPr/>
        <a:lstStyle/>
        <a:p>
          <a:endParaRPr lang="uk-UA"/>
        </a:p>
      </dgm:t>
    </dgm:pt>
    <dgm:pt modelId="{49221571-AFAB-457C-86B7-9DBF8C9113B8}" type="sibTrans" cxnId="{C51F1284-35D9-466B-A727-013A47FE1D9D}">
      <dgm:prSet/>
      <dgm:spPr/>
      <dgm:t>
        <a:bodyPr/>
        <a:lstStyle/>
        <a:p>
          <a:endParaRPr lang="uk-UA"/>
        </a:p>
      </dgm:t>
    </dgm:pt>
    <dgm:pt modelId="{3E86FF2A-AC7F-4C80-AA39-6119A5AB0F14}">
      <dgm:prSet/>
      <dgm:spPr/>
      <dgm:t>
        <a:bodyPr/>
        <a:lstStyle/>
        <a:p>
          <a:endParaRPr lang="uk-UA" sz="1200" dirty="0" smtClean="0"/>
        </a:p>
      </dgm:t>
    </dgm:pt>
    <dgm:pt modelId="{4EA88B05-1C38-492E-8D42-8D31758E876D}" type="parTrans" cxnId="{E9F318CB-0DC8-45F5-9040-1A3DAF7525D5}">
      <dgm:prSet/>
      <dgm:spPr/>
      <dgm:t>
        <a:bodyPr/>
        <a:lstStyle/>
        <a:p>
          <a:endParaRPr lang="uk-UA"/>
        </a:p>
      </dgm:t>
    </dgm:pt>
    <dgm:pt modelId="{1E801128-A9F8-4023-BE4C-BA31352BDE04}" type="sibTrans" cxnId="{E9F318CB-0DC8-45F5-9040-1A3DAF7525D5}">
      <dgm:prSet/>
      <dgm:spPr/>
      <dgm:t>
        <a:bodyPr/>
        <a:lstStyle/>
        <a:p>
          <a:endParaRPr lang="uk-UA"/>
        </a:p>
      </dgm:t>
    </dgm:pt>
    <dgm:pt modelId="{BCF3A7A1-D5B8-43DF-9FAD-7BBA107CF83E}">
      <dgm:prSet/>
      <dgm:spPr/>
      <dgm:t>
        <a:bodyPr/>
        <a:lstStyle/>
        <a:p>
          <a:endParaRPr lang="uk-UA" sz="1200" dirty="0" smtClean="0"/>
        </a:p>
      </dgm:t>
    </dgm:pt>
    <dgm:pt modelId="{0A805C96-8024-42E8-B232-462F63114FA5}" type="parTrans" cxnId="{97A86BF2-EEC1-4C5A-BEBE-38A8AA44935C}">
      <dgm:prSet/>
      <dgm:spPr/>
      <dgm:t>
        <a:bodyPr/>
        <a:lstStyle/>
        <a:p>
          <a:endParaRPr lang="uk-UA"/>
        </a:p>
      </dgm:t>
    </dgm:pt>
    <dgm:pt modelId="{600284F6-A821-442E-813D-D01EDBA6482B}" type="sibTrans" cxnId="{97A86BF2-EEC1-4C5A-BEBE-38A8AA44935C}">
      <dgm:prSet/>
      <dgm:spPr/>
      <dgm:t>
        <a:bodyPr/>
        <a:lstStyle/>
        <a:p>
          <a:endParaRPr lang="uk-UA"/>
        </a:p>
      </dgm:t>
    </dgm:pt>
    <dgm:pt modelId="{6539C95E-B307-4579-AC64-49F3281AC26F}">
      <dgm:prSet phldrT="[Текст]"/>
      <dgm:spPr/>
      <dgm:t>
        <a:bodyPr/>
        <a:lstStyle/>
        <a:p>
          <a:endParaRPr lang="uk-UA" sz="1200" dirty="0"/>
        </a:p>
      </dgm:t>
    </dgm:pt>
    <dgm:pt modelId="{18D88BE0-9570-4BF4-ACF9-12DF4B84C2FE}" type="parTrans" cxnId="{51E79689-80EB-4F84-A82D-CCCF58D5D234}">
      <dgm:prSet/>
      <dgm:spPr/>
      <dgm:t>
        <a:bodyPr/>
        <a:lstStyle/>
        <a:p>
          <a:endParaRPr lang="uk-UA"/>
        </a:p>
      </dgm:t>
    </dgm:pt>
    <dgm:pt modelId="{F0CBC425-B119-4DC3-9523-2BB6E5881200}" type="sibTrans" cxnId="{51E79689-80EB-4F84-A82D-CCCF58D5D234}">
      <dgm:prSet/>
      <dgm:spPr/>
      <dgm:t>
        <a:bodyPr/>
        <a:lstStyle/>
        <a:p>
          <a:endParaRPr lang="uk-UA"/>
        </a:p>
      </dgm:t>
    </dgm:pt>
    <dgm:pt modelId="{F1794CEB-6F4A-4FA8-B226-597915F07B56}">
      <dgm:prSet phldrT="[Текст]" custT="1"/>
      <dgm:spPr/>
      <dgm:t>
        <a:bodyPr/>
        <a:lstStyle/>
        <a:p>
          <a:endParaRPr lang="uk-UA" dirty="0"/>
        </a:p>
      </dgm:t>
    </dgm:pt>
    <dgm:pt modelId="{9BDD5FA3-87C5-49F9-920D-F518CC2DDA2C}" type="sibTrans" cxnId="{C84D2F4E-EE2F-4DA8-A505-72F2CCC3050C}">
      <dgm:prSet/>
      <dgm:spPr/>
      <dgm:t>
        <a:bodyPr/>
        <a:lstStyle/>
        <a:p>
          <a:endParaRPr lang="uk-UA"/>
        </a:p>
      </dgm:t>
    </dgm:pt>
    <dgm:pt modelId="{81DDE4ED-12A0-4E56-AF48-DEC7378E6D2D}" type="parTrans" cxnId="{C84D2F4E-EE2F-4DA8-A505-72F2CCC3050C}">
      <dgm:prSet/>
      <dgm:spPr/>
      <dgm:t>
        <a:bodyPr/>
        <a:lstStyle/>
        <a:p>
          <a:endParaRPr lang="uk-UA"/>
        </a:p>
      </dgm:t>
    </dgm:pt>
    <dgm:pt modelId="{0DEF1616-1330-4B06-B79C-27CBA1F8F073}">
      <dgm:prSet custT="1"/>
      <dgm:spPr/>
      <dgm:t>
        <a:bodyPr/>
        <a:lstStyle/>
        <a:p>
          <a:endParaRPr lang="uk-UA" sz="1800" dirty="0" smtClean="0"/>
        </a:p>
      </dgm:t>
    </dgm:pt>
    <dgm:pt modelId="{ECA5A121-14F8-459D-8392-35815B81D13B}" type="parTrans" cxnId="{DACD1CEB-4D6F-42E8-BFFA-9B8B36043B6C}">
      <dgm:prSet/>
      <dgm:spPr/>
      <dgm:t>
        <a:bodyPr/>
        <a:lstStyle/>
        <a:p>
          <a:endParaRPr lang="uk-UA"/>
        </a:p>
      </dgm:t>
    </dgm:pt>
    <dgm:pt modelId="{262BA823-7E80-499B-8B47-A490BF3E360A}" type="sibTrans" cxnId="{DACD1CEB-4D6F-42E8-BFFA-9B8B36043B6C}">
      <dgm:prSet/>
      <dgm:spPr/>
      <dgm:t>
        <a:bodyPr/>
        <a:lstStyle/>
        <a:p>
          <a:endParaRPr lang="uk-UA"/>
        </a:p>
      </dgm:t>
    </dgm:pt>
    <dgm:pt modelId="{F69A4BA5-E5B0-448C-A3F2-0BC0633DDECD}">
      <dgm:prSet phldrT="[Текст]" custT="1"/>
      <dgm:spPr/>
      <dgm:t>
        <a:bodyPr/>
        <a:lstStyle/>
        <a:p>
          <a:endParaRPr lang="uk-UA" sz="1800" dirty="0"/>
        </a:p>
      </dgm:t>
    </dgm:pt>
    <dgm:pt modelId="{C837F875-A6C0-4E01-B512-B034872809C0}" type="parTrans" cxnId="{5F2F27FC-1F57-4754-9F3D-049D48E2E1AD}">
      <dgm:prSet/>
      <dgm:spPr/>
      <dgm:t>
        <a:bodyPr/>
        <a:lstStyle/>
        <a:p>
          <a:endParaRPr lang="uk-UA"/>
        </a:p>
      </dgm:t>
    </dgm:pt>
    <dgm:pt modelId="{484A4790-0274-47FB-9A4D-B0F3EDF2916C}" type="sibTrans" cxnId="{5F2F27FC-1F57-4754-9F3D-049D48E2E1AD}">
      <dgm:prSet/>
      <dgm:spPr/>
      <dgm:t>
        <a:bodyPr/>
        <a:lstStyle/>
        <a:p>
          <a:endParaRPr lang="uk-UA"/>
        </a:p>
      </dgm:t>
    </dgm:pt>
    <dgm:pt modelId="{65D7416B-D17F-4353-81A5-C6553B543460}">
      <dgm:prSet phldrT="[Текст]" custT="1"/>
      <dgm:spPr/>
      <dgm:t>
        <a:bodyPr/>
        <a:lstStyle/>
        <a:p>
          <a:endParaRPr lang="uk-UA" sz="1800" dirty="0"/>
        </a:p>
      </dgm:t>
    </dgm:pt>
    <dgm:pt modelId="{E9D28C81-29B0-4442-B6CC-EF25AA5E09E4}" type="parTrans" cxnId="{BB7A5850-22C0-40B0-830A-BE0F3F1B340E}">
      <dgm:prSet/>
      <dgm:spPr/>
      <dgm:t>
        <a:bodyPr/>
        <a:lstStyle/>
        <a:p>
          <a:endParaRPr lang="uk-UA"/>
        </a:p>
      </dgm:t>
    </dgm:pt>
    <dgm:pt modelId="{55E768AC-8B02-47B6-A08E-73B39551294D}" type="sibTrans" cxnId="{BB7A5850-22C0-40B0-830A-BE0F3F1B340E}">
      <dgm:prSet/>
      <dgm:spPr/>
      <dgm:t>
        <a:bodyPr/>
        <a:lstStyle/>
        <a:p>
          <a:endParaRPr lang="uk-UA"/>
        </a:p>
      </dgm:t>
    </dgm:pt>
    <dgm:pt modelId="{3D453596-F7D7-4C36-BCF2-17047FAC4420}">
      <dgm:prSet phldrT="[Текст]" custT="1"/>
      <dgm:spPr/>
      <dgm:t>
        <a:bodyPr/>
        <a:lstStyle/>
        <a:p>
          <a:endParaRPr lang="uk-UA" sz="1800" dirty="0"/>
        </a:p>
      </dgm:t>
    </dgm:pt>
    <dgm:pt modelId="{FC58E87D-04C1-436A-B77A-0F0094719EB6}" type="parTrans" cxnId="{37D38FE5-D238-464B-A32B-D5D327939FBF}">
      <dgm:prSet/>
      <dgm:spPr/>
      <dgm:t>
        <a:bodyPr/>
        <a:lstStyle/>
        <a:p>
          <a:endParaRPr lang="uk-UA"/>
        </a:p>
      </dgm:t>
    </dgm:pt>
    <dgm:pt modelId="{1B960D8A-738D-4D62-8C90-EE3C48A52B88}" type="sibTrans" cxnId="{37D38FE5-D238-464B-A32B-D5D327939FBF}">
      <dgm:prSet/>
      <dgm:spPr/>
      <dgm:t>
        <a:bodyPr/>
        <a:lstStyle/>
        <a:p>
          <a:endParaRPr lang="uk-UA"/>
        </a:p>
      </dgm:t>
    </dgm:pt>
    <dgm:pt modelId="{881C3090-6044-43F0-BF44-878EE7060AE9}">
      <dgm:prSet phldrT="[Текст]" custT="1"/>
      <dgm:spPr/>
      <dgm:t>
        <a:bodyPr/>
        <a:lstStyle/>
        <a:p>
          <a:endParaRPr lang="uk-UA" sz="1800" dirty="0"/>
        </a:p>
      </dgm:t>
    </dgm:pt>
    <dgm:pt modelId="{FA79BEE1-6990-4EA0-A09F-22A1E5ABA2B2}" type="parTrans" cxnId="{A1E0F79A-3F5A-479C-8D94-93CDD5E64CD7}">
      <dgm:prSet/>
      <dgm:spPr/>
      <dgm:t>
        <a:bodyPr/>
        <a:lstStyle/>
        <a:p>
          <a:endParaRPr lang="uk-UA"/>
        </a:p>
      </dgm:t>
    </dgm:pt>
    <dgm:pt modelId="{3F309D99-7A3F-443B-8C69-5F61AEE33BFF}" type="sibTrans" cxnId="{A1E0F79A-3F5A-479C-8D94-93CDD5E64CD7}">
      <dgm:prSet/>
      <dgm:spPr/>
      <dgm:t>
        <a:bodyPr/>
        <a:lstStyle/>
        <a:p>
          <a:endParaRPr lang="uk-UA"/>
        </a:p>
      </dgm:t>
    </dgm:pt>
    <dgm:pt modelId="{6EDFA071-4E8D-4C3D-84BE-D5ECEAEB97B1}">
      <dgm:prSet phldrT="[Текст]" custT="1"/>
      <dgm:spPr/>
      <dgm:t>
        <a:bodyPr/>
        <a:lstStyle/>
        <a:p>
          <a:endParaRPr lang="uk-UA" sz="1800" dirty="0"/>
        </a:p>
      </dgm:t>
    </dgm:pt>
    <dgm:pt modelId="{7CF7A49D-D50B-4171-847A-C39A5829D09C}" type="parTrans" cxnId="{01844068-ED35-41A1-8FED-CE2ACBF07944}">
      <dgm:prSet/>
      <dgm:spPr/>
      <dgm:t>
        <a:bodyPr/>
        <a:lstStyle/>
        <a:p>
          <a:endParaRPr lang="uk-UA"/>
        </a:p>
      </dgm:t>
    </dgm:pt>
    <dgm:pt modelId="{4171D65B-A239-4784-BCC9-CAE667768F10}" type="sibTrans" cxnId="{01844068-ED35-41A1-8FED-CE2ACBF07944}">
      <dgm:prSet/>
      <dgm:spPr/>
      <dgm:t>
        <a:bodyPr/>
        <a:lstStyle/>
        <a:p>
          <a:endParaRPr lang="uk-UA"/>
        </a:p>
      </dgm:t>
    </dgm:pt>
    <dgm:pt modelId="{86B4024E-D92D-41A4-81BA-69D89817CC8C}">
      <dgm:prSet custT="1"/>
      <dgm:spPr/>
      <dgm:t>
        <a:bodyPr/>
        <a:lstStyle/>
        <a:p>
          <a:endParaRPr lang="uk-UA" sz="1600" dirty="0" smtClean="0"/>
        </a:p>
      </dgm:t>
    </dgm:pt>
    <dgm:pt modelId="{F0103667-0A35-4F8E-A95C-3C743F24909C}" type="parTrans" cxnId="{25EFC7F9-4815-49AA-A803-3C9BC9C763F1}">
      <dgm:prSet/>
      <dgm:spPr/>
      <dgm:t>
        <a:bodyPr/>
        <a:lstStyle/>
        <a:p>
          <a:endParaRPr lang="uk-UA"/>
        </a:p>
      </dgm:t>
    </dgm:pt>
    <dgm:pt modelId="{B57C5808-C613-4004-87B3-184625A7C604}" type="sibTrans" cxnId="{25EFC7F9-4815-49AA-A803-3C9BC9C763F1}">
      <dgm:prSet/>
      <dgm:spPr/>
      <dgm:t>
        <a:bodyPr/>
        <a:lstStyle/>
        <a:p>
          <a:endParaRPr lang="uk-UA"/>
        </a:p>
      </dgm:t>
    </dgm:pt>
    <dgm:pt modelId="{EA01C473-7C3F-4D62-AFB6-A18D2B9C737D}">
      <dgm:prSet custT="1"/>
      <dgm:spPr/>
      <dgm:t>
        <a:bodyPr/>
        <a:lstStyle/>
        <a:p>
          <a:endParaRPr lang="uk-UA" sz="1600" dirty="0" smtClean="0"/>
        </a:p>
      </dgm:t>
    </dgm:pt>
    <dgm:pt modelId="{F722DC68-09B9-4A33-925F-7DB11991C64B}" type="parTrans" cxnId="{58B81132-69DC-410D-A51D-A91C6F42F162}">
      <dgm:prSet/>
      <dgm:spPr/>
      <dgm:t>
        <a:bodyPr/>
        <a:lstStyle/>
        <a:p>
          <a:endParaRPr lang="uk-UA"/>
        </a:p>
      </dgm:t>
    </dgm:pt>
    <dgm:pt modelId="{87A11C88-1CED-44B5-8604-38C3C1F4B1B3}" type="sibTrans" cxnId="{58B81132-69DC-410D-A51D-A91C6F42F162}">
      <dgm:prSet/>
      <dgm:spPr/>
      <dgm:t>
        <a:bodyPr/>
        <a:lstStyle/>
        <a:p>
          <a:endParaRPr lang="uk-UA"/>
        </a:p>
      </dgm:t>
    </dgm:pt>
    <dgm:pt modelId="{79A56DB5-B8AC-4976-A528-67E9815FFDFA}">
      <dgm:prSet custT="1"/>
      <dgm:spPr/>
      <dgm:t>
        <a:bodyPr/>
        <a:lstStyle/>
        <a:p>
          <a:endParaRPr lang="uk-UA" sz="1600" dirty="0" smtClean="0"/>
        </a:p>
      </dgm:t>
    </dgm:pt>
    <dgm:pt modelId="{204E6F95-2FBD-4B67-8CC8-1CD6E9D7744A}" type="parTrans" cxnId="{2B1A777C-5B7E-4646-A9F8-3104A4BFE5AF}">
      <dgm:prSet/>
      <dgm:spPr/>
      <dgm:t>
        <a:bodyPr/>
        <a:lstStyle/>
        <a:p>
          <a:endParaRPr lang="uk-UA"/>
        </a:p>
      </dgm:t>
    </dgm:pt>
    <dgm:pt modelId="{0210E36C-AB57-42EB-9BF6-01D34E675CB2}" type="sibTrans" cxnId="{2B1A777C-5B7E-4646-A9F8-3104A4BFE5AF}">
      <dgm:prSet/>
      <dgm:spPr/>
      <dgm:t>
        <a:bodyPr/>
        <a:lstStyle/>
        <a:p>
          <a:endParaRPr lang="uk-UA"/>
        </a:p>
      </dgm:t>
    </dgm:pt>
    <dgm:pt modelId="{6EE4B649-C2A8-479F-A44F-0AA5BEC2B7A4}">
      <dgm:prSet custT="1"/>
      <dgm:spPr/>
      <dgm:t>
        <a:bodyPr/>
        <a:lstStyle/>
        <a:p>
          <a:endParaRPr lang="uk-UA" sz="1600" dirty="0" smtClean="0"/>
        </a:p>
      </dgm:t>
    </dgm:pt>
    <dgm:pt modelId="{B67779B8-F2F5-4491-AC27-03F41068B3B1}" type="parTrans" cxnId="{298F7C62-CE36-4870-B755-EDDBEE6458D8}">
      <dgm:prSet/>
      <dgm:spPr/>
      <dgm:t>
        <a:bodyPr/>
        <a:lstStyle/>
        <a:p>
          <a:endParaRPr lang="uk-UA"/>
        </a:p>
      </dgm:t>
    </dgm:pt>
    <dgm:pt modelId="{30E5CF09-32D6-4A06-9145-00A44C890AD8}" type="sibTrans" cxnId="{298F7C62-CE36-4870-B755-EDDBEE6458D8}">
      <dgm:prSet/>
      <dgm:spPr/>
      <dgm:t>
        <a:bodyPr/>
        <a:lstStyle/>
        <a:p>
          <a:endParaRPr lang="uk-UA"/>
        </a:p>
      </dgm:t>
    </dgm:pt>
    <dgm:pt modelId="{B64C5C9D-C5A5-4F3E-97CA-A96CE45F69C1}">
      <dgm:prSet custT="1"/>
      <dgm:spPr/>
      <dgm:t>
        <a:bodyPr/>
        <a:lstStyle/>
        <a:p>
          <a:endParaRPr lang="uk-UA" sz="1600" dirty="0" smtClean="0"/>
        </a:p>
      </dgm:t>
    </dgm:pt>
    <dgm:pt modelId="{AE423555-8F47-4EF9-BCEC-E09C6CEB32F9}" type="parTrans" cxnId="{A856F1FE-EEAA-4756-9778-B91EAB464ABB}">
      <dgm:prSet/>
      <dgm:spPr/>
      <dgm:t>
        <a:bodyPr/>
        <a:lstStyle/>
        <a:p>
          <a:endParaRPr lang="uk-UA"/>
        </a:p>
      </dgm:t>
    </dgm:pt>
    <dgm:pt modelId="{52AD8723-ADD2-4FC0-AF66-F571E48D6954}" type="sibTrans" cxnId="{A856F1FE-EEAA-4756-9778-B91EAB464ABB}">
      <dgm:prSet/>
      <dgm:spPr/>
      <dgm:t>
        <a:bodyPr/>
        <a:lstStyle/>
        <a:p>
          <a:endParaRPr lang="uk-UA"/>
        </a:p>
      </dgm:t>
    </dgm:pt>
    <dgm:pt modelId="{D7271DE7-964F-4CDB-9A84-ED29ACB9F5D9}">
      <dgm:prSet phldrT="[Текст]" custT="1"/>
      <dgm:spPr/>
      <dgm:t>
        <a:bodyPr/>
        <a:lstStyle/>
        <a:p>
          <a:endParaRPr lang="uk-UA" sz="1600" dirty="0"/>
        </a:p>
      </dgm:t>
    </dgm:pt>
    <dgm:pt modelId="{27B26704-5A43-46C3-8212-2719D87FD6CD}" type="parTrans" cxnId="{882AEDA2-31B8-4784-904C-D992B1E91751}">
      <dgm:prSet/>
      <dgm:spPr/>
      <dgm:t>
        <a:bodyPr/>
        <a:lstStyle/>
        <a:p>
          <a:endParaRPr lang="uk-UA"/>
        </a:p>
      </dgm:t>
    </dgm:pt>
    <dgm:pt modelId="{8CFF715D-FC27-4EE5-B4F9-F397FA7A2D17}" type="sibTrans" cxnId="{882AEDA2-31B8-4784-904C-D992B1E91751}">
      <dgm:prSet/>
      <dgm:spPr/>
      <dgm:t>
        <a:bodyPr/>
        <a:lstStyle/>
        <a:p>
          <a:endParaRPr lang="uk-UA"/>
        </a:p>
      </dgm:t>
    </dgm:pt>
    <dgm:pt modelId="{D2E54B06-3122-4C6E-9117-C452952CDBFB}">
      <dgm:prSet phldrT="[Текст]" custT="1"/>
      <dgm:spPr/>
      <dgm:t>
        <a:bodyPr/>
        <a:lstStyle/>
        <a:p>
          <a:endParaRPr lang="uk-UA" sz="1600" dirty="0"/>
        </a:p>
      </dgm:t>
    </dgm:pt>
    <dgm:pt modelId="{D617D9D2-7631-4DAD-BB3C-CC7156BAFC9C}" type="parTrans" cxnId="{C57296A9-E495-48CC-9D43-0BDC98A485DE}">
      <dgm:prSet/>
      <dgm:spPr/>
      <dgm:t>
        <a:bodyPr/>
        <a:lstStyle/>
        <a:p>
          <a:endParaRPr lang="uk-UA"/>
        </a:p>
      </dgm:t>
    </dgm:pt>
    <dgm:pt modelId="{0CC08C7F-2D82-4B77-80D3-CAFE9FD1335C}" type="sibTrans" cxnId="{C57296A9-E495-48CC-9D43-0BDC98A485DE}">
      <dgm:prSet/>
      <dgm:spPr/>
      <dgm:t>
        <a:bodyPr/>
        <a:lstStyle/>
        <a:p>
          <a:endParaRPr lang="uk-UA"/>
        </a:p>
      </dgm:t>
    </dgm:pt>
    <dgm:pt modelId="{53C9E1AF-6B86-4C8C-9D48-D66FBD8EDEFC}">
      <dgm:prSet phldrT="[Текст]" custT="1"/>
      <dgm:spPr/>
      <dgm:t>
        <a:bodyPr/>
        <a:lstStyle/>
        <a:p>
          <a:endParaRPr lang="uk-UA" sz="1600" dirty="0"/>
        </a:p>
      </dgm:t>
    </dgm:pt>
    <dgm:pt modelId="{224F6043-77D0-4425-8CC8-7FB0DA2BF8E2}" type="parTrans" cxnId="{3B95367B-E0A7-4949-B982-81C34FCA07B6}">
      <dgm:prSet/>
      <dgm:spPr/>
      <dgm:t>
        <a:bodyPr/>
        <a:lstStyle/>
        <a:p>
          <a:endParaRPr lang="uk-UA"/>
        </a:p>
      </dgm:t>
    </dgm:pt>
    <dgm:pt modelId="{C0197010-9473-49F8-AB4A-41F361DFDF03}" type="sibTrans" cxnId="{3B95367B-E0A7-4949-B982-81C34FCA07B6}">
      <dgm:prSet/>
      <dgm:spPr/>
      <dgm:t>
        <a:bodyPr/>
        <a:lstStyle/>
        <a:p>
          <a:endParaRPr lang="uk-UA"/>
        </a:p>
      </dgm:t>
    </dgm:pt>
    <dgm:pt modelId="{B8A47144-8D1A-4FDC-BD3C-2E6A5CEBF4EF}">
      <dgm:prSet phldrT="[Текст]" custT="1"/>
      <dgm:spPr/>
      <dgm:t>
        <a:bodyPr/>
        <a:lstStyle/>
        <a:p>
          <a:endParaRPr lang="uk-UA" sz="1600" dirty="0"/>
        </a:p>
      </dgm:t>
    </dgm:pt>
    <dgm:pt modelId="{87D51594-AC6D-49C6-8185-69F3195F423E}" type="parTrans" cxnId="{51E398D3-B61C-4099-97C9-EE4640508DF3}">
      <dgm:prSet/>
      <dgm:spPr/>
      <dgm:t>
        <a:bodyPr/>
        <a:lstStyle/>
        <a:p>
          <a:endParaRPr lang="uk-UA"/>
        </a:p>
      </dgm:t>
    </dgm:pt>
    <dgm:pt modelId="{00A8B762-846A-4B2E-806D-211D191F8E7C}" type="sibTrans" cxnId="{51E398D3-B61C-4099-97C9-EE4640508DF3}">
      <dgm:prSet/>
      <dgm:spPr/>
      <dgm:t>
        <a:bodyPr/>
        <a:lstStyle/>
        <a:p>
          <a:endParaRPr lang="uk-UA"/>
        </a:p>
      </dgm:t>
    </dgm:pt>
    <dgm:pt modelId="{BA351EC6-D244-4F22-8395-07237F991325}">
      <dgm:prSet phldrT="[Текст]" custT="1"/>
      <dgm:spPr/>
      <dgm:t>
        <a:bodyPr/>
        <a:lstStyle/>
        <a:p>
          <a:endParaRPr lang="uk-UA" sz="1600" dirty="0"/>
        </a:p>
      </dgm:t>
    </dgm:pt>
    <dgm:pt modelId="{79B66D9E-45F9-4FB7-8F76-0A0332FB52F8}" type="parTrans" cxnId="{DAA027F3-58B3-46D6-9322-94A073305FAF}">
      <dgm:prSet/>
      <dgm:spPr/>
      <dgm:t>
        <a:bodyPr/>
        <a:lstStyle/>
        <a:p>
          <a:endParaRPr lang="uk-UA"/>
        </a:p>
      </dgm:t>
    </dgm:pt>
    <dgm:pt modelId="{80F485CE-CC08-4BCD-80C6-C4C9DF12A27B}" type="sibTrans" cxnId="{DAA027F3-58B3-46D6-9322-94A073305FAF}">
      <dgm:prSet/>
      <dgm:spPr/>
      <dgm:t>
        <a:bodyPr/>
        <a:lstStyle/>
        <a:p>
          <a:endParaRPr lang="uk-UA"/>
        </a:p>
      </dgm:t>
    </dgm:pt>
    <dgm:pt modelId="{87123813-CF0A-40E7-8DE9-25967F651249}" type="pres">
      <dgm:prSet presAssocID="{B70F020B-2705-47B9-8654-945BEA60F3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4251C7F-D315-42D9-ADF5-690447E03350}" type="pres">
      <dgm:prSet presAssocID="{79A72C4E-436C-49AD-B507-27EB1F6BCCD1}" presName="linNode" presStyleCnt="0"/>
      <dgm:spPr/>
    </dgm:pt>
    <dgm:pt modelId="{53ED856B-F594-4DB3-83B6-72D8D7DFC032}" type="pres">
      <dgm:prSet presAssocID="{79A72C4E-436C-49AD-B507-27EB1F6BCCD1}" presName="parentText" presStyleLbl="node1" presStyleIdx="0" presStyleCnt="3" custScaleX="132603" custScaleY="132075" custLinFactNeighborX="-3357" custLinFactNeighborY="-5304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FF0853-ACB6-478D-8A19-A4948E9D4FEA}" type="pres">
      <dgm:prSet presAssocID="{79A72C4E-436C-49AD-B507-27EB1F6BCCD1}" presName="descendantText" presStyleLbl="alignAccFollowNode1" presStyleIdx="0" presStyleCnt="3" custScaleX="313704" custScaleY="273592" custLinFactNeighborX="102" custLinFactNeighborY="-383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BD2A27-6627-444F-803A-67389157665A}" type="pres">
      <dgm:prSet presAssocID="{20775EE0-EBB6-46A4-9CEA-B8C6F4AA0A8E}" presName="sp" presStyleCnt="0"/>
      <dgm:spPr/>
    </dgm:pt>
    <dgm:pt modelId="{E9C7C586-F8D2-470D-ACF2-2D1A20FC133B}" type="pres">
      <dgm:prSet presAssocID="{D9852009-E8A6-4854-AB92-9E71F6285E47}" presName="linNode" presStyleCnt="0"/>
      <dgm:spPr/>
    </dgm:pt>
    <dgm:pt modelId="{17C1339B-1D91-41B0-9DC0-60AB7A534882}" type="pres">
      <dgm:prSet presAssocID="{D9852009-E8A6-4854-AB92-9E71F6285E47}" presName="parentText" presStyleLbl="node1" presStyleIdx="1" presStyleCnt="3" custLinFactNeighborX="-3068" custLinFactNeighborY="-840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CFCF05-0471-48FC-865C-569872ABE460}" type="pres">
      <dgm:prSet presAssocID="{D9852009-E8A6-4854-AB92-9E71F6285E47}" presName="descendantText" presStyleLbl="alignAccFollowNode1" presStyleIdx="1" presStyleCnt="3" custScaleX="112685" custScaleY="294927" custLinFactNeighborX="894" custLinFactNeighborY="567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43F362E-521B-4A3B-A639-834B0AE82737}" type="pres">
      <dgm:prSet presAssocID="{1D7B6FC8-E90D-4252-8AE3-95471FE6307E}" presName="sp" presStyleCnt="0"/>
      <dgm:spPr/>
    </dgm:pt>
    <dgm:pt modelId="{790DA33A-16DF-4597-94C6-564EEE9851E6}" type="pres">
      <dgm:prSet presAssocID="{9D3466ED-4CC4-4798-B9C8-15A6E132D0D5}" presName="linNode" presStyleCnt="0"/>
      <dgm:spPr/>
    </dgm:pt>
    <dgm:pt modelId="{ED07D761-1EB5-4C51-B330-98524D5FEA4B}" type="pres">
      <dgm:prSet presAssocID="{9D3466ED-4CC4-4798-B9C8-15A6E132D0D5}" presName="parentText" presStyleLbl="node1" presStyleIdx="2" presStyleCnt="3" custScaleX="47554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E22692-23C7-42F3-9928-53F18517CE26}" type="pres">
      <dgm:prSet presAssocID="{9D3466ED-4CC4-4798-B9C8-15A6E132D0D5}" presName="descendantText" presStyleLbl="alignAccFollowNode1" presStyleIdx="2" presStyleCnt="3" custScaleX="657319" custScaleY="35137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7A86BF2-EEC1-4C5A-BEBE-38A8AA44935C}" srcId="{D9852009-E8A6-4854-AB92-9E71F6285E47}" destId="{BCF3A7A1-D5B8-43DF-9FAD-7BBA107CF83E}" srcOrd="9" destOrd="0" parTransId="{0A805C96-8024-42E8-B232-462F63114FA5}" sibTransId="{600284F6-A821-442E-813D-D01EDBA6482B}"/>
    <dgm:cxn modelId="{8503CCBF-2CB8-4AD5-B92D-D18CDB0C7C31}" type="presOf" srcId="{79A72C4E-436C-49AD-B507-27EB1F6BCCD1}" destId="{53ED856B-F594-4DB3-83B6-72D8D7DFC032}" srcOrd="0" destOrd="0" presId="urn:microsoft.com/office/officeart/2005/8/layout/vList5"/>
    <dgm:cxn modelId="{C5301D1F-AD85-4BCF-A74B-DB2470380ADF}" type="presOf" srcId="{2F98803C-F4F7-4D6C-9A98-84AED1DBA163}" destId="{C4E22692-23C7-42F3-9928-53F18517CE26}" srcOrd="0" destOrd="5" presId="urn:microsoft.com/office/officeart/2005/8/layout/vList5"/>
    <dgm:cxn modelId="{B1290F2C-0187-4434-B1C0-2CB4D76F9D0F}" type="presOf" srcId="{6EDFA071-4E8D-4C3D-84BE-D5ECEAEB97B1}" destId="{B4CFCF05-0471-48FC-865C-569872ABE460}" srcOrd="0" destOrd="4" presId="urn:microsoft.com/office/officeart/2005/8/layout/vList5"/>
    <dgm:cxn modelId="{3B95367B-E0A7-4949-B982-81C34FCA07B6}" srcId="{9D3466ED-4CC4-4798-B9C8-15A6E132D0D5}" destId="{53C9E1AF-6B86-4C8C-9D48-D66FBD8EDEFC}" srcOrd="2" destOrd="0" parTransId="{224F6043-77D0-4425-8CC8-7FB0DA2BF8E2}" sibTransId="{C0197010-9473-49F8-AB4A-41F361DFDF03}"/>
    <dgm:cxn modelId="{58DD46D2-2C32-4607-A25D-F071A5987202}" type="presOf" srcId="{B8A47144-8D1A-4FDC-BD3C-2E6A5CEBF4EF}" destId="{C4E22692-23C7-42F3-9928-53F18517CE26}" srcOrd="0" destOrd="3" presId="urn:microsoft.com/office/officeart/2005/8/layout/vList5"/>
    <dgm:cxn modelId="{11F9BF09-A24F-4ABA-B69C-75BA9C82F06F}" type="presOf" srcId="{9D3466ED-4CC4-4798-B9C8-15A6E132D0D5}" destId="{ED07D761-1EB5-4C51-B330-98524D5FEA4B}" srcOrd="0" destOrd="0" presId="urn:microsoft.com/office/officeart/2005/8/layout/vList5"/>
    <dgm:cxn modelId="{AAD914C5-BCC1-44A1-AD26-79068D336880}" srcId="{B70F020B-2705-47B9-8654-945BEA60F3FF}" destId="{9D3466ED-4CC4-4798-B9C8-15A6E132D0D5}" srcOrd="2" destOrd="0" parTransId="{CA5BA39C-81C9-4FE1-A96C-93946BC7AFAC}" sibTransId="{B3155397-76D5-4BF7-847C-01817BB30886}"/>
    <dgm:cxn modelId="{E8D0DA01-A332-47A5-BBA8-AF76C393BC99}" type="presOf" srcId="{79A56DB5-B8AC-4976-A528-67E9815FFDFA}" destId="{C4E22692-23C7-42F3-9928-53F18517CE26}" srcOrd="0" destOrd="8" presId="urn:microsoft.com/office/officeart/2005/8/layout/vList5"/>
    <dgm:cxn modelId="{63B1828D-22E3-404A-863D-DA65E614DAD9}" type="presOf" srcId="{B70F020B-2705-47B9-8654-945BEA60F3FF}" destId="{87123813-CF0A-40E7-8DE9-25967F651249}" srcOrd="0" destOrd="0" presId="urn:microsoft.com/office/officeart/2005/8/layout/vList5"/>
    <dgm:cxn modelId="{A89B0552-FEBB-4845-BC59-23CE4AF33BE7}" type="presOf" srcId="{881C3090-6044-43F0-BF44-878EE7060AE9}" destId="{B4CFCF05-0471-48FC-865C-569872ABE460}" srcOrd="0" destOrd="3" presId="urn:microsoft.com/office/officeart/2005/8/layout/vList5"/>
    <dgm:cxn modelId="{2B1A777C-5B7E-4646-A9F8-3104A4BFE5AF}" srcId="{9D3466ED-4CC4-4798-B9C8-15A6E132D0D5}" destId="{79A56DB5-B8AC-4976-A528-67E9815FFDFA}" srcOrd="8" destOrd="0" parTransId="{204E6F95-2FBD-4B67-8CC8-1CD6E9D7744A}" sibTransId="{0210E36C-AB57-42EB-9BF6-01D34E675CB2}"/>
    <dgm:cxn modelId="{AB64D90A-9EDC-44E4-B8C3-4E602B816265}" srcId="{D9852009-E8A6-4854-AB92-9E71F6285E47}" destId="{237FC32B-2077-4400-BAB2-62D3FC713AC9}" srcOrd="5" destOrd="0" parTransId="{B5605E32-F1CB-459D-BE7D-02E6BA908FB5}" sibTransId="{D8AF1E00-4C06-4941-8A72-B2DBC0778817}"/>
    <dgm:cxn modelId="{E9F318CB-0DC8-45F5-9040-1A3DAF7525D5}" srcId="{D9852009-E8A6-4854-AB92-9E71F6285E47}" destId="{3E86FF2A-AC7F-4C80-AA39-6119A5AB0F14}" srcOrd="10" destOrd="0" parTransId="{4EA88B05-1C38-492E-8D42-8D31758E876D}" sibTransId="{1E801128-A9F8-4023-BE4C-BA31352BDE04}"/>
    <dgm:cxn modelId="{9CCC3C2A-2C53-4D24-B5B9-DA46B20664BA}" type="presOf" srcId="{BCF3A7A1-D5B8-43DF-9FAD-7BBA107CF83E}" destId="{B4CFCF05-0471-48FC-865C-569872ABE460}" srcOrd="0" destOrd="9" presId="urn:microsoft.com/office/officeart/2005/8/layout/vList5"/>
    <dgm:cxn modelId="{4F61EBFE-2E9F-410F-B6E0-69BA88B3AF93}" type="presOf" srcId="{5CD6814C-A2C8-461C-BD4D-1FCA23CC417F}" destId="{63FF0853-ACB6-478D-8A19-A4948E9D4FEA}" srcOrd="0" destOrd="0" presId="urn:microsoft.com/office/officeart/2005/8/layout/vList5"/>
    <dgm:cxn modelId="{51E398D3-B61C-4099-97C9-EE4640508DF3}" srcId="{9D3466ED-4CC4-4798-B9C8-15A6E132D0D5}" destId="{B8A47144-8D1A-4FDC-BD3C-2E6A5CEBF4EF}" srcOrd="3" destOrd="0" parTransId="{87D51594-AC6D-49C6-8185-69F3195F423E}" sibTransId="{00A8B762-846A-4B2E-806D-211D191F8E7C}"/>
    <dgm:cxn modelId="{459D65D3-2FC5-43A9-A1A2-AB35F11063D5}" type="presOf" srcId="{53C9E1AF-6B86-4C8C-9D48-D66FBD8EDEFC}" destId="{C4E22692-23C7-42F3-9928-53F18517CE26}" srcOrd="0" destOrd="2" presId="urn:microsoft.com/office/officeart/2005/8/layout/vList5"/>
    <dgm:cxn modelId="{C51F1284-35D9-466B-A727-013A47FE1D9D}" srcId="{D9852009-E8A6-4854-AB92-9E71F6285E47}" destId="{03AAA1E9-8C4C-4B1F-80E8-7C8ECF09605B}" srcOrd="11" destOrd="0" parTransId="{4E83D304-151C-43DF-8584-BDA344367E6B}" sibTransId="{49221571-AFAB-457C-86B7-9DBF8C9113B8}"/>
    <dgm:cxn modelId="{2E9966E0-DF79-4019-B3B1-5203DCA156CD}" srcId="{D9852009-E8A6-4854-AB92-9E71F6285E47}" destId="{FE122745-DD88-45D9-8AFC-9085C78C43C0}" srcOrd="12" destOrd="0" parTransId="{5C109D1E-C270-4610-80FC-7F181816C41A}" sibTransId="{100564AD-0A3C-4729-BA6E-A318B9E256F7}"/>
    <dgm:cxn modelId="{37D38FE5-D238-464B-A32B-D5D327939FBF}" srcId="{D9852009-E8A6-4854-AB92-9E71F6285E47}" destId="{3D453596-F7D7-4C36-BCF2-17047FAC4420}" srcOrd="2" destOrd="0" parTransId="{FC58E87D-04C1-436A-B77A-0F0094719EB6}" sibTransId="{1B960D8A-738D-4D62-8C90-EE3C48A52B88}"/>
    <dgm:cxn modelId="{DACD1CEB-4D6F-42E8-BFFA-9B8B36043B6C}" srcId="{D9852009-E8A6-4854-AB92-9E71F6285E47}" destId="{0DEF1616-1330-4B06-B79C-27CBA1F8F073}" srcOrd="6" destOrd="0" parTransId="{ECA5A121-14F8-459D-8392-35815B81D13B}" sibTransId="{262BA823-7E80-499B-8B47-A490BF3E360A}"/>
    <dgm:cxn modelId="{A1E0F79A-3F5A-479C-8D94-93CDD5E64CD7}" srcId="{D9852009-E8A6-4854-AB92-9E71F6285E47}" destId="{881C3090-6044-43F0-BF44-878EE7060AE9}" srcOrd="3" destOrd="0" parTransId="{FA79BEE1-6990-4EA0-A09F-22A1E5ABA2B2}" sibTransId="{3F309D99-7A3F-443B-8C69-5F61AEE33BFF}"/>
    <dgm:cxn modelId="{C6D61480-94D1-45BD-8E9B-CE22AF7B3F17}" srcId="{B70F020B-2705-47B9-8654-945BEA60F3FF}" destId="{79A72C4E-436C-49AD-B507-27EB1F6BCCD1}" srcOrd="0" destOrd="0" parTransId="{60BCEDFE-5281-4BAD-B145-5E81BFACD4F8}" sibTransId="{20775EE0-EBB6-46A4-9CEA-B8C6F4AA0A8E}"/>
    <dgm:cxn modelId="{BB7A5850-22C0-40B0-830A-BE0F3F1B340E}" srcId="{D9852009-E8A6-4854-AB92-9E71F6285E47}" destId="{65D7416B-D17F-4353-81A5-C6553B543460}" srcOrd="1" destOrd="0" parTransId="{E9D28C81-29B0-4442-B6CC-EF25AA5E09E4}" sibTransId="{55E768AC-8B02-47B6-A08E-73B39551294D}"/>
    <dgm:cxn modelId="{6073086A-967C-4955-88AF-F1F3DD510842}" srcId="{B70F020B-2705-47B9-8654-945BEA60F3FF}" destId="{D9852009-E8A6-4854-AB92-9E71F6285E47}" srcOrd="1" destOrd="0" parTransId="{FA5C0F05-5D0B-496F-A854-096BAB4B0F29}" sibTransId="{1D7B6FC8-E90D-4252-8AE3-95471FE6307E}"/>
    <dgm:cxn modelId="{7F6049D4-E10E-40F3-970A-17A516660564}" type="presOf" srcId="{EA01C473-7C3F-4D62-AFB6-A18D2B9C737D}" destId="{C4E22692-23C7-42F3-9928-53F18517CE26}" srcOrd="0" destOrd="9" presId="urn:microsoft.com/office/officeart/2005/8/layout/vList5"/>
    <dgm:cxn modelId="{11544EE1-BCC6-44D7-85D9-3C03984395BE}" type="presOf" srcId="{3D453596-F7D7-4C36-BCF2-17047FAC4420}" destId="{B4CFCF05-0471-48FC-865C-569872ABE460}" srcOrd="0" destOrd="2" presId="urn:microsoft.com/office/officeart/2005/8/layout/vList5"/>
    <dgm:cxn modelId="{796274AF-EBBF-4A72-8F3E-B545EA73D7B0}" type="presOf" srcId="{BA351EC6-D244-4F22-8395-07237F991325}" destId="{C4E22692-23C7-42F3-9928-53F18517CE26}" srcOrd="0" destOrd="4" presId="urn:microsoft.com/office/officeart/2005/8/layout/vList5"/>
    <dgm:cxn modelId="{AAAB115F-2996-4424-95A2-F286ECAF03F1}" type="presOf" srcId="{F69A4BA5-E5B0-448C-A3F2-0BC0633DDECD}" destId="{B4CFCF05-0471-48FC-865C-569872ABE460}" srcOrd="0" destOrd="0" presId="urn:microsoft.com/office/officeart/2005/8/layout/vList5"/>
    <dgm:cxn modelId="{5F2F27FC-1F57-4754-9F3D-049D48E2E1AD}" srcId="{D9852009-E8A6-4854-AB92-9E71F6285E47}" destId="{F69A4BA5-E5B0-448C-A3F2-0BC0633DDECD}" srcOrd="0" destOrd="0" parTransId="{C837F875-A6C0-4E01-B512-B034872809C0}" sibTransId="{484A4790-0274-47FB-9A4D-B0F3EDF2916C}"/>
    <dgm:cxn modelId="{E0732A75-6841-44F9-AFB0-41DEF66181FE}" type="presOf" srcId="{86B4024E-D92D-41A4-81BA-69D89817CC8C}" destId="{C4E22692-23C7-42F3-9928-53F18517CE26}" srcOrd="0" destOrd="10" presId="urn:microsoft.com/office/officeart/2005/8/layout/vList5"/>
    <dgm:cxn modelId="{F0E6A2A5-A011-40AF-8830-EAEBADECD23F}" type="presOf" srcId="{6539C95E-B307-4579-AC64-49F3281AC26F}" destId="{B4CFCF05-0471-48FC-865C-569872ABE460}" srcOrd="0" destOrd="8" presId="urn:microsoft.com/office/officeart/2005/8/layout/vList5"/>
    <dgm:cxn modelId="{238172BD-7271-4497-B344-79B76AAC2A38}" type="presOf" srcId="{237FC32B-2077-4400-BAB2-62D3FC713AC9}" destId="{B4CFCF05-0471-48FC-865C-569872ABE460}" srcOrd="0" destOrd="5" presId="urn:microsoft.com/office/officeart/2005/8/layout/vList5"/>
    <dgm:cxn modelId="{D17C1A85-CBA1-4AFD-B55D-D4455F39378E}" type="presOf" srcId="{6EE4B649-C2A8-479F-A44F-0AA5BEC2B7A4}" destId="{C4E22692-23C7-42F3-9928-53F18517CE26}" srcOrd="0" destOrd="7" presId="urn:microsoft.com/office/officeart/2005/8/layout/vList5"/>
    <dgm:cxn modelId="{01844068-ED35-41A1-8FED-CE2ACBF07944}" srcId="{D9852009-E8A6-4854-AB92-9E71F6285E47}" destId="{6EDFA071-4E8D-4C3D-84BE-D5ECEAEB97B1}" srcOrd="4" destOrd="0" parTransId="{7CF7A49D-D50B-4171-847A-C39A5829D09C}" sibTransId="{4171D65B-A239-4784-BCC9-CAE667768F10}"/>
    <dgm:cxn modelId="{51E79689-80EB-4F84-A82D-CCCF58D5D234}" srcId="{D9852009-E8A6-4854-AB92-9E71F6285E47}" destId="{6539C95E-B307-4579-AC64-49F3281AC26F}" srcOrd="8" destOrd="0" parTransId="{18D88BE0-9570-4BF4-ACF9-12DF4B84C2FE}" sibTransId="{F0CBC425-B119-4DC3-9523-2BB6E5881200}"/>
    <dgm:cxn modelId="{58B81132-69DC-410D-A51D-A91C6F42F162}" srcId="{9D3466ED-4CC4-4798-B9C8-15A6E132D0D5}" destId="{EA01C473-7C3F-4D62-AFB6-A18D2B9C737D}" srcOrd="9" destOrd="0" parTransId="{F722DC68-09B9-4A33-925F-7DB11991C64B}" sibTransId="{87A11C88-1CED-44B5-8604-38C3C1F4B1B3}"/>
    <dgm:cxn modelId="{4091E21D-9EF7-4908-98CB-013B8801E2A6}" type="presOf" srcId="{D9852009-E8A6-4854-AB92-9E71F6285E47}" destId="{17C1339B-1D91-41B0-9DC0-60AB7A534882}" srcOrd="0" destOrd="0" presId="urn:microsoft.com/office/officeart/2005/8/layout/vList5"/>
    <dgm:cxn modelId="{F6726AAC-96BA-4878-B7B6-F4763C62B26E}" type="presOf" srcId="{B64C5C9D-C5A5-4F3E-97CA-A96CE45F69C1}" destId="{C4E22692-23C7-42F3-9928-53F18517CE26}" srcOrd="0" destOrd="6" presId="urn:microsoft.com/office/officeart/2005/8/layout/vList5"/>
    <dgm:cxn modelId="{39A4DCF5-F3CD-4F8A-AEF1-A495BE046AF6}" type="presOf" srcId="{0DEF1616-1330-4B06-B79C-27CBA1F8F073}" destId="{B4CFCF05-0471-48FC-865C-569872ABE460}" srcOrd="0" destOrd="6" presId="urn:microsoft.com/office/officeart/2005/8/layout/vList5"/>
    <dgm:cxn modelId="{CA0E6F90-9648-4AE3-8539-37B1E2584E87}" type="presOf" srcId="{D7271DE7-964F-4CDB-9A84-ED29ACB9F5D9}" destId="{C4E22692-23C7-42F3-9928-53F18517CE26}" srcOrd="0" destOrd="0" presId="urn:microsoft.com/office/officeart/2005/8/layout/vList5"/>
    <dgm:cxn modelId="{25EFC7F9-4815-49AA-A803-3C9BC9C763F1}" srcId="{9D3466ED-4CC4-4798-B9C8-15A6E132D0D5}" destId="{86B4024E-D92D-41A4-81BA-69D89817CC8C}" srcOrd="10" destOrd="0" parTransId="{F0103667-0A35-4F8E-A95C-3C743F24909C}" sibTransId="{B57C5808-C613-4004-87B3-184625A7C604}"/>
    <dgm:cxn modelId="{9BC1D90B-18C7-4833-AE1A-FC0B7CD80E7A}" type="presOf" srcId="{D2E54B06-3122-4C6E-9117-C452952CDBFB}" destId="{C4E22692-23C7-42F3-9928-53F18517CE26}" srcOrd="0" destOrd="1" presId="urn:microsoft.com/office/officeart/2005/8/layout/vList5"/>
    <dgm:cxn modelId="{904336C6-C6D7-445F-AB51-70EF665213DD}" type="presOf" srcId="{F1794CEB-6F4A-4FA8-B226-597915F07B56}" destId="{B4CFCF05-0471-48FC-865C-569872ABE460}" srcOrd="0" destOrd="7" presId="urn:microsoft.com/office/officeart/2005/8/layout/vList5"/>
    <dgm:cxn modelId="{5CFA8DE7-3CCA-4C98-9724-50BDB38631C8}" type="presOf" srcId="{65D7416B-D17F-4353-81A5-C6553B543460}" destId="{B4CFCF05-0471-48FC-865C-569872ABE460}" srcOrd="0" destOrd="1" presId="urn:microsoft.com/office/officeart/2005/8/layout/vList5"/>
    <dgm:cxn modelId="{4FB75D61-0D4C-474F-A56C-9B70FD3CD315}" srcId="{9D3466ED-4CC4-4798-B9C8-15A6E132D0D5}" destId="{2F98803C-F4F7-4D6C-9A98-84AED1DBA163}" srcOrd="5" destOrd="0" parTransId="{4296F6C1-224B-46D6-8A36-B7C5DC20197A}" sibTransId="{AA3CB6D7-0A18-476E-84C1-85C0D6714DB1}"/>
    <dgm:cxn modelId="{C84D2F4E-EE2F-4DA8-A505-72F2CCC3050C}" srcId="{D9852009-E8A6-4854-AB92-9E71F6285E47}" destId="{F1794CEB-6F4A-4FA8-B226-597915F07B56}" srcOrd="7" destOrd="0" parTransId="{81DDE4ED-12A0-4E56-AF48-DEC7378E6D2D}" sibTransId="{9BDD5FA3-87C5-49F9-920D-F518CC2DDA2C}"/>
    <dgm:cxn modelId="{A856F1FE-EEAA-4756-9778-B91EAB464ABB}" srcId="{9D3466ED-4CC4-4798-B9C8-15A6E132D0D5}" destId="{B64C5C9D-C5A5-4F3E-97CA-A96CE45F69C1}" srcOrd="6" destOrd="0" parTransId="{AE423555-8F47-4EF9-BCEC-E09C6CEB32F9}" sibTransId="{52AD8723-ADD2-4FC0-AF66-F571E48D6954}"/>
    <dgm:cxn modelId="{01589EB2-DBD3-4489-87C3-9945CAABCB09}" srcId="{79A72C4E-436C-49AD-B507-27EB1F6BCCD1}" destId="{5CD6814C-A2C8-461C-BD4D-1FCA23CC417F}" srcOrd="0" destOrd="0" parTransId="{81F16B9D-33C9-40D9-9088-8C58345C3B73}" sibTransId="{C7649650-F57C-4AAD-A847-0EF0BDE099FA}"/>
    <dgm:cxn modelId="{8BD74E40-A3A1-4ECA-9E8F-6EE7B701C72E}" type="presOf" srcId="{FE122745-DD88-45D9-8AFC-9085C78C43C0}" destId="{B4CFCF05-0471-48FC-865C-569872ABE460}" srcOrd="0" destOrd="12" presId="urn:microsoft.com/office/officeart/2005/8/layout/vList5"/>
    <dgm:cxn modelId="{C57296A9-E495-48CC-9D43-0BDC98A485DE}" srcId="{9D3466ED-4CC4-4798-B9C8-15A6E132D0D5}" destId="{D2E54B06-3122-4C6E-9117-C452952CDBFB}" srcOrd="1" destOrd="0" parTransId="{D617D9D2-7631-4DAD-BB3C-CC7156BAFC9C}" sibTransId="{0CC08C7F-2D82-4B77-80D3-CAFE9FD1335C}"/>
    <dgm:cxn modelId="{882AEDA2-31B8-4784-904C-D992B1E91751}" srcId="{9D3466ED-4CC4-4798-B9C8-15A6E132D0D5}" destId="{D7271DE7-964F-4CDB-9A84-ED29ACB9F5D9}" srcOrd="0" destOrd="0" parTransId="{27B26704-5A43-46C3-8212-2719D87FD6CD}" sibTransId="{8CFF715D-FC27-4EE5-B4F9-F397FA7A2D17}"/>
    <dgm:cxn modelId="{ED1AEDC0-99CB-43F1-8B56-258F5F556B92}" type="presOf" srcId="{03AAA1E9-8C4C-4B1F-80E8-7C8ECF09605B}" destId="{B4CFCF05-0471-48FC-865C-569872ABE460}" srcOrd="0" destOrd="11" presId="urn:microsoft.com/office/officeart/2005/8/layout/vList5"/>
    <dgm:cxn modelId="{298F7C62-CE36-4870-B755-EDDBEE6458D8}" srcId="{9D3466ED-4CC4-4798-B9C8-15A6E132D0D5}" destId="{6EE4B649-C2A8-479F-A44F-0AA5BEC2B7A4}" srcOrd="7" destOrd="0" parTransId="{B67779B8-F2F5-4491-AC27-03F41068B3B1}" sibTransId="{30E5CF09-32D6-4A06-9145-00A44C890AD8}"/>
    <dgm:cxn modelId="{DAA027F3-58B3-46D6-9322-94A073305FAF}" srcId="{9D3466ED-4CC4-4798-B9C8-15A6E132D0D5}" destId="{BA351EC6-D244-4F22-8395-07237F991325}" srcOrd="4" destOrd="0" parTransId="{79B66D9E-45F9-4FB7-8F76-0A0332FB52F8}" sibTransId="{80F485CE-CC08-4BCD-80C6-C4C9DF12A27B}"/>
    <dgm:cxn modelId="{4A3AC933-3390-4398-BC23-BD7EFEDC78CF}" type="presOf" srcId="{3E86FF2A-AC7F-4C80-AA39-6119A5AB0F14}" destId="{B4CFCF05-0471-48FC-865C-569872ABE460}" srcOrd="0" destOrd="10" presId="urn:microsoft.com/office/officeart/2005/8/layout/vList5"/>
    <dgm:cxn modelId="{8F577BA1-1261-471A-A951-E1ACE2B62CEA}" type="presParOf" srcId="{87123813-CF0A-40E7-8DE9-25967F651249}" destId="{74251C7F-D315-42D9-ADF5-690447E03350}" srcOrd="0" destOrd="0" presId="urn:microsoft.com/office/officeart/2005/8/layout/vList5"/>
    <dgm:cxn modelId="{D871A5C5-D3E5-43D3-876E-16461BF857E2}" type="presParOf" srcId="{74251C7F-D315-42D9-ADF5-690447E03350}" destId="{53ED856B-F594-4DB3-83B6-72D8D7DFC032}" srcOrd="0" destOrd="0" presId="urn:microsoft.com/office/officeart/2005/8/layout/vList5"/>
    <dgm:cxn modelId="{899D1DCF-A0BE-43FC-9E31-D9CA2C590B9A}" type="presParOf" srcId="{74251C7F-D315-42D9-ADF5-690447E03350}" destId="{63FF0853-ACB6-478D-8A19-A4948E9D4FEA}" srcOrd="1" destOrd="0" presId="urn:microsoft.com/office/officeart/2005/8/layout/vList5"/>
    <dgm:cxn modelId="{4B9DCB4B-F68E-4CFB-ADCA-0A07F506EB7F}" type="presParOf" srcId="{87123813-CF0A-40E7-8DE9-25967F651249}" destId="{47BD2A27-6627-444F-803A-67389157665A}" srcOrd="1" destOrd="0" presId="urn:microsoft.com/office/officeart/2005/8/layout/vList5"/>
    <dgm:cxn modelId="{7F863084-A874-48E4-B3BA-F2BE5A2D0775}" type="presParOf" srcId="{87123813-CF0A-40E7-8DE9-25967F651249}" destId="{E9C7C586-F8D2-470D-ACF2-2D1A20FC133B}" srcOrd="2" destOrd="0" presId="urn:microsoft.com/office/officeart/2005/8/layout/vList5"/>
    <dgm:cxn modelId="{166A4960-FD5C-4C04-AFA0-96423BD75E93}" type="presParOf" srcId="{E9C7C586-F8D2-470D-ACF2-2D1A20FC133B}" destId="{17C1339B-1D91-41B0-9DC0-60AB7A534882}" srcOrd="0" destOrd="0" presId="urn:microsoft.com/office/officeart/2005/8/layout/vList5"/>
    <dgm:cxn modelId="{EAE704FA-680D-4D40-B011-8C0F4332B185}" type="presParOf" srcId="{E9C7C586-F8D2-470D-ACF2-2D1A20FC133B}" destId="{B4CFCF05-0471-48FC-865C-569872ABE460}" srcOrd="1" destOrd="0" presId="urn:microsoft.com/office/officeart/2005/8/layout/vList5"/>
    <dgm:cxn modelId="{03F09D6A-F050-4F12-AC31-FAC783479C93}" type="presParOf" srcId="{87123813-CF0A-40E7-8DE9-25967F651249}" destId="{A43F362E-521B-4A3B-A639-834B0AE82737}" srcOrd="3" destOrd="0" presId="urn:microsoft.com/office/officeart/2005/8/layout/vList5"/>
    <dgm:cxn modelId="{ABF1FE2E-EB08-4CB0-8727-2DB44211759C}" type="presParOf" srcId="{87123813-CF0A-40E7-8DE9-25967F651249}" destId="{790DA33A-16DF-4597-94C6-564EEE9851E6}" srcOrd="4" destOrd="0" presId="urn:microsoft.com/office/officeart/2005/8/layout/vList5"/>
    <dgm:cxn modelId="{397C583D-EB7A-47B9-841E-D6DBEEEF7770}" type="presParOf" srcId="{790DA33A-16DF-4597-94C6-564EEE9851E6}" destId="{ED07D761-1EB5-4C51-B330-98524D5FEA4B}" srcOrd="0" destOrd="0" presId="urn:microsoft.com/office/officeart/2005/8/layout/vList5"/>
    <dgm:cxn modelId="{3D8998F2-A157-4352-B1BB-68AC9047FBC8}" type="presParOf" srcId="{790DA33A-16DF-4597-94C6-564EEE9851E6}" destId="{C4E22692-23C7-42F3-9928-53F18517CE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F0853-ACB6-478D-8A19-A4948E9D4FEA}">
      <dsp:nvSpPr>
        <dsp:cNvPr id="0" name=""/>
        <dsp:cNvSpPr/>
      </dsp:nvSpPr>
      <dsp:spPr>
        <a:xfrm rot="5400000">
          <a:off x="4155375" y="-2549840"/>
          <a:ext cx="1647711" cy="67473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 </a:t>
          </a:r>
          <a:r>
            <a:rPr lang="uk-UA" sz="1700" kern="1200" dirty="0" smtClean="0"/>
            <a:t>Дзвінкий шумний приголосний,впливаючи на попередній глухий ,що стоїть з ним поряд , перетворює його на відповідний дзвінкий: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Боротьба</a:t>
          </a:r>
          <a:r>
            <a:rPr lang="ru-RU" sz="1700" kern="1200" dirty="0" smtClean="0"/>
            <a:t> - [ б о р о д’ б А] ,  </a:t>
          </a:r>
          <a:endParaRPr lang="uk-UA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Молотьба –</a:t>
          </a:r>
          <a:r>
            <a:rPr lang="en-US" sz="1700" kern="1200" dirty="0" smtClean="0"/>
            <a:t> [</a:t>
          </a:r>
          <a:r>
            <a:rPr lang="uk-UA" sz="1700" kern="1200" dirty="0" smtClean="0"/>
            <a:t>м о л о д б А</a:t>
          </a:r>
          <a:r>
            <a:rPr lang="en-US" sz="1700" kern="1200" dirty="0" smtClean="0"/>
            <a:t>]</a:t>
          </a:r>
          <a:endParaRPr lang="uk-UA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</dsp:txBody>
      <dsp:txXfrm rot="-5400000">
        <a:off x="1605535" y="80435"/>
        <a:ext cx="6666958" cy="1486841"/>
      </dsp:txXfrm>
    </dsp:sp>
    <dsp:sp modelId="{53ED856B-F594-4DB3-83B6-72D8D7DFC032}">
      <dsp:nvSpPr>
        <dsp:cNvPr id="0" name=""/>
        <dsp:cNvSpPr/>
      </dsp:nvSpPr>
      <dsp:spPr>
        <a:xfrm>
          <a:off x="0" y="0"/>
          <a:ext cx="1604323" cy="994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Асиміляція за дзвінкістю</a:t>
          </a:r>
          <a:endParaRPr lang="uk-UA" sz="1900" kern="1200" dirty="0"/>
        </a:p>
      </dsp:txBody>
      <dsp:txXfrm>
        <a:off x="48537" y="48537"/>
        <a:ext cx="1507249" cy="897205"/>
      </dsp:txXfrm>
    </dsp:sp>
    <dsp:sp modelId="{B4CFCF05-0471-48FC-865C-569872ABE460}">
      <dsp:nvSpPr>
        <dsp:cNvPr id="0" name=""/>
        <dsp:cNvSpPr/>
      </dsp:nvSpPr>
      <dsp:spPr>
        <a:xfrm rot="5400000">
          <a:off x="4679316" y="-177239"/>
          <a:ext cx="1776201" cy="55710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Дзвінкі</a:t>
          </a:r>
          <a:r>
            <a:rPr lang="ru-RU" sz="1800" kern="1200" dirty="0" smtClean="0"/>
            <a:t> звуки перед глухими в </a:t>
          </a:r>
          <a:r>
            <a:rPr lang="ru-RU" sz="1800" kern="1200" dirty="0" err="1" smtClean="0"/>
            <a:t>середині</a:t>
          </a:r>
          <a:r>
            <a:rPr lang="ru-RU" sz="1800" kern="1200" dirty="0" smtClean="0"/>
            <a:t> слова не </a:t>
          </a:r>
          <a:r>
            <a:rPr lang="ru-RU" sz="1800" kern="1200" dirty="0" err="1" smtClean="0"/>
            <a:t>уподібнюється</a:t>
          </a:r>
          <a:r>
            <a:rPr lang="ru-RU" sz="1800" kern="1200" dirty="0" smtClean="0"/>
            <a:t> до глухих. Лише звук [г] перед глухими звуками </a:t>
          </a:r>
          <a:r>
            <a:rPr lang="ru-RU" sz="1800" kern="1200" dirty="0" err="1" smtClean="0"/>
            <a:t>вимовляється</a:t>
          </a:r>
          <a:r>
            <a:rPr lang="ru-RU" sz="1800" kern="1200" dirty="0" smtClean="0"/>
            <a:t> так, як </a:t>
          </a:r>
          <a:r>
            <a:rPr lang="ru-RU" sz="1800" kern="1200" dirty="0" err="1" smtClean="0"/>
            <a:t>парний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йому</a:t>
          </a:r>
          <a:r>
            <a:rPr lang="ru-RU" sz="1800" kern="1200" dirty="0" smtClean="0"/>
            <a:t>  </a:t>
          </a:r>
          <a:r>
            <a:rPr lang="ru-RU" sz="1800" kern="1200" dirty="0" err="1" smtClean="0"/>
            <a:t>глухий</a:t>
          </a:r>
          <a:r>
            <a:rPr lang="ru-RU" sz="1800" kern="1200" dirty="0" smtClean="0"/>
            <a:t> [х] у </a:t>
          </a:r>
          <a:r>
            <a:rPr lang="ru-RU" sz="1800" kern="1200" dirty="0" err="1" smtClean="0"/>
            <a:t>деяких</a:t>
          </a:r>
          <a:r>
            <a:rPr lang="ru-RU" sz="1800" kern="1200" dirty="0" smtClean="0"/>
            <a:t> словах :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Легко - [л Е х к о] , </a:t>
          </a:r>
          <a:r>
            <a:rPr lang="ru-RU" sz="1800" kern="1200" dirty="0" err="1" smtClean="0"/>
            <a:t>вогко</a:t>
          </a:r>
          <a:r>
            <a:rPr lang="ru-RU" sz="1800" kern="1200" dirty="0" smtClean="0"/>
            <a:t> – [в О х к </a:t>
          </a:r>
          <a:r>
            <a:rPr lang="uk-UA" sz="1800" kern="1200" dirty="0" smtClean="0"/>
            <a:t>о</a:t>
          </a:r>
          <a:r>
            <a:rPr lang="en-US" sz="1800" kern="1200" dirty="0" smtClean="0"/>
            <a:t>]</a:t>
          </a:r>
          <a:r>
            <a:rPr lang="uk-UA" sz="1800" kern="1200" dirty="0" smtClean="0"/>
            <a:t> , нігті – </a:t>
          </a:r>
          <a:r>
            <a:rPr lang="en-US" sz="1800" kern="1200" dirty="0" smtClean="0"/>
            <a:t>[</a:t>
          </a:r>
          <a:r>
            <a:rPr lang="uk-UA" sz="1800" kern="1200" dirty="0" smtClean="0"/>
            <a:t>н</a:t>
          </a:r>
          <a:r>
            <a:rPr lang="en-US" sz="1800" kern="1200" dirty="0" smtClean="0"/>
            <a:t>’</a:t>
          </a:r>
          <a:r>
            <a:rPr lang="uk-UA" sz="1800" kern="1200" dirty="0" smtClean="0"/>
            <a:t> І х т</a:t>
          </a:r>
          <a:r>
            <a:rPr lang="en-US" sz="1800" kern="1200" dirty="0" smtClean="0"/>
            <a:t>’ </a:t>
          </a:r>
          <a:r>
            <a:rPr lang="uk-UA" sz="1800" kern="1200" dirty="0" smtClean="0"/>
            <a:t>і</a:t>
          </a:r>
          <a:r>
            <a:rPr lang="en-US" sz="1800" kern="1200" dirty="0" smtClean="0"/>
            <a:t>]</a:t>
          </a:r>
          <a:r>
            <a:rPr lang="uk-UA" sz="1800" kern="1200" dirty="0" smtClean="0"/>
            <a:t> , дьогтю</a:t>
          </a:r>
          <a:r>
            <a:rPr lang="en-US" sz="1800" kern="1200" dirty="0" smtClean="0"/>
            <a:t> -</a:t>
          </a:r>
          <a:r>
            <a:rPr lang="uk-UA" sz="1800" kern="1200" dirty="0" smtClean="0"/>
            <a:t> </a:t>
          </a:r>
          <a:r>
            <a:rPr lang="en-US" sz="1800" kern="1200" dirty="0" smtClean="0"/>
            <a:t>[</a:t>
          </a:r>
          <a:r>
            <a:rPr lang="uk-UA" sz="1800" kern="1200" dirty="0" smtClean="0"/>
            <a:t>д</a:t>
          </a:r>
          <a:r>
            <a:rPr lang="en-US" sz="1800" kern="1200" dirty="0" smtClean="0"/>
            <a:t>’</a:t>
          </a:r>
          <a:r>
            <a:rPr lang="uk-UA" sz="1800" kern="1200" dirty="0" smtClean="0"/>
            <a:t> О х т</a:t>
          </a:r>
          <a:r>
            <a:rPr lang="en-US" sz="1800" kern="1200" dirty="0" smtClean="0"/>
            <a:t>’</a:t>
          </a:r>
          <a:r>
            <a:rPr lang="uk-UA" sz="1800" kern="1200" dirty="0" smtClean="0"/>
            <a:t> у</a:t>
          </a:r>
          <a:r>
            <a:rPr lang="en-US" sz="1800" kern="1200" dirty="0" smtClean="0"/>
            <a:t>]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800" kern="1200" dirty="0" smtClean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3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 smtClean="0"/>
        </a:p>
      </dsp:txBody>
      <dsp:txXfrm rot="-5400000">
        <a:off x="2781907" y="1806877"/>
        <a:ext cx="5484314" cy="1602787"/>
      </dsp:txXfrm>
    </dsp:sp>
    <dsp:sp modelId="{17C1339B-1D91-41B0-9DC0-60AB7A534882}">
      <dsp:nvSpPr>
        <dsp:cNvPr id="0" name=""/>
        <dsp:cNvSpPr/>
      </dsp:nvSpPr>
      <dsp:spPr>
        <a:xfrm>
          <a:off x="0" y="2134419"/>
          <a:ext cx="2780937" cy="7528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Асиміляція  за  глухістю </a:t>
          </a:r>
          <a:endParaRPr lang="uk-UA" sz="1900" kern="1200" dirty="0"/>
        </a:p>
      </dsp:txBody>
      <dsp:txXfrm>
        <a:off x="36749" y="2171168"/>
        <a:ext cx="2707439" cy="679316"/>
      </dsp:txXfrm>
    </dsp:sp>
    <dsp:sp modelId="{C4E22692-23C7-42F3-9928-53F18517CE26}">
      <dsp:nvSpPr>
        <dsp:cNvPr id="0" name=""/>
        <dsp:cNvSpPr/>
      </dsp:nvSpPr>
      <dsp:spPr>
        <a:xfrm rot="5400000">
          <a:off x="4326339" y="1589586"/>
          <a:ext cx="2116148" cy="59366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Перед наступними  м</a:t>
          </a:r>
          <a:r>
            <a:rPr lang="en-US" sz="1700" kern="1200" dirty="0" smtClean="0"/>
            <a:t>’</a:t>
          </a:r>
          <a:r>
            <a:rPr lang="uk-UA" sz="1700" kern="1200" dirty="0" smtClean="0"/>
            <a:t>якими або пом</a:t>
          </a:r>
          <a:r>
            <a:rPr lang="en-US" sz="1700" kern="1200" dirty="0" smtClean="0"/>
            <a:t>’</a:t>
          </a:r>
          <a:r>
            <a:rPr lang="uk-UA" sz="1700" kern="1200" dirty="0" err="1" smtClean="0"/>
            <a:t>якшеними</a:t>
          </a:r>
          <a:r>
            <a:rPr lang="uk-UA" sz="1700" kern="1200" dirty="0" smtClean="0"/>
            <a:t> приголосними у вимові виступають м</a:t>
          </a:r>
          <a:r>
            <a:rPr lang="en-US" sz="1700" kern="1200" dirty="0" smtClean="0"/>
            <a:t>’</a:t>
          </a:r>
          <a:r>
            <a:rPr lang="uk-UA" sz="1700" kern="1200" dirty="0" smtClean="0"/>
            <a:t>які </a:t>
          </a:r>
          <a:r>
            <a:rPr lang="en-US" sz="1700" kern="1200" dirty="0" smtClean="0"/>
            <a:t> </a:t>
          </a:r>
          <a:r>
            <a:rPr lang="uk-UA" sz="1700" kern="1200" dirty="0" smtClean="0"/>
            <a:t>[</a:t>
          </a:r>
          <a:r>
            <a:rPr lang="uk-UA" sz="1700" kern="1200" dirty="0" err="1" smtClean="0"/>
            <a:t>д‘</a:t>
          </a:r>
          <a:r>
            <a:rPr lang="uk-UA" sz="1700" kern="1200" dirty="0" smtClean="0"/>
            <a:t>], [</a:t>
          </a:r>
          <a:r>
            <a:rPr lang="uk-UA" sz="1700" kern="1200" dirty="0" err="1" smtClean="0"/>
            <a:t>т‘</a:t>
          </a:r>
          <a:r>
            <a:rPr lang="uk-UA" sz="1700" kern="1200" dirty="0" smtClean="0"/>
            <a:t>], [</a:t>
          </a:r>
          <a:r>
            <a:rPr lang="uk-UA" sz="1700" kern="1200" dirty="0" err="1" smtClean="0"/>
            <a:t>з‘</a:t>
          </a:r>
          <a:r>
            <a:rPr lang="uk-UA" sz="1700" kern="1200" dirty="0" smtClean="0"/>
            <a:t>],[</a:t>
          </a:r>
          <a:r>
            <a:rPr lang="uk-UA" sz="1700" kern="1200" dirty="0" err="1" smtClean="0"/>
            <a:t>с‘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ц‘</a:t>
          </a:r>
          <a:r>
            <a:rPr lang="uk-UA" sz="1700" kern="1200" dirty="0" smtClean="0"/>
            <a:t>] ,[</a:t>
          </a:r>
          <a:r>
            <a:rPr lang="uk-UA" sz="1700" kern="1200" dirty="0" err="1" smtClean="0"/>
            <a:t>н‘</a:t>
          </a:r>
          <a:r>
            <a:rPr lang="uk-UA" sz="1700" kern="1200" dirty="0" smtClean="0"/>
            <a:t>]: </a:t>
          </a:r>
          <a:r>
            <a:rPr lang="en-US" sz="1700" kern="1200" dirty="0" smtClean="0"/>
            <a:t> </a:t>
          </a:r>
          <a:r>
            <a:rPr lang="uk-UA" sz="1700" kern="1200" dirty="0" smtClean="0"/>
            <a:t>[р А д</a:t>
          </a:r>
          <a:r>
            <a:rPr lang="en-US" sz="1700" kern="1200" dirty="0" smtClean="0"/>
            <a:t>’</a:t>
          </a:r>
          <a:r>
            <a:rPr lang="uk-UA" sz="1700" kern="1200" dirty="0" smtClean="0"/>
            <a:t> і с</a:t>
          </a:r>
          <a:r>
            <a:rPr lang="en-US" sz="1700" kern="1200" dirty="0" smtClean="0"/>
            <a:t>’</a:t>
          </a:r>
          <a:r>
            <a:rPr lang="uk-UA" sz="1700" kern="1200" dirty="0" smtClean="0"/>
            <a:t> т</a:t>
          </a:r>
          <a:r>
            <a:rPr lang="en-US" sz="1700" kern="1200" dirty="0" smtClean="0"/>
            <a:t>’</a:t>
          </a:r>
          <a:r>
            <a:rPr lang="uk-UA" sz="1700" kern="1200" dirty="0" smtClean="0"/>
            <a:t>]</a:t>
          </a:r>
          <a:r>
            <a:rPr lang="en-US" sz="1700" kern="1200" dirty="0" smtClean="0"/>
            <a:t>. </a:t>
          </a:r>
          <a:r>
            <a:rPr lang="uk-UA" sz="1700" kern="1200" dirty="0" smtClean="0"/>
            <a:t> Але перед  приголосними  [</a:t>
          </a:r>
          <a:r>
            <a:rPr lang="uk-UA" sz="1700" kern="1200" dirty="0" err="1" smtClean="0"/>
            <a:t>р‘</a:t>
          </a:r>
          <a:r>
            <a:rPr lang="uk-UA" sz="1700" kern="1200" dirty="0" smtClean="0"/>
            <a:t>], [</a:t>
          </a:r>
          <a:r>
            <a:rPr lang="uk-UA" sz="1700" kern="1200" dirty="0" err="1" smtClean="0"/>
            <a:t>к‘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г‘</a:t>
          </a:r>
          <a:r>
            <a:rPr lang="uk-UA" sz="1700" kern="1200" dirty="0" smtClean="0"/>
            <a:t>] , [м ‘] , [</a:t>
          </a:r>
          <a:r>
            <a:rPr lang="uk-UA" sz="1700" kern="1200" dirty="0" err="1" smtClean="0"/>
            <a:t>б‘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в‘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ф‘</a:t>
          </a:r>
          <a:r>
            <a:rPr lang="uk-UA" sz="1700" kern="1200" dirty="0" smtClean="0"/>
            <a:t>] ,[</a:t>
          </a:r>
          <a:r>
            <a:rPr lang="uk-UA" sz="1700" kern="1200" dirty="0" err="1" smtClean="0"/>
            <a:t>ш‘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ч‘</a:t>
          </a:r>
          <a:r>
            <a:rPr lang="uk-UA" sz="1700" kern="1200" dirty="0" smtClean="0"/>
            <a:t>] , [</a:t>
          </a:r>
          <a:r>
            <a:rPr lang="uk-UA" sz="1700" kern="1200" dirty="0" err="1" smtClean="0"/>
            <a:t>ш‘</a:t>
          </a:r>
          <a:r>
            <a:rPr lang="uk-UA" sz="1700" kern="1200" dirty="0" smtClean="0"/>
            <a:t>] , що стоять на початку  кореня , приголосні [д] , [з]  у кінці префікса зазвичай не пом</a:t>
          </a:r>
          <a:r>
            <a:rPr lang="en-US" sz="1700" kern="1200" dirty="0" smtClean="0"/>
            <a:t>’</a:t>
          </a:r>
          <a:r>
            <a:rPr lang="uk-UA" sz="1700" kern="1200" dirty="0" err="1" smtClean="0"/>
            <a:t>якшуються</a:t>
          </a:r>
          <a:r>
            <a:rPr lang="uk-UA" sz="1700" kern="1200" dirty="0" smtClean="0"/>
            <a:t> :  відвіку - [в</a:t>
          </a:r>
          <a:r>
            <a:rPr lang="en-US" sz="1700" kern="1200" dirty="0" smtClean="0"/>
            <a:t>’</a:t>
          </a:r>
          <a:r>
            <a:rPr lang="uk-UA" sz="1700" kern="1200" dirty="0" smtClean="0"/>
            <a:t>і д </a:t>
          </a:r>
          <a:r>
            <a:rPr lang="uk-UA" sz="1700" kern="1200" dirty="0" err="1" smtClean="0"/>
            <a:t>в‘</a:t>
          </a:r>
          <a:r>
            <a:rPr lang="uk-UA" sz="1700" kern="1200" dirty="0" smtClean="0"/>
            <a:t> І к у] , звідкіля - [з </a:t>
          </a:r>
          <a:r>
            <a:rPr lang="uk-UA" sz="1700" kern="1200" dirty="0" err="1" smtClean="0"/>
            <a:t>в‘</a:t>
          </a:r>
          <a:r>
            <a:rPr lang="uk-UA" sz="1700" kern="1200" dirty="0" smtClean="0"/>
            <a:t> і д к</a:t>
          </a:r>
          <a:r>
            <a:rPr lang="en-US" sz="1700" kern="1200" dirty="0" smtClean="0"/>
            <a:t>’</a:t>
          </a:r>
          <a:r>
            <a:rPr lang="uk-UA" sz="1700" kern="1200" dirty="0" smtClean="0"/>
            <a:t> і л</a:t>
          </a:r>
          <a:r>
            <a:rPr lang="en-US" sz="1700" kern="1200" dirty="0" smtClean="0"/>
            <a:t>’</a:t>
          </a:r>
          <a:r>
            <a:rPr lang="uk-UA" sz="1700" kern="1200" dirty="0" smtClean="0"/>
            <a:t> А].</a:t>
          </a:r>
          <a:endParaRPr lang="uk-UA" sz="1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kern="1200" dirty="0" smtClean="0"/>
        </a:p>
      </dsp:txBody>
      <dsp:txXfrm rot="-5400000">
        <a:off x="2416091" y="3603136"/>
        <a:ext cx="5833342" cy="1909544"/>
      </dsp:txXfrm>
    </dsp:sp>
    <dsp:sp modelId="{ED07D761-1EB5-4C51-B330-98524D5FEA4B}">
      <dsp:nvSpPr>
        <dsp:cNvPr id="0" name=""/>
        <dsp:cNvSpPr/>
      </dsp:nvSpPr>
      <dsp:spPr>
        <a:xfrm>
          <a:off x="191" y="4181502"/>
          <a:ext cx="2415900" cy="7528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Асиміляція за м</a:t>
          </a:r>
          <a:r>
            <a:rPr lang="en-US" sz="1900" kern="1200" dirty="0" smtClean="0"/>
            <a:t>’</a:t>
          </a:r>
          <a:r>
            <a:rPr lang="uk-UA" sz="1900" kern="1200" dirty="0" smtClean="0"/>
            <a:t>якістю</a:t>
          </a:r>
          <a:endParaRPr lang="uk-UA" sz="1900" kern="1200" dirty="0"/>
        </a:p>
      </dsp:txBody>
      <dsp:txXfrm>
        <a:off x="36940" y="4218251"/>
        <a:ext cx="2342402" cy="679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42B0A-5973-4D28-A23C-17473AB4B794}" type="datetimeFigureOut">
              <a:rPr lang="uk-UA" smtClean="0"/>
              <a:t>04.01.2019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48F75-AC2A-43A8-9BF3-DFF06EABC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814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[‘]</a:t>
            </a:r>
            <a:endParaRPr lang="uk-UA" sz="1200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48F75-AC2A-43A8-9BF3-DFF06EABC61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27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uk-UA" sz="5400" b="1" i="1" dirty="0" smtClean="0">
                <a:solidFill>
                  <a:srgbClr val="FF0000"/>
                </a:solidFill>
              </a:rPr>
              <a:t>Неможливо змінити світ , але можна змінити себе.</a:t>
            </a:r>
            <a:endParaRPr lang="uk-UA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FF0000"/>
                </a:solidFill>
              </a:rPr>
              <a:t>    </a:t>
            </a:r>
            <a:r>
              <a:rPr lang="uk-UA" sz="4800" dirty="0" smtClean="0">
                <a:solidFill>
                  <a:srgbClr val="FF0000"/>
                </a:solidFill>
              </a:rPr>
              <a:t>            </a:t>
            </a:r>
            <a:r>
              <a:rPr lang="uk-UA" sz="4800" dirty="0" smtClean="0">
                <a:solidFill>
                  <a:srgbClr val="FF0000"/>
                </a:solidFill>
              </a:rPr>
              <a:t>«</a:t>
            </a:r>
            <a:r>
              <a:rPr lang="uk-UA" sz="4800" dirty="0" err="1" smtClean="0">
                <a:solidFill>
                  <a:srgbClr val="FF0000"/>
                </a:solidFill>
              </a:rPr>
              <a:t>Какографія</a:t>
            </a:r>
            <a:r>
              <a:rPr lang="uk-UA" sz="4800" dirty="0" smtClean="0">
                <a:solidFill>
                  <a:srgbClr val="FF0000"/>
                </a:solidFill>
              </a:rPr>
              <a:t>»</a:t>
            </a:r>
            <a:endParaRPr lang="uk-UA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172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smtClean="0"/>
              <a:t> </a:t>
            </a:r>
            <a:r>
              <a:rPr lang="uk-UA" sz="3600" b="1" i="1" dirty="0" smtClean="0"/>
              <a:t>Українська мова є дуже </a:t>
            </a:r>
            <a:r>
              <a:rPr lang="uk-UA" sz="3600" b="1" i="1" dirty="0" err="1" smtClean="0"/>
              <a:t>милодійною</a:t>
            </a:r>
            <a:r>
              <a:rPr lang="uk-UA" sz="3600" b="1" i="1" dirty="0" smtClean="0"/>
              <a:t> та </a:t>
            </a:r>
            <a:r>
              <a:rPr lang="uk-UA" sz="3600" b="1" i="1" dirty="0" err="1" smtClean="0"/>
              <a:t>мелозвучною</a:t>
            </a:r>
            <a:r>
              <a:rPr lang="uk-UA" sz="3600" b="1" i="1" dirty="0" smtClean="0"/>
              <a:t>. Вона чарівно вплетена в пісні-святиню нашого народу, його духовний скарб. </a:t>
            </a:r>
            <a:r>
              <a:rPr lang="uk-UA" sz="3600" b="1" i="1" dirty="0" err="1" smtClean="0"/>
              <a:t>Ведостний</a:t>
            </a:r>
            <a:r>
              <a:rPr lang="uk-UA" sz="3600" b="1" i="1" dirty="0" smtClean="0"/>
              <a:t> </a:t>
            </a:r>
            <a:r>
              <a:rPr lang="uk-UA" sz="3600" b="1" i="1" dirty="0" err="1" smtClean="0"/>
              <a:t>песьменник</a:t>
            </a:r>
            <a:r>
              <a:rPr lang="uk-UA" sz="3600" b="1" i="1" dirty="0" smtClean="0"/>
              <a:t> О. Довженко </a:t>
            </a:r>
            <a:r>
              <a:rPr lang="uk-UA" sz="3600" b="1" i="1" dirty="0" err="1" smtClean="0"/>
              <a:t>песав</a:t>
            </a:r>
            <a:r>
              <a:rPr lang="uk-UA" sz="3600" b="1" i="1" dirty="0" smtClean="0"/>
              <a:t>: «Українська пісня – це </a:t>
            </a:r>
            <a:r>
              <a:rPr lang="uk-UA" sz="3600" b="1" i="1" dirty="0" err="1" smtClean="0"/>
              <a:t>гиніальна</a:t>
            </a:r>
            <a:r>
              <a:rPr lang="uk-UA" sz="3600" b="1" i="1" dirty="0" smtClean="0"/>
              <a:t> поетична біографія українського народу»</a:t>
            </a:r>
          </a:p>
          <a:p>
            <a:pPr marL="0" indent="0">
              <a:buNone/>
            </a:pPr>
            <a:r>
              <a:rPr lang="uk-UA" sz="36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7020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         </a:t>
            </a:r>
            <a:r>
              <a:rPr lang="uk-UA" sz="4800" dirty="0" smtClean="0">
                <a:solidFill>
                  <a:srgbClr val="FF0000"/>
                </a:solidFill>
              </a:rPr>
              <a:t>Проблемне завдання </a:t>
            </a:r>
            <a:endParaRPr lang="uk-UA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7400" dirty="0" smtClean="0"/>
              <a:t>         </a:t>
            </a:r>
            <a:r>
              <a:rPr lang="uk-UA" sz="14800" dirty="0" smtClean="0"/>
              <a:t>Просьба - </a:t>
            </a:r>
            <a:r>
              <a:rPr lang="en-US" sz="14800" dirty="0" smtClean="0"/>
              <a:t>[</a:t>
            </a:r>
            <a:r>
              <a:rPr lang="uk-UA" sz="14800" dirty="0" smtClean="0"/>
              <a:t>п р О з</a:t>
            </a:r>
            <a:r>
              <a:rPr lang="en-US" sz="14800" dirty="0" smtClean="0"/>
              <a:t>’</a:t>
            </a:r>
            <a:r>
              <a:rPr lang="uk-UA" sz="14800" dirty="0"/>
              <a:t> б </a:t>
            </a:r>
            <a:r>
              <a:rPr lang="uk-UA" sz="14800" dirty="0" smtClean="0"/>
              <a:t>а]</a:t>
            </a:r>
          </a:p>
          <a:p>
            <a:pPr marL="0" indent="0">
              <a:buNone/>
            </a:pPr>
            <a:r>
              <a:rPr lang="uk-UA" sz="14800" dirty="0"/>
              <a:t>    </a:t>
            </a:r>
            <a:r>
              <a:rPr lang="uk-UA" sz="14800" dirty="0" smtClean="0"/>
              <a:t> Боротьба - [ б о р о д</a:t>
            </a:r>
            <a:r>
              <a:rPr lang="en-US" sz="14800" dirty="0" smtClean="0"/>
              <a:t>’</a:t>
            </a:r>
            <a:r>
              <a:rPr lang="uk-UA" sz="14800" dirty="0" smtClean="0"/>
              <a:t> б А]</a:t>
            </a:r>
          </a:p>
          <a:p>
            <a:pPr marL="0" indent="0">
              <a:buNone/>
            </a:pPr>
            <a:r>
              <a:rPr lang="uk-UA" sz="14800" dirty="0"/>
              <a:t>     Сніг - </a:t>
            </a:r>
            <a:r>
              <a:rPr lang="uk-UA" sz="14800" dirty="0" smtClean="0"/>
              <a:t>[с</a:t>
            </a:r>
            <a:r>
              <a:rPr lang="en-US" sz="14800" dirty="0" smtClean="0"/>
              <a:t>’</a:t>
            </a:r>
            <a:r>
              <a:rPr lang="uk-UA" sz="14800" dirty="0" smtClean="0"/>
              <a:t>н</a:t>
            </a:r>
            <a:r>
              <a:rPr lang="en-US" sz="14800" dirty="0" smtClean="0"/>
              <a:t>’</a:t>
            </a:r>
            <a:r>
              <a:rPr lang="uk-UA" sz="14800" dirty="0" smtClean="0"/>
              <a:t>і г]</a:t>
            </a:r>
          </a:p>
          <a:p>
            <a:pPr marL="0" indent="0">
              <a:buNone/>
            </a:pPr>
            <a:r>
              <a:rPr lang="uk-UA" sz="14800" dirty="0"/>
              <a:t> </a:t>
            </a:r>
            <a:r>
              <a:rPr lang="uk-UA" sz="14800" dirty="0" smtClean="0"/>
              <a:t>    Вокзал </a:t>
            </a:r>
            <a:r>
              <a:rPr lang="uk-UA" sz="14800" dirty="0"/>
              <a:t>- </a:t>
            </a:r>
            <a:r>
              <a:rPr lang="uk-UA" sz="14800" dirty="0" smtClean="0"/>
              <a:t>[в о г з А л]</a:t>
            </a:r>
          </a:p>
          <a:p>
            <a:pPr marL="0" indent="0">
              <a:buNone/>
            </a:pPr>
            <a:r>
              <a:rPr lang="uk-UA" sz="14800" dirty="0"/>
              <a:t>     </a:t>
            </a:r>
            <a:r>
              <a:rPr lang="uk-UA" sz="14800" dirty="0" smtClean="0"/>
              <a:t>Легко - [л Е х к о ]</a:t>
            </a:r>
          </a:p>
          <a:p>
            <a:pPr marL="0" indent="0">
              <a:buNone/>
            </a:pPr>
            <a:endParaRPr lang="uk-UA" sz="6300" dirty="0"/>
          </a:p>
          <a:p>
            <a:pPr marL="0" indent="0">
              <a:buNone/>
            </a:pPr>
            <a:endParaRPr lang="uk-UA" sz="6300" dirty="0" smtClean="0"/>
          </a:p>
          <a:p>
            <a:pPr marL="0" indent="0">
              <a:buNone/>
            </a:pPr>
            <a:endParaRPr lang="uk-UA" sz="4000" dirty="0"/>
          </a:p>
          <a:p>
            <a:pPr marL="0" indent="0">
              <a:buNone/>
            </a:pPr>
            <a:r>
              <a:rPr lang="uk-UA" sz="4000" dirty="0" smtClean="0"/>
              <a:t> </a:t>
            </a:r>
            <a:endParaRPr lang="uk-UA" sz="4000" dirty="0"/>
          </a:p>
          <a:p>
            <a:pPr marL="0" indent="0">
              <a:buNone/>
            </a:pPr>
            <a:r>
              <a:rPr lang="uk-UA" sz="4000" dirty="0" smtClean="0"/>
              <a:t> 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2566122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uk-UA" sz="6600" b="1" i="1" dirty="0" smtClean="0">
                <a:solidFill>
                  <a:srgbClr val="FF0000"/>
                </a:solidFill>
              </a:rPr>
              <a:t>Вимова приголосних звуків. Уподібнення приголосних звуків.</a:t>
            </a:r>
            <a:endParaRPr lang="uk-UA" sz="6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4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5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Таблиця «Асиміляція приголосних звуків»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15940169"/>
              </p:ext>
            </p:extLst>
          </p:nvPr>
        </p:nvGraphicFramePr>
        <p:xfrm>
          <a:off x="467544" y="1124744"/>
          <a:ext cx="83529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67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  </a:t>
            </a:r>
            <a:r>
              <a:rPr lang="uk-UA" dirty="0" smtClean="0"/>
              <a:t>      </a:t>
            </a:r>
            <a:r>
              <a:rPr lang="uk-UA" sz="4800" dirty="0" smtClean="0">
                <a:solidFill>
                  <a:srgbClr val="FF0000"/>
                </a:solidFill>
              </a:rPr>
              <a:t>Редагування тексту </a:t>
            </a:r>
            <a:endParaRPr lang="uk-UA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 smtClean="0"/>
              <a:t>Мова </a:t>
            </a:r>
            <a:r>
              <a:rPr lang="uk-UA" sz="2600" i="1" dirty="0" err="1" smtClean="0"/>
              <a:t>ожела</a:t>
            </a:r>
            <a:r>
              <a:rPr lang="uk-UA" sz="2600" i="1" dirty="0"/>
              <a:t> </a:t>
            </a:r>
            <a:r>
              <a:rPr lang="uk-UA" sz="2600" i="1" dirty="0" smtClean="0"/>
              <a:t>, </a:t>
            </a:r>
            <a:r>
              <a:rPr lang="uk-UA" sz="2600" i="1" dirty="0" err="1" smtClean="0"/>
              <a:t>росправила</a:t>
            </a:r>
            <a:r>
              <a:rPr lang="uk-UA" sz="2600" i="1" dirty="0" smtClean="0"/>
              <a:t> </a:t>
            </a:r>
            <a:r>
              <a:rPr lang="uk-UA" sz="2600" dirty="0" smtClean="0"/>
              <a:t>свої крила і </a:t>
            </a:r>
            <a:r>
              <a:rPr lang="uk-UA" sz="2600" i="1" dirty="0" err="1" smtClean="0"/>
              <a:t>росквітла</a:t>
            </a:r>
            <a:r>
              <a:rPr lang="uk-UA" sz="2600" dirty="0" smtClean="0"/>
              <a:t> в усіх поетичних барвах. Українська мова ніби шукає </a:t>
            </a:r>
            <a:r>
              <a:rPr lang="uk-UA" sz="2600" i="1" dirty="0" err="1" smtClean="0"/>
              <a:t>стешку</a:t>
            </a:r>
            <a:r>
              <a:rPr lang="uk-UA" sz="2600" dirty="0" smtClean="0"/>
              <a:t> до кожного українця, хоче стати справді рідною. Мені дуже хочеться , щоб назавжди відродилась наша мова – різнобарвна , як кольори веселки , співуча , як </a:t>
            </a:r>
            <a:r>
              <a:rPr lang="uk-UA" sz="2600" dirty="0" err="1" smtClean="0"/>
              <a:t>солов</a:t>
            </a:r>
            <a:r>
              <a:rPr lang="en-US" sz="2600" dirty="0" smtClean="0"/>
              <a:t>’</a:t>
            </a:r>
            <a:r>
              <a:rPr lang="uk-UA" sz="2600" dirty="0" err="1" smtClean="0"/>
              <a:t>їна</a:t>
            </a:r>
            <a:r>
              <a:rPr lang="uk-UA" sz="2600" dirty="0" smtClean="0"/>
              <a:t> </a:t>
            </a:r>
            <a:r>
              <a:rPr lang="uk-UA" sz="2600" i="1" dirty="0" err="1" smtClean="0"/>
              <a:t>пісьня</a:t>
            </a:r>
            <a:r>
              <a:rPr lang="uk-UA" sz="2600" dirty="0" smtClean="0"/>
              <a:t>. Я пишаюсь тим , що мешкаю в Україні , де живе і працює </a:t>
            </a:r>
            <a:r>
              <a:rPr lang="uk-UA" sz="2600" i="1" dirty="0" err="1" smtClean="0"/>
              <a:t>україньський</a:t>
            </a:r>
            <a:r>
              <a:rPr lang="uk-UA" sz="2600" dirty="0" smtClean="0"/>
              <a:t> народ , де лунає </a:t>
            </a:r>
            <a:r>
              <a:rPr lang="uk-UA" sz="2600" i="1" dirty="0" err="1" smtClean="0"/>
              <a:t>україньське</a:t>
            </a:r>
            <a:r>
              <a:rPr lang="uk-UA" sz="2600" dirty="0" smtClean="0"/>
              <a:t> слово , де </a:t>
            </a:r>
            <a:r>
              <a:rPr lang="uk-UA" sz="2600" i="1" dirty="0" err="1" smtClean="0"/>
              <a:t>україньською</a:t>
            </a:r>
            <a:r>
              <a:rPr lang="uk-UA" sz="2600" i="1" dirty="0" smtClean="0"/>
              <a:t> </a:t>
            </a:r>
            <a:r>
              <a:rPr lang="uk-UA" sz="2600" dirty="0" smtClean="0"/>
              <a:t>мовою </a:t>
            </a:r>
            <a:r>
              <a:rPr lang="uk-UA" sz="2600" i="1" dirty="0" err="1" smtClean="0"/>
              <a:t>створюєця</a:t>
            </a:r>
            <a:r>
              <a:rPr lang="uk-UA" sz="2600" i="1" dirty="0" smtClean="0"/>
              <a:t>  </a:t>
            </a:r>
            <a:r>
              <a:rPr lang="uk-UA" sz="2600" dirty="0" smtClean="0"/>
              <a:t>велика культура . І я хочу з </a:t>
            </a:r>
            <a:r>
              <a:rPr lang="uk-UA" sz="2600" i="1" dirty="0" err="1" smtClean="0"/>
              <a:t>гордісьтю</a:t>
            </a:r>
            <a:r>
              <a:rPr lang="uk-UA" sz="2600" i="1" dirty="0" smtClean="0"/>
              <a:t> </a:t>
            </a:r>
            <a:r>
              <a:rPr lang="uk-UA" sz="2600" dirty="0" smtClean="0"/>
              <a:t>говорити про себе : « Я – українець!»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3322908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7200" b="1" i="1" dirty="0" smtClean="0">
                <a:solidFill>
                  <a:srgbClr val="FF0000"/>
                </a:solidFill>
              </a:rPr>
              <a:t>Пізній , вокзал , вогко , не нагрієшся.</a:t>
            </a:r>
            <a:endParaRPr lang="uk-UA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2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199</TotalTime>
  <Words>511</Words>
  <Application>Microsoft Office PowerPoint</Application>
  <PresentationFormat>Экран (4:3)</PresentationFormat>
  <Paragraphs>33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Презентация PowerPoint</vt:lpstr>
      <vt:lpstr>                «Какографія»</vt:lpstr>
      <vt:lpstr>                Проблемне завдання </vt:lpstr>
      <vt:lpstr>Презентация PowerPoint</vt:lpstr>
      <vt:lpstr>Таблиця «Асиміляція приголосних звуків»</vt:lpstr>
      <vt:lpstr>               Редагування тексту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18</cp:revision>
  <dcterms:created xsi:type="dcterms:W3CDTF">2019-01-02T14:37:01Z</dcterms:created>
  <dcterms:modified xsi:type="dcterms:W3CDTF">2019-01-04T08:22:40Z</dcterms:modified>
</cp:coreProperties>
</file>