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B9239-44D5-4CBB-B5AE-8C4BA6CBD02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74314E-588C-467D-AE8C-08009D251A7E}">
      <dgm:prSet phldrT="[Текст]"/>
      <dgm:spPr/>
      <dgm:t>
        <a:bodyPr/>
        <a:lstStyle/>
        <a:p>
          <a:r>
            <a:rPr lang="uk-UA" b="1" dirty="0" smtClean="0"/>
            <a:t>Урок К М</a:t>
          </a:r>
          <a:endParaRPr lang="ru-RU" dirty="0"/>
        </a:p>
      </dgm:t>
    </dgm:pt>
    <dgm:pt modelId="{F358C246-0EBF-49FA-AA5D-AD89B649B8B1}" type="parTrans" cxnId="{AA1A2743-90E1-4371-80E6-3E20BBE35A3F}">
      <dgm:prSet/>
      <dgm:spPr/>
      <dgm:t>
        <a:bodyPr/>
        <a:lstStyle/>
        <a:p>
          <a:endParaRPr lang="ru-RU"/>
        </a:p>
      </dgm:t>
    </dgm:pt>
    <dgm:pt modelId="{5F678100-EC0C-4D6F-9D37-0AFC0A72E8E4}" type="sibTrans" cxnId="{AA1A2743-90E1-4371-80E6-3E20BBE35A3F}">
      <dgm:prSet/>
      <dgm:spPr/>
      <dgm:t>
        <a:bodyPr/>
        <a:lstStyle/>
        <a:p>
          <a:endParaRPr lang="ru-RU"/>
        </a:p>
      </dgm:t>
    </dgm:pt>
    <dgm:pt modelId="{86D3EB30-BBE1-4BAB-ACA9-6E3F89F18BA3}">
      <dgm:prSet phldrT="[Текст]"/>
      <dgm:spPr/>
      <dgm:t>
        <a:bodyPr/>
        <a:lstStyle/>
        <a:p>
          <a:r>
            <a:rPr lang="uk-UA" dirty="0" smtClean="0"/>
            <a:t>Виклик, або вступна частина уроку</a:t>
          </a:r>
          <a:endParaRPr lang="ru-RU" dirty="0"/>
        </a:p>
      </dgm:t>
    </dgm:pt>
    <dgm:pt modelId="{6DE7BD2E-7830-4280-A40E-F7CF4233ABA7}" type="parTrans" cxnId="{AA5CFB9F-65F8-47A7-A6E1-5DD37A0C42E2}">
      <dgm:prSet/>
      <dgm:spPr/>
      <dgm:t>
        <a:bodyPr/>
        <a:lstStyle/>
        <a:p>
          <a:endParaRPr lang="ru-RU"/>
        </a:p>
      </dgm:t>
    </dgm:pt>
    <dgm:pt modelId="{037C9A0A-8620-4F8A-B9A3-511466053CEE}" type="sibTrans" cxnId="{AA5CFB9F-65F8-47A7-A6E1-5DD37A0C42E2}">
      <dgm:prSet/>
      <dgm:spPr/>
      <dgm:t>
        <a:bodyPr/>
        <a:lstStyle/>
        <a:p>
          <a:endParaRPr lang="ru-RU"/>
        </a:p>
      </dgm:t>
    </dgm:pt>
    <dgm:pt modelId="{13E82C94-B040-446F-9E5F-D92960D7633B}">
      <dgm:prSet phldrT="[Текст]"/>
      <dgm:spPr/>
      <dgm:t>
        <a:bodyPr/>
        <a:lstStyle/>
        <a:p>
          <a:r>
            <a:rPr lang="uk-UA" dirty="0" smtClean="0"/>
            <a:t>Осмислення, або основна частина уроку</a:t>
          </a:r>
          <a:endParaRPr lang="ru-RU" dirty="0"/>
        </a:p>
      </dgm:t>
    </dgm:pt>
    <dgm:pt modelId="{C7614ED6-834F-463E-9651-EB4A42629A94}" type="parTrans" cxnId="{082EB73B-BA39-49B9-B7C7-EA074A19DE47}">
      <dgm:prSet/>
      <dgm:spPr/>
      <dgm:t>
        <a:bodyPr/>
        <a:lstStyle/>
        <a:p>
          <a:endParaRPr lang="ru-RU"/>
        </a:p>
      </dgm:t>
    </dgm:pt>
    <dgm:pt modelId="{DD443127-8CF4-418C-AD95-66A729DDA9B1}" type="sibTrans" cxnId="{082EB73B-BA39-49B9-B7C7-EA074A19DE47}">
      <dgm:prSet/>
      <dgm:spPr/>
      <dgm:t>
        <a:bodyPr/>
        <a:lstStyle/>
        <a:p>
          <a:endParaRPr lang="ru-RU"/>
        </a:p>
      </dgm:t>
    </dgm:pt>
    <dgm:pt modelId="{A202C228-E7D8-4538-BE7B-4F97AEA0B6C2}">
      <dgm:prSet/>
      <dgm:spPr/>
      <dgm:t>
        <a:bodyPr/>
        <a:lstStyle/>
        <a:p>
          <a:r>
            <a:rPr lang="uk-UA" dirty="0" smtClean="0"/>
            <a:t>Рефлексія, або підбиття         підсумків</a:t>
          </a:r>
          <a:endParaRPr lang="ru-RU" dirty="0"/>
        </a:p>
      </dgm:t>
    </dgm:pt>
    <dgm:pt modelId="{5794462E-2609-4922-8967-5D6556FB9C99}" type="parTrans" cxnId="{037B0754-2679-4F3E-BE84-A0A7C73D07A4}">
      <dgm:prSet/>
      <dgm:spPr/>
      <dgm:t>
        <a:bodyPr/>
        <a:lstStyle/>
        <a:p>
          <a:endParaRPr lang="ru-RU"/>
        </a:p>
      </dgm:t>
    </dgm:pt>
    <dgm:pt modelId="{02D178B9-991A-407D-AAE1-F2752620BA77}" type="sibTrans" cxnId="{037B0754-2679-4F3E-BE84-A0A7C73D07A4}">
      <dgm:prSet/>
      <dgm:spPr/>
      <dgm:t>
        <a:bodyPr/>
        <a:lstStyle/>
        <a:p>
          <a:endParaRPr lang="ru-RU"/>
        </a:p>
      </dgm:t>
    </dgm:pt>
    <dgm:pt modelId="{C15E47D1-F38D-44D0-9A9F-D42F9BE4FA63}" type="pres">
      <dgm:prSet presAssocID="{9E3B9239-44D5-4CBB-B5AE-8C4BA6CBD0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4613DD-8C0D-4CD9-9EA3-7ADF44664DBD}" type="pres">
      <dgm:prSet presAssocID="{7F74314E-588C-467D-AE8C-08009D251A7E}" presName="hierRoot1" presStyleCnt="0"/>
      <dgm:spPr/>
    </dgm:pt>
    <dgm:pt modelId="{E4194E10-3344-4FAB-A4D9-674CF9EA1744}" type="pres">
      <dgm:prSet presAssocID="{7F74314E-588C-467D-AE8C-08009D251A7E}" presName="composite" presStyleCnt="0"/>
      <dgm:spPr/>
    </dgm:pt>
    <dgm:pt modelId="{4FEFCBF6-DE55-4E4E-A01F-DBB5B3E560A1}" type="pres">
      <dgm:prSet presAssocID="{7F74314E-588C-467D-AE8C-08009D251A7E}" presName="background" presStyleLbl="node0" presStyleIdx="0" presStyleCnt="1"/>
      <dgm:spPr/>
    </dgm:pt>
    <dgm:pt modelId="{CB46E5D2-A946-487F-B26C-B8C7ACBAAD70}" type="pres">
      <dgm:prSet presAssocID="{7F74314E-588C-467D-AE8C-08009D251A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3F082-9D61-47A7-AFC3-1B5BE6D4763A}" type="pres">
      <dgm:prSet presAssocID="{7F74314E-588C-467D-AE8C-08009D251A7E}" presName="hierChild2" presStyleCnt="0"/>
      <dgm:spPr/>
    </dgm:pt>
    <dgm:pt modelId="{105DCDCA-0F70-4ADD-9A21-7888A93A4C7C}" type="pres">
      <dgm:prSet presAssocID="{6DE7BD2E-7830-4280-A40E-F7CF4233AB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462AE7B-5308-4ED3-9D5F-3EC696C9C255}" type="pres">
      <dgm:prSet presAssocID="{86D3EB30-BBE1-4BAB-ACA9-6E3F89F18BA3}" presName="hierRoot2" presStyleCnt="0"/>
      <dgm:spPr/>
    </dgm:pt>
    <dgm:pt modelId="{B12F8C3B-6872-4093-B756-5B81C3C67DD8}" type="pres">
      <dgm:prSet presAssocID="{86D3EB30-BBE1-4BAB-ACA9-6E3F89F18BA3}" presName="composite2" presStyleCnt="0"/>
      <dgm:spPr/>
    </dgm:pt>
    <dgm:pt modelId="{BB33D1AB-94F9-4F23-A608-0C5FD52FDCAA}" type="pres">
      <dgm:prSet presAssocID="{86D3EB30-BBE1-4BAB-ACA9-6E3F89F18BA3}" presName="background2" presStyleLbl="node2" presStyleIdx="0" presStyleCnt="3"/>
      <dgm:spPr/>
    </dgm:pt>
    <dgm:pt modelId="{03B050CB-C391-49C7-A337-7F4264E5AB3B}" type="pres">
      <dgm:prSet presAssocID="{86D3EB30-BBE1-4BAB-ACA9-6E3F89F18BA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56BBB-076E-4EA5-9A37-356F42D37FD1}" type="pres">
      <dgm:prSet presAssocID="{86D3EB30-BBE1-4BAB-ACA9-6E3F89F18BA3}" presName="hierChild3" presStyleCnt="0"/>
      <dgm:spPr/>
    </dgm:pt>
    <dgm:pt modelId="{63A3B035-51CF-4795-8299-2DEE72E39B4C}" type="pres">
      <dgm:prSet presAssocID="{C7614ED6-834F-463E-9651-EB4A42629A9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7442EDE-F55F-44D0-A069-8ADCC076A868}" type="pres">
      <dgm:prSet presAssocID="{13E82C94-B040-446F-9E5F-D92960D7633B}" presName="hierRoot2" presStyleCnt="0"/>
      <dgm:spPr/>
    </dgm:pt>
    <dgm:pt modelId="{A03C5573-D381-491B-9A80-0449609727DF}" type="pres">
      <dgm:prSet presAssocID="{13E82C94-B040-446F-9E5F-D92960D7633B}" presName="composite2" presStyleCnt="0"/>
      <dgm:spPr/>
    </dgm:pt>
    <dgm:pt modelId="{8F8B17B4-866B-4F37-BAA8-A285C0E763C7}" type="pres">
      <dgm:prSet presAssocID="{13E82C94-B040-446F-9E5F-D92960D7633B}" presName="background2" presStyleLbl="node2" presStyleIdx="1" presStyleCnt="3"/>
      <dgm:spPr/>
    </dgm:pt>
    <dgm:pt modelId="{9228D3FC-123B-4E72-80BE-16E27EB812F6}" type="pres">
      <dgm:prSet presAssocID="{13E82C94-B040-446F-9E5F-D92960D7633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342BF-068D-46BE-881C-E1EFA875F996}" type="pres">
      <dgm:prSet presAssocID="{13E82C94-B040-446F-9E5F-D92960D7633B}" presName="hierChild3" presStyleCnt="0"/>
      <dgm:spPr/>
    </dgm:pt>
    <dgm:pt modelId="{D6D53CC7-89D0-49EB-BC3A-F18A2CEB5095}" type="pres">
      <dgm:prSet presAssocID="{5794462E-2609-4922-8967-5D6556FB9C9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F42B0A4-CBD0-4004-A8E3-53E1A2321BAA}" type="pres">
      <dgm:prSet presAssocID="{A202C228-E7D8-4538-BE7B-4F97AEA0B6C2}" presName="hierRoot2" presStyleCnt="0"/>
      <dgm:spPr/>
    </dgm:pt>
    <dgm:pt modelId="{AB11A1C9-D167-444D-8E38-DE464369E04D}" type="pres">
      <dgm:prSet presAssocID="{A202C228-E7D8-4538-BE7B-4F97AEA0B6C2}" presName="composite2" presStyleCnt="0"/>
      <dgm:spPr/>
    </dgm:pt>
    <dgm:pt modelId="{86DBC413-C9A9-481F-AC3F-5096CD6417FA}" type="pres">
      <dgm:prSet presAssocID="{A202C228-E7D8-4538-BE7B-4F97AEA0B6C2}" presName="background2" presStyleLbl="node2" presStyleIdx="2" presStyleCnt="3"/>
      <dgm:spPr/>
    </dgm:pt>
    <dgm:pt modelId="{5A1F7769-FE4E-414A-A909-AF0BC2E1503D}" type="pres">
      <dgm:prSet presAssocID="{A202C228-E7D8-4538-BE7B-4F97AEA0B6C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73659-A838-415F-9348-24EF444C3C2D}" type="pres">
      <dgm:prSet presAssocID="{A202C228-E7D8-4538-BE7B-4F97AEA0B6C2}" presName="hierChild3" presStyleCnt="0"/>
      <dgm:spPr/>
    </dgm:pt>
  </dgm:ptLst>
  <dgm:cxnLst>
    <dgm:cxn modelId="{BAABCC8A-19D3-4D48-A266-88A369E2F100}" type="presOf" srcId="{C7614ED6-834F-463E-9651-EB4A42629A94}" destId="{63A3B035-51CF-4795-8299-2DEE72E39B4C}" srcOrd="0" destOrd="0" presId="urn:microsoft.com/office/officeart/2005/8/layout/hierarchy1"/>
    <dgm:cxn modelId="{C71F6A37-8B0C-4286-8FE8-8B82608AFC91}" type="presOf" srcId="{86D3EB30-BBE1-4BAB-ACA9-6E3F89F18BA3}" destId="{03B050CB-C391-49C7-A337-7F4264E5AB3B}" srcOrd="0" destOrd="0" presId="urn:microsoft.com/office/officeart/2005/8/layout/hierarchy1"/>
    <dgm:cxn modelId="{10A4791B-61F9-4759-9378-2BBF1EEF7527}" type="presOf" srcId="{5794462E-2609-4922-8967-5D6556FB9C99}" destId="{D6D53CC7-89D0-49EB-BC3A-F18A2CEB5095}" srcOrd="0" destOrd="0" presId="urn:microsoft.com/office/officeart/2005/8/layout/hierarchy1"/>
    <dgm:cxn modelId="{5985FBB2-4A8F-4498-8CA8-93EF2C49B99D}" type="presOf" srcId="{6DE7BD2E-7830-4280-A40E-F7CF4233ABA7}" destId="{105DCDCA-0F70-4ADD-9A21-7888A93A4C7C}" srcOrd="0" destOrd="0" presId="urn:microsoft.com/office/officeart/2005/8/layout/hierarchy1"/>
    <dgm:cxn modelId="{A0C4AB52-BF32-4D3E-8AE1-353D9257FC28}" type="presOf" srcId="{A202C228-E7D8-4538-BE7B-4F97AEA0B6C2}" destId="{5A1F7769-FE4E-414A-A909-AF0BC2E1503D}" srcOrd="0" destOrd="0" presId="urn:microsoft.com/office/officeart/2005/8/layout/hierarchy1"/>
    <dgm:cxn modelId="{037B0754-2679-4F3E-BE84-A0A7C73D07A4}" srcId="{7F74314E-588C-467D-AE8C-08009D251A7E}" destId="{A202C228-E7D8-4538-BE7B-4F97AEA0B6C2}" srcOrd="2" destOrd="0" parTransId="{5794462E-2609-4922-8967-5D6556FB9C99}" sibTransId="{02D178B9-991A-407D-AAE1-F2752620BA77}"/>
    <dgm:cxn modelId="{AA1A2743-90E1-4371-80E6-3E20BBE35A3F}" srcId="{9E3B9239-44D5-4CBB-B5AE-8C4BA6CBD021}" destId="{7F74314E-588C-467D-AE8C-08009D251A7E}" srcOrd="0" destOrd="0" parTransId="{F358C246-0EBF-49FA-AA5D-AD89B649B8B1}" sibTransId="{5F678100-EC0C-4D6F-9D37-0AFC0A72E8E4}"/>
    <dgm:cxn modelId="{71025941-1F52-49EE-A69B-AB854F3F57BE}" type="presOf" srcId="{9E3B9239-44D5-4CBB-B5AE-8C4BA6CBD021}" destId="{C15E47D1-F38D-44D0-9A9F-D42F9BE4FA63}" srcOrd="0" destOrd="0" presId="urn:microsoft.com/office/officeart/2005/8/layout/hierarchy1"/>
    <dgm:cxn modelId="{082EB73B-BA39-49B9-B7C7-EA074A19DE47}" srcId="{7F74314E-588C-467D-AE8C-08009D251A7E}" destId="{13E82C94-B040-446F-9E5F-D92960D7633B}" srcOrd="1" destOrd="0" parTransId="{C7614ED6-834F-463E-9651-EB4A42629A94}" sibTransId="{DD443127-8CF4-418C-AD95-66A729DDA9B1}"/>
    <dgm:cxn modelId="{F8B37E03-BAA6-4A5D-AF70-15ECA54250C8}" type="presOf" srcId="{13E82C94-B040-446F-9E5F-D92960D7633B}" destId="{9228D3FC-123B-4E72-80BE-16E27EB812F6}" srcOrd="0" destOrd="0" presId="urn:microsoft.com/office/officeart/2005/8/layout/hierarchy1"/>
    <dgm:cxn modelId="{C5D544AA-0670-4350-9DDF-FB24BF9D1282}" type="presOf" srcId="{7F74314E-588C-467D-AE8C-08009D251A7E}" destId="{CB46E5D2-A946-487F-B26C-B8C7ACBAAD70}" srcOrd="0" destOrd="0" presId="urn:microsoft.com/office/officeart/2005/8/layout/hierarchy1"/>
    <dgm:cxn modelId="{AA5CFB9F-65F8-47A7-A6E1-5DD37A0C42E2}" srcId="{7F74314E-588C-467D-AE8C-08009D251A7E}" destId="{86D3EB30-BBE1-4BAB-ACA9-6E3F89F18BA3}" srcOrd="0" destOrd="0" parTransId="{6DE7BD2E-7830-4280-A40E-F7CF4233ABA7}" sibTransId="{037C9A0A-8620-4F8A-B9A3-511466053CEE}"/>
    <dgm:cxn modelId="{EADEC89C-9755-4F05-95EE-FB1D80518439}" type="presParOf" srcId="{C15E47D1-F38D-44D0-9A9F-D42F9BE4FA63}" destId="{E64613DD-8C0D-4CD9-9EA3-7ADF44664DBD}" srcOrd="0" destOrd="0" presId="urn:microsoft.com/office/officeart/2005/8/layout/hierarchy1"/>
    <dgm:cxn modelId="{E3D3A38E-EAF5-4EC5-8F49-DCAFC57C50A0}" type="presParOf" srcId="{E64613DD-8C0D-4CD9-9EA3-7ADF44664DBD}" destId="{E4194E10-3344-4FAB-A4D9-674CF9EA1744}" srcOrd="0" destOrd="0" presId="urn:microsoft.com/office/officeart/2005/8/layout/hierarchy1"/>
    <dgm:cxn modelId="{D9DEAB47-42A8-4F58-8451-3E933679C987}" type="presParOf" srcId="{E4194E10-3344-4FAB-A4D9-674CF9EA1744}" destId="{4FEFCBF6-DE55-4E4E-A01F-DBB5B3E560A1}" srcOrd="0" destOrd="0" presId="urn:microsoft.com/office/officeart/2005/8/layout/hierarchy1"/>
    <dgm:cxn modelId="{9506A529-FBE5-468E-BE3C-A34287E51E70}" type="presParOf" srcId="{E4194E10-3344-4FAB-A4D9-674CF9EA1744}" destId="{CB46E5D2-A946-487F-B26C-B8C7ACBAAD70}" srcOrd="1" destOrd="0" presId="urn:microsoft.com/office/officeart/2005/8/layout/hierarchy1"/>
    <dgm:cxn modelId="{DF6ADC6F-C24B-4493-B7F3-C9BF160BDDD4}" type="presParOf" srcId="{E64613DD-8C0D-4CD9-9EA3-7ADF44664DBD}" destId="{84F3F082-9D61-47A7-AFC3-1B5BE6D4763A}" srcOrd="1" destOrd="0" presId="urn:microsoft.com/office/officeart/2005/8/layout/hierarchy1"/>
    <dgm:cxn modelId="{77918836-384D-4204-AF51-F39B729C00FA}" type="presParOf" srcId="{84F3F082-9D61-47A7-AFC3-1B5BE6D4763A}" destId="{105DCDCA-0F70-4ADD-9A21-7888A93A4C7C}" srcOrd="0" destOrd="0" presId="urn:microsoft.com/office/officeart/2005/8/layout/hierarchy1"/>
    <dgm:cxn modelId="{32CC807E-F284-48FC-BBEF-BE00B57B5202}" type="presParOf" srcId="{84F3F082-9D61-47A7-AFC3-1B5BE6D4763A}" destId="{C462AE7B-5308-4ED3-9D5F-3EC696C9C255}" srcOrd="1" destOrd="0" presId="urn:microsoft.com/office/officeart/2005/8/layout/hierarchy1"/>
    <dgm:cxn modelId="{1125C29B-B905-461F-A344-84A65FE47352}" type="presParOf" srcId="{C462AE7B-5308-4ED3-9D5F-3EC696C9C255}" destId="{B12F8C3B-6872-4093-B756-5B81C3C67DD8}" srcOrd="0" destOrd="0" presId="urn:microsoft.com/office/officeart/2005/8/layout/hierarchy1"/>
    <dgm:cxn modelId="{5972F9CC-5CCE-4C99-89E1-CF93EF5772B1}" type="presParOf" srcId="{B12F8C3B-6872-4093-B756-5B81C3C67DD8}" destId="{BB33D1AB-94F9-4F23-A608-0C5FD52FDCAA}" srcOrd="0" destOrd="0" presId="urn:microsoft.com/office/officeart/2005/8/layout/hierarchy1"/>
    <dgm:cxn modelId="{42F5C53D-89F8-4955-8FC9-3D23E878E6B9}" type="presParOf" srcId="{B12F8C3B-6872-4093-B756-5B81C3C67DD8}" destId="{03B050CB-C391-49C7-A337-7F4264E5AB3B}" srcOrd="1" destOrd="0" presId="urn:microsoft.com/office/officeart/2005/8/layout/hierarchy1"/>
    <dgm:cxn modelId="{CC3ED3EB-D200-40F5-842B-982C55C8FE02}" type="presParOf" srcId="{C462AE7B-5308-4ED3-9D5F-3EC696C9C255}" destId="{D4B56BBB-076E-4EA5-9A37-356F42D37FD1}" srcOrd="1" destOrd="0" presId="urn:microsoft.com/office/officeart/2005/8/layout/hierarchy1"/>
    <dgm:cxn modelId="{A279625F-9356-4606-9316-3264702B3B19}" type="presParOf" srcId="{84F3F082-9D61-47A7-AFC3-1B5BE6D4763A}" destId="{63A3B035-51CF-4795-8299-2DEE72E39B4C}" srcOrd="2" destOrd="0" presId="urn:microsoft.com/office/officeart/2005/8/layout/hierarchy1"/>
    <dgm:cxn modelId="{E4DD28E2-A00C-4342-BDB2-BC34B4D204FF}" type="presParOf" srcId="{84F3F082-9D61-47A7-AFC3-1B5BE6D4763A}" destId="{97442EDE-F55F-44D0-A069-8ADCC076A868}" srcOrd="3" destOrd="0" presId="urn:microsoft.com/office/officeart/2005/8/layout/hierarchy1"/>
    <dgm:cxn modelId="{62A0F7B6-3F96-4B33-B301-3176976A78C4}" type="presParOf" srcId="{97442EDE-F55F-44D0-A069-8ADCC076A868}" destId="{A03C5573-D381-491B-9A80-0449609727DF}" srcOrd="0" destOrd="0" presId="urn:microsoft.com/office/officeart/2005/8/layout/hierarchy1"/>
    <dgm:cxn modelId="{03BC1062-70A3-4AAA-BD26-D89BDD9C4E3B}" type="presParOf" srcId="{A03C5573-D381-491B-9A80-0449609727DF}" destId="{8F8B17B4-866B-4F37-BAA8-A285C0E763C7}" srcOrd="0" destOrd="0" presId="urn:microsoft.com/office/officeart/2005/8/layout/hierarchy1"/>
    <dgm:cxn modelId="{703C9E14-FA21-4D1A-9734-673C4F82ED7B}" type="presParOf" srcId="{A03C5573-D381-491B-9A80-0449609727DF}" destId="{9228D3FC-123B-4E72-80BE-16E27EB812F6}" srcOrd="1" destOrd="0" presId="urn:microsoft.com/office/officeart/2005/8/layout/hierarchy1"/>
    <dgm:cxn modelId="{CC7C1009-D563-487D-8336-3F48C64291BC}" type="presParOf" srcId="{97442EDE-F55F-44D0-A069-8ADCC076A868}" destId="{27E342BF-068D-46BE-881C-E1EFA875F996}" srcOrd="1" destOrd="0" presId="urn:microsoft.com/office/officeart/2005/8/layout/hierarchy1"/>
    <dgm:cxn modelId="{218694A0-D547-44FE-A247-727502B090ED}" type="presParOf" srcId="{84F3F082-9D61-47A7-AFC3-1B5BE6D4763A}" destId="{D6D53CC7-89D0-49EB-BC3A-F18A2CEB5095}" srcOrd="4" destOrd="0" presId="urn:microsoft.com/office/officeart/2005/8/layout/hierarchy1"/>
    <dgm:cxn modelId="{5A3B3BAD-039E-40C9-BDD7-66C5E6C3F2EF}" type="presParOf" srcId="{84F3F082-9D61-47A7-AFC3-1B5BE6D4763A}" destId="{5F42B0A4-CBD0-4004-A8E3-53E1A2321BAA}" srcOrd="5" destOrd="0" presId="urn:microsoft.com/office/officeart/2005/8/layout/hierarchy1"/>
    <dgm:cxn modelId="{5219A65D-FD76-46C7-B4AD-3768434BFE17}" type="presParOf" srcId="{5F42B0A4-CBD0-4004-A8E3-53E1A2321BAA}" destId="{AB11A1C9-D167-444D-8E38-DE464369E04D}" srcOrd="0" destOrd="0" presId="urn:microsoft.com/office/officeart/2005/8/layout/hierarchy1"/>
    <dgm:cxn modelId="{B4B9987D-BCCC-41E2-8B0A-EF8E79929356}" type="presParOf" srcId="{AB11A1C9-D167-444D-8E38-DE464369E04D}" destId="{86DBC413-C9A9-481F-AC3F-5096CD6417FA}" srcOrd="0" destOrd="0" presId="urn:microsoft.com/office/officeart/2005/8/layout/hierarchy1"/>
    <dgm:cxn modelId="{BC870882-A0BE-4A80-92BF-081FEA144952}" type="presParOf" srcId="{AB11A1C9-D167-444D-8E38-DE464369E04D}" destId="{5A1F7769-FE4E-414A-A909-AF0BC2E1503D}" srcOrd="1" destOrd="0" presId="urn:microsoft.com/office/officeart/2005/8/layout/hierarchy1"/>
    <dgm:cxn modelId="{CE3E3E6F-365B-47BA-B259-C0AAB98DAA0A}" type="presParOf" srcId="{5F42B0A4-CBD0-4004-A8E3-53E1A2321BAA}" destId="{32273659-A838-415F-9348-24EF444C3C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F2935-6DFD-42EF-8967-2F1BED2C6D37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86042D-3D97-46BE-84D7-9E0F043EA9F9}">
      <dgm:prSet phldrT="[Текст]"/>
      <dgm:spPr/>
      <dgm:t>
        <a:bodyPr/>
        <a:lstStyle/>
        <a:p>
          <a:r>
            <a:rPr lang="uk-UA" b="1" dirty="0" smtClean="0"/>
            <a:t>Виклик, або вступ</a:t>
          </a:r>
          <a:endParaRPr lang="ru-RU" dirty="0"/>
        </a:p>
      </dgm:t>
    </dgm:pt>
    <dgm:pt modelId="{34B34338-79F0-412E-94A1-1F546841CE4B}" type="parTrans" cxnId="{E6E1D0E8-142B-4905-9672-A2BD52B3FD17}">
      <dgm:prSet/>
      <dgm:spPr/>
      <dgm:t>
        <a:bodyPr/>
        <a:lstStyle/>
        <a:p>
          <a:endParaRPr lang="ru-RU"/>
        </a:p>
      </dgm:t>
    </dgm:pt>
    <dgm:pt modelId="{B730E1E4-4466-4A7A-9AB2-E3F09534F4A1}" type="sibTrans" cxnId="{E6E1D0E8-142B-4905-9672-A2BD52B3FD17}">
      <dgm:prSet/>
      <dgm:spPr/>
      <dgm:t>
        <a:bodyPr/>
        <a:lstStyle/>
        <a:p>
          <a:endParaRPr lang="ru-RU"/>
        </a:p>
      </dgm:t>
    </dgm:pt>
    <dgm:pt modelId="{CFF7004A-82A6-4D78-A7CB-1CFF0FF4BD4C}">
      <dgm:prSet phldrT="[Текст]"/>
      <dgm:spPr/>
      <dgm:t>
        <a:bodyPr/>
        <a:lstStyle/>
        <a:p>
          <a:r>
            <a:rPr lang="uk-UA" b="1" dirty="0" smtClean="0"/>
            <a:t>Осмислення, або основна частина уроку</a:t>
          </a:r>
          <a:endParaRPr lang="ru-RU" dirty="0"/>
        </a:p>
      </dgm:t>
    </dgm:pt>
    <dgm:pt modelId="{C49BEC60-A7E0-41EB-AE6C-938B876777D8}" type="parTrans" cxnId="{4FD6DD28-8D97-4860-A25E-F455957612A8}">
      <dgm:prSet/>
      <dgm:spPr/>
      <dgm:t>
        <a:bodyPr/>
        <a:lstStyle/>
        <a:p>
          <a:endParaRPr lang="ru-RU"/>
        </a:p>
      </dgm:t>
    </dgm:pt>
    <dgm:pt modelId="{4DB963DD-3FC1-4CC9-B72D-2F9F88B9A81F}" type="sibTrans" cxnId="{4FD6DD28-8D97-4860-A25E-F455957612A8}">
      <dgm:prSet/>
      <dgm:spPr/>
      <dgm:t>
        <a:bodyPr/>
        <a:lstStyle/>
        <a:p>
          <a:endParaRPr lang="ru-RU"/>
        </a:p>
      </dgm:t>
    </dgm:pt>
    <dgm:pt modelId="{5823E394-E675-4267-9536-F4AFDAD7108F}">
      <dgm:prSet phldrT="[Текст]"/>
      <dgm:spPr/>
      <dgm:t>
        <a:bodyPr/>
        <a:lstStyle/>
        <a:p>
          <a:r>
            <a:rPr lang="uk-UA" b="1" dirty="0" smtClean="0"/>
            <a:t>Рефлексія, або підбиття підсумків</a:t>
          </a:r>
          <a:endParaRPr lang="ru-RU" dirty="0"/>
        </a:p>
      </dgm:t>
    </dgm:pt>
    <dgm:pt modelId="{B8889802-D152-486C-B760-BE11E79C8DF7}" type="parTrans" cxnId="{395B5D29-F8AD-44CF-BAE7-09508B68DE77}">
      <dgm:prSet/>
      <dgm:spPr/>
      <dgm:t>
        <a:bodyPr/>
        <a:lstStyle/>
        <a:p>
          <a:endParaRPr lang="ru-RU"/>
        </a:p>
      </dgm:t>
    </dgm:pt>
    <dgm:pt modelId="{B177FAC8-E3B8-458D-86B2-97569133E6BD}" type="sibTrans" cxnId="{395B5D29-F8AD-44CF-BAE7-09508B68DE77}">
      <dgm:prSet/>
      <dgm:spPr/>
      <dgm:t>
        <a:bodyPr/>
        <a:lstStyle/>
        <a:p>
          <a:endParaRPr lang="ru-RU"/>
        </a:p>
      </dgm:t>
    </dgm:pt>
    <dgm:pt modelId="{6885C7AB-749D-41D7-A3A7-BD9F51C0484A}">
      <dgm:prSet/>
      <dgm:spPr/>
      <dgm:t>
        <a:bodyPr/>
        <a:lstStyle/>
        <a:p>
          <a:r>
            <a:rPr lang="uk-UA" smtClean="0"/>
            <a:t>Кластер</a:t>
          </a:r>
          <a:endParaRPr lang="ru-RU"/>
        </a:p>
      </dgm:t>
    </dgm:pt>
    <dgm:pt modelId="{EFAC9EA4-0727-411E-9BF0-6D0DCD85CA5E}" type="parTrans" cxnId="{5B80E90D-CAFB-435A-95AC-5018A9C8797B}">
      <dgm:prSet/>
      <dgm:spPr/>
      <dgm:t>
        <a:bodyPr/>
        <a:lstStyle/>
        <a:p>
          <a:endParaRPr lang="ru-RU"/>
        </a:p>
      </dgm:t>
    </dgm:pt>
    <dgm:pt modelId="{7D30FE15-EF93-441C-94AC-3C7C9C2820D3}" type="sibTrans" cxnId="{5B80E90D-CAFB-435A-95AC-5018A9C8797B}">
      <dgm:prSet/>
      <dgm:spPr/>
      <dgm:t>
        <a:bodyPr/>
        <a:lstStyle/>
        <a:p>
          <a:endParaRPr lang="ru-RU"/>
        </a:p>
      </dgm:t>
    </dgm:pt>
    <dgm:pt modelId="{9AE43280-AFC6-4FC3-93C1-41EFD8ED4796}">
      <dgm:prSet/>
      <dgm:spPr/>
      <dgm:t>
        <a:bodyPr/>
        <a:lstStyle/>
        <a:p>
          <a:r>
            <a:rPr lang="uk-UA" smtClean="0"/>
            <a:t>Асоціативний кущ</a:t>
          </a:r>
          <a:endParaRPr lang="ru-RU"/>
        </a:p>
      </dgm:t>
    </dgm:pt>
    <dgm:pt modelId="{1C099473-F249-4132-9D2D-69464DC300BC}" type="parTrans" cxnId="{8F37149C-BD20-4380-8EE7-3E27A5542009}">
      <dgm:prSet/>
      <dgm:spPr/>
      <dgm:t>
        <a:bodyPr/>
        <a:lstStyle/>
        <a:p>
          <a:endParaRPr lang="ru-RU"/>
        </a:p>
      </dgm:t>
    </dgm:pt>
    <dgm:pt modelId="{915188B3-C13B-4B4E-AABC-79EF51502B32}" type="sibTrans" cxnId="{8F37149C-BD20-4380-8EE7-3E27A5542009}">
      <dgm:prSet/>
      <dgm:spPr/>
      <dgm:t>
        <a:bodyPr/>
        <a:lstStyle/>
        <a:p>
          <a:endParaRPr lang="ru-RU"/>
        </a:p>
      </dgm:t>
    </dgm:pt>
    <dgm:pt modelId="{781038D3-CD58-4D2C-ADCE-48657CF753E2}">
      <dgm:prSet/>
      <dgm:spPr/>
      <dgm:t>
        <a:bodyPr/>
        <a:lstStyle/>
        <a:p>
          <a:r>
            <a:rPr lang="uk-UA" dirty="0" smtClean="0"/>
            <a:t>Дерево передбачень</a:t>
          </a:r>
          <a:endParaRPr lang="ru-RU" dirty="0"/>
        </a:p>
      </dgm:t>
    </dgm:pt>
    <dgm:pt modelId="{71710EB6-1395-4019-BCC0-41E1E4051B69}" type="parTrans" cxnId="{4A498BB5-0E91-462A-8C20-8DE59BB72F33}">
      <dgm:prSet/>
      <dgm:spPr/>
      <dgm:t>
        <a:bodyPr/>
        <a:lstStyle/>
        <a:p>
          <a:endParaRPr lang="ru-RU"/>
        </a:p>
      </dgm:t>
    </dgm:pt>
    <dgm:pt modelId="{E610A011-3D3D-4E5B-B16C-BAF728C0E3F9}" type="sibTrans" cxnId="{4A498BB5-0E91-462A-8C20-8DE59BB72F33}">
      <dgm:prSet/>
      <dgm:spPr/>
      <dgm:t>
        <a:bodyPr/>
        <a:lstStyle/>
        <a:p>
          <a:endParaRPr lang="ru-RU"/>
        </a:p>
      </dgm:t>
    </dgm:pt>
    <dgm:pt modelId="{D26C5848-CA48-4035-B3EB-5F7B67FBE17C}">
      <dgm:prSet/>
      <dgm:spPr/>
      <dgm:t>
        <a:bodyPr/>
        <a:lstStyle/>
        <a:p>
          <a:r>
            <a:rPr lang="uk-UA" smtClean="0"/>
            <a:t>Таблиця «Знаємо- Хочемо дізнатися - Дізнались»</a:t>
          </a:r>
          <a:endParaRPr lang="ru-RU"/>
        </a:p>
      </dgm:t>
    </dgm:pt>
    <dgm:pt modelId="{C4224E34-E0F6-4E0A-967F-C47862451006}" type="parTrans" cxnId="{33F71698-C203-4F77-88EA-D30DD2E39723}">
      <dgm:prSet/>
      <dgm:spPr/>
      <dgm:t>
        <a:bodyPr/>
        <a:lstStyle/>
        <a:p>
          <a:endParaRPr lang="ru-RU"/>
        </a:p>
      </dgm:t>
    </dgm:pt>
    <dgm:pt modelId="{B8B56B94-300C-46F2-BC6D-096CE55D189B}" type="sibTrans" cxnId="{33F71698-C203-4F77-88EA-D30DD2E39723}">
      <dgm:prSet/>
      <dgm:spPr/>
      <dgm:t>
        <a:bodyPr/>
        <a:lstStyle/>
        <a:p>
          <a:endParaRPr lang="ru-RU"/>
        </a:p>
      </dgm:t>
    </dgm:pt>
    <dgm:pt modelId="{D8B0E2B2-A63E-41C9-9C69-97470E452084}">
      <dgm:prSet/>
      <dgm:spPr/>
      <dgm:t>
        <a:bodyPr/>
        <a:lstStyle/>
        <a:p>
          <a:r>
            <a:rPr lang="uk-UA" smtClean="0"/>
            <a:t>Мозковий штурм</a:t>
          </a:r>
          <a:endParaRPr lang="ru-RU"/>
        </a:p>
      </dgm:t>
    </dgm:pt>
    <dgm:pt modelId="{CF4E381F-E280-431C-B644-2C9EFA8F96FF}" type="parTrans" cxnId="{AAABDD4F-CCD0-4155-A6C5-371F30042FB6}">
      <dgm:prSet/>
      <dgm:spPr/>
      <dgm:t>
        <a:bodyPr/>
        <a:lstStyle/>
        <a:p>
          <a:endParaRPr lang="ru-RU"/>
        </a:p>
      </dgm:t>
    </dgm:pt>
    <dgm:pt modelId="{550FCA5C-749A-4764-A0EB-84D937F76A0F}" type="sibTrans" cxnId="{AAABDD4F-CCD0-4155-A6C5-371F30042FB6}">
      <dgm:prSet/>
      <dgm:spPr/>
      <dgm:t>
        <a:bodyPr/>
        <a:lstStyle/>
        <a:p>
          <a:endParaRPr lang="ru-RU"/>
        </a:p>
      </dgm:t>
    </dgm:pt>
    <dgm:pt modelId="{76E6E853-B976-4F42-A400-46F4A0FA2969}">
      <dgm:prSet/>
      <dgm:spPr/>
      <dgm:t>
        <a:bodyPr/>
        <a:lstStyle/>
        <a:p>
          <a:r>
            <a:rPr lang="uk-UA" smtClean="0"/>
            <a:t>Робота в парах</a:t>
          </a:r>
          <a:endParaRPr lang="ru-RU"/>
        </a:p>
      </dgm:t>
    </dgm:pt>
    <dgm:pt modelId="{8E40FA73-79FE-4C9D-9730-510C95FD6855}" type="parTrans" cxnId="{3B47E222-A341-411A-B61A-B1407B765E39}">
      <dgm:prSet/>
      <dgm:spPr/>
      <dgm:t>
        <a:bodyPr/>
        <a:lstStyle/>
        <a:p>
          <a:endParaRPr lang="ru-RU"/>
        </a:p>
      </dgm:t>
    </dgm:pt>
    <dgm:pt modelId="{C257E649-9F2E-4972-86AC-E72901B0AD60}" type="sibTrans" cxnId="{3B47E222-A341-411A-B61A-B1407B765E39}">
      <dgm:prSet/>
      <dgm:spPr/>
      <dgm:t>
        <a:bodyPr/>
        <a:lstStyle/>
        <a:p>
          <a:endParaRPr lang="ru-RU"/>
        </a:p>
      </dgm:t>
    </dgm:pt>
    <dgm:pt modelId="{7AD88B8F-BA71-470C-927A-2122DF5EC6B9}">
      <dgm:prSet/>
      <dgm:spPr/>
      <dgm:t>
        <a:bodyPr/>
        <a:lstStyle/>
        <a:p>
          <a:r>
            <a:rPr lang="uk-UA" smtClean="0"/>
            <a:t>Кошик ідей</a:t>
          </a:r>
          <a:endParaRPr lang="ru-RU"/>
        </a:p>
      </dgm:t>
    </dgm:pt>
    <dgm:pt modelId="{1C5DA51F-EA34-4DC0-AE05-804AEDE5E28E}" type="parTrans" cxnId="{516FD5D5-0315-4C9E-8C78-F622DE4C7C28}">
      <dgm:prSet/>
      <dgm:spPr/>
      <dgm:t>
        <a:bodyPr/>
        <a:lstStyle/>
        <a:p>
          <a:endParaRPr lang="ru-RU"/>
        </a:p>
      </dgm:t>
    </dgm:pt>
    <dgm:pt modelId="{D43998EC-B57F-4FA4-B42C-3F6C26A5A160}" type="sibTrans" cxnId="{516FD5D5-0315-4C9E-8C78-F622DE4C7C28}">
      <dgm:prSet/>
      <dgm:spPr/>
      <dgm:t>
        <a:bodyPr/>
        <a:lstStyle/>
        <a:p>
          <a:endParaRPr lang="ru-RU"/>
        </a:p>
      </dgm:t>
    </dgm:pt>
    <dgm:pt modelId="{E06E209A-CFAA-48A2-96EC-E4FB5F63BE7D}">
      <dgm:prSet/>
      <dgm:spPr/>
      <dgm:t>
        <a:bodyPr/>
        <a:lstStyle/>
        <a:p>
          <a:r>
            <a:rPr lang="uk-UA" smtClean="0"/>
            <a:t>Правильні і неправильні судження</a:t>
          </a:r>
          <a:endParaRPr lang="ru-RU"/>
        </a:p>
      </dgm:t>
    </dgm:pt>
    <dgm:pt modelId="{2264832A-5E52-4DF5-BCB2-4299445E6033}" type="parTrans" cxnId="{D5521814-602C-4D17-AD31-6DC04EC98EC6}">
      <dgm:prSet/>
      <dgm:spPr/>
      <dgm:t>
        <a:bodyPr/>
        <a:lstStyle/>
        <a:p>
          <a:endParaRPr lang="ru-RU"/>
        </a:p>
      </dgm:t>
    </dgm:pt>
    <dgm:pt modelId="{A8BB2AE1-6DF2-46D0-BF05-D7DC0E9F33FA}" type="sibTrans" cxnId="{D5521814-602C-4D17-AD31-6DC04EC98EC6}">
      <dgm:prSet/>
      <dgm:spPr/>
      <dgm:t>
        <a:bodyPr/>
        <a:lstStyle/>
        <a:p>
          <a:endParaRPr lang="ru-RU"/>
        </a:p>
      </dgm:t>
    </dgm:pt>
    <dgm:pt modelId="{0EB5F8EB-8BD2-49C5-BC2A-A69365DCD5E5}">
      <dgm:prSet/>
      <dgm:spPr/>
      <dgm:t>
        <a:bodyPr/>
        <a:lstStyle/>
        <a:p>
          <a:r>
            <a:rPr lang="uk-UA" smtClean="0"/>
            <a:t>Мультиголосування</a:t>
          </a:r>
          <a:endParaRPr lang="ru-RU"/>
        </a:p>
      </dgm:t>
    </dgm:pt>
    <dgm:pt modelId="{F0F03271-6391-4069-AB30-F8770DC3239E}" type="parTrans" cxnId="{3511C875-84E4-4043-BD32-C6C3E237AEA2}">
      <dgm:prSet/>
      <dgm:spPr/>
      <dgm:t>
        <a:bodyPr/>
        <a:lstStyle/>
        <a:p>
          <a:endParaRPr lang="ru-RU"/>
        </a:p>
      </dgm:t>
    </dgm:pt>
    <dgm:pt modelId="{7B1AE1DF-24E9-4A1B-8B50-5D100AB2392C}" type="sibTrans" cxnId="{3511C875-84E4-4043-BD32-C6C3E237AEA2}">
      <dgm:prSet/>
      <dgm:spPr/>
      <dgm:t>
        <a:bodyPr/>
        <a:lstStyle/>
        <a:p>
          <a:endParaRPr lang="ru-RU"/>
        </a:p>
      </dgm:t>
    </dgm:pt>
    <dgm:pt modelId="{85047A73-B05D-4C26-BF2D-3DE1FC3B277D}">
      <dgm:prSet/>
      <dgm:spPr/>
      <dgm:t>
        <a:bodyPr/>
        <a:lstStyle/>
        <a:p>
          <a:r>
            <a:rPr lang="uk-UA" dirty="0" smtClean="0"/>
            <a:t>Передбачення на основі опорних слів</a:t>
          </a:r>
          <a:endParaRPr lang="ru-RU" dirty="0"/>
        </a:p>
      </dgm:t>
    </dgm:pt>
    <dgm:pt modelId="{FD74F007-3D10-4DD1-93DE-C14E672D69C7}" type="parTrans" cxnId="{F9C6F9ED-F9EF-4D74-94B0-7889C9009EB6}">
      <dgm:prSet/>
      <dgm:spPr/>
      <dgm:t>
        <a:bodyPr/>
        <a:lstStyle/>
        <a:p>
          <a:endParaRPr lang="ru-RU"/>
        </a:p>
      </dgm:t>
    </dgm:pt>
    <dgm:pt modelId="{D7128545-5713-4183-A303-C6B710C27443}" type="sibTrans" cxnId="{F9C6F9ED-F9EF-4D74-94B0-7889C9009EB6}">
      <dgm:prSet/>
      <dgm:spPr/>
      <dgm:t>
        <a:bodyPr/>
        <a:lstStyle/>
        <a:p>
          <a:endParaRPr lang="ru-RU"/>
        </a:p>
      </dgm:t>
    </dgm:pt>
    <dgm:pt modelId="{AC3E25ED-F986-47A9-96D3-2D060D87EA8E}">
      <dgm:prSet/>
      <dgm:spPr/>
      <dgm:t>
        <a:bodyPr/>
        <a:lstStyle/>
        <a:p>
          <a:r>
            <a:rPr lang="uk-UA" dirty="0" smtClean="0"/>
            <a:t>Діаграма Венна</a:t>
          </a:r>
          <a:endParaRPr lang="ru-RU" dirty="0"/>
        </a:p>
      </dgm:t>
    </dgm:pt>
    <dgm:pt modelId="{22BF71C8-E075-4A8C-A64C-FAE9EBDD0D89}" type="parTrans" cxnId="{14D1699E-7179-4AEB-80E8-CF2259708105}">
      <dgm:prSet/>
      <dgm:spPr/>
      <dgm:t>
        <a:bodyPr/>
        <a:lstStyle/>
        <a:p>
          <a:endParaRPr lang="ru-RU"/>
        </a:p>
      </dgm:t>
    </dgm:pt>
    <dgm:pt modelId="{48784A5F-1B19-4402-B900-DF3A4BEE4D4E}" type="sibTrans" cxnId="{14D1699E-7179-4AEB-80E8-CF2259708105}">
      <dgm:prSet/>
      <dgm:spPr/>
      <dgm:t>
        <a:bodyPr/>
        <a:lstStyle/>
        <a:p>
          <a:endParaRPr lang="ru-RU"/>
        </a:p>
      </dgm:t>
    </dgm:pt>
    <dgm:pt modelId="{D6CF782F-7700-448E-89DC-0AB2AA7A3DAD}">
      <dgm:prSet/>
      <dgm:spPr/>
      <dgm:t>
        <a:bodyPr/>
        <a:lstStyle/>
        <a:p>
          <a:r>
            <a:rPr lang="uk-UA" smtClean="0"/>
            <a:t>Карта поняття</a:t>
          </a:r>
          <a:endParaRPr lang="ru-RU"/>
        </a:p>
      </dgm:t>
    </dgm:pt>
    <dgm:pt modelId="{5B05EF71-2ABE-4EDA-B1A4-A68E731593B8}" type="parTrans" cxnId="{15D47D4E-6B6E-4BD7-B278-C2F0EACFF048}">
      <dgm:prSet/>
      <dgm:spPr/>
      <dgm:t>
        <a:bodyPr/>
        <a:lstStyle/>
        <a:p>
          <a:endParaRPr lang="ru-RU"/>
        </a:p>
      </dgm:t>
    </dgm:pt>
    <dgm:pt modelId="{8448C8D3-58CA-45D6-8187-2B4FFFB8AF41}" type="sibTrans" cxnId="{15D47D4E-6B6E-4BD7-B278-C2F0EACFF048}">
      <dgm:prSet/>
      <dgm:spPr/>
      <dgm:t>
        <a:bodyPr/>
        <a:lstStyle/>
        <a:p>
          <a:endParaRPr lang="ru-RU"/>
        </a:p>
      </dgm:t>
    </dgm:pt>
    <dgm:pt modelId="{A47D6757-5AAE-4E3D-B73F-7A89C2935067}">
      <dgm:prSet/>
      <dgm:spPr/>
      <dgm:t>
        <a:bodyPr/>
        <a:lstStyle/>
        <a:p>
          <a:r>
            <a:rPr lang="uk-UA" smtClean="0"/>
            <a:t>Читаємо в парах / Запитуємо (узагальнюємо) в парах</a:t>
          </a:r>
          <a:endParaRPr lang="ru-RU"/>
        </a:p>
      </dgm:t>
    </dgm:pt>
    <dgm:pt modelId="{15B5F6F8-9E66-4BF7-BF30-82C8AB64D4EB}" type="parTrans" cxnId="{D5E43D8E-4145-4E50-8317-56D4C5059171}">
      <dgm:prSet/>
      <dgm:spPr/>
      <dgm:t>
        <a:bodyPr/>
        <a:lstStyle/>
        <a:p>
          <a:endParaRPr lang="ru-RU"/>
        </a:p>
      </dgm:t>
    </dgm:pt>
    <dgm:pt modelId="{D8E00AC1-FE5A-4C12-B529-5956965AA897}" type="sibTrans" cxnId="{D5E43D8E-4145-4E50-8317-56D4C5059171}">
      <dgm:prSet/>
      <dgm:spPr/>
      <dgm:t>
        <a:bodyPr/>
        <a:lstStyle/>
        <a:p>
          <a:endParaRPr lang="ru-RU"/>
        </a:p>
      </dgm:t>
    </dgm:pt>
    <dgm:pt modelId="{F79BC26B-6E4B-46C3-B671-394C40F7A2E7}">
      <dgm:prSet/>
      <dgm:spPr/>
      <dgm:t>
        <a:bodyPr/>
        <a:lstStyle/>
        <a:p>
          <a:r>
            <a:rPr lang="uk-UA" smtClean="0"/>
            <a:t>«Тонкі» і «товсті» запитання</a:t>
          </a:r>
          <a:endParaRPr lang="ru-RU"/>
        </a:p>
      </dgm:t>
    </dgm:pt>
    <dgm:pt modelId="{138AB556-E81C-4EE8-83E7-A92AAD516499}" type="parTrans" cxnId="{88E29EE3-82BB-46DB-B3A3-8D89BD058A96}">
      <dgm:prSet/>
      <dgm:spPr/>
      <dgm:t>
        <a:bodyPr/>
        <a:lstStyle/>
        <a:p>
          <a:endParaRPr lang="ru-RU"/>
        </a:p>
      </dgm:t>
    </dgm:pt>
    <dgm:pt modelId="{03319CFB-E92D-49D3-976F-8A939A95891E}" type="sibTrans" cxnId="{88E29EE3-82BB-46DB-B3A3-8D89BD058A96}">
      <dgm:prSet/>
      <dgm:spPr/>
      <dgm:t>
        <a:bodyPr/>
        <a:lstStyle/>
        <a:p>
          <a:endParaRPr lang="ru-RU"/>
        </a:p>
      </dgm:t>
    </dgm:pt>
    <dgm:pt modelId="{52ECDC60-CDDE-439C-A29C-B0D94D9033C9}">
      <dgm:prSet/>
      <dgm:spPr/>
      <dgm:t>
        <a:bodyPr/>
        <a:lstStyle/>
        <a:p>
          <a:r>
            <a:rPr lang="uk-UA" smtClean="0"/>
            <a:t>Подвійний щоденник</a:t>
          </a:r>
          <a:endParaRPr lang="ru-RU"/>
        </a:p>
      </dgm:t>
    </dgm:pt>
    <dgm:pt modelId="{AD07A329-9260-46BC-BB7B-36B987357A98}" type="parTrans" cxnId="{4B08B1AB-2FB6-4CFF-B88D-4E5E22FDB8B0}">
      <dgm:prSet/>
      <dgm:spPr/>
      <dgm:t>
        <a:bodyPr/>
        <a:lstStyle/>
        <a:p>
          <a:endParaRPr lang="ru-RU"/>
        </a:p>
      </dgm:t>
    </dgm:pt>
    <dgm:pt modelId="{280A6C8E-F531-4ECE-9427-695F9534F268}" type="sibTrans" cxnId="{4B08B1AB-2FB6-4CFF-B88D-4E5E22FDB8B0}">
      <dgm:prSet/>
      <dgm:spPr/>
      <dgm:t>
        <a:bodyPr/>
        <a:lstStyle/>
        <a:p>
          <a:endParaRPr lang="ru-RU"/>
        </a:p>
      </dgm:t>
    </dgm:pt>
    <dgm:pt modelId="{BDCC6543-D0C1-4621-9199-FA99F73EADCB}">
      <dgm:prSet/>
      <dgm:spPr/>
      <dgm:t>
        <a:bodyPr/>
        <a:lstStyle/>
        <a:p>
          <a:r>
            <a:rPr lang="uk-UA" smtClean="0"/>
            <a:t>Читання з маркуванням</a:t>
          </a:r>
          <a:endParaRPr lang="ru-RU"/>
        </a:p>
      </dgm:t>
    </dgm:pt>
    <dgm:pt modelId="{0A120DB0-4EE8-4974-AC90-987AB7A64A78}" type="parTrans" cxnId="{25D4DF67-DB1E-4BCF-8C1A-ABB469E9F3D1}">
      <dgm:prSet/>
      <dgm:spPr/>
      <dgm:t>
        <a:bodyPr/>
        <a:lstStyle/>
        <a:p>
          <a:endParaRPr lang="ru-RU"/>
        </a:p>
      </dgm:t>
    </dgm:pt>
    <dgm:pt modelId="{16665716-8C94-467A-9F4C-99ACDDF52B92}" type="sibTrans" cxnId="{25D4DF67-DB1E-4BCF-8C1A-ABB469E9F3D1}">
      <dgm:prSet/>
      <dgm:spPr/>
      <dgm:t>
        <a:bodyPr/>
        <a:lstStyle/>
        <a:p>
          <a:endParaRPr lang="ru-RU"/>
        </a:p>
      </dgm:t>
    </dgm:pt>
    <dgm:pt modelId="{0AE5DDA7-68E0-4C2F-951C-B49CF4245A87}">
      <dgm:prSet/>
      <dgm:spPr/>
      <dgm:t>
        <a:bodyPr/>
        <a:lstStyle/>
        <a:p>
          <a:r>
            <a:rPr lang="uk-UA" smtClean="0"/>
            <a:t>Опорні слова</a:t>
          </a:r>
          <a:endParaRPr lang="ru-RU"/>
        </a:p>
      </dgm:t>
    </dgm:pt>
    <dgm:pt modelId="{FCC6806D-3E6C-4323-8278-CAA150194DBC}" type="parTrans" cxnId="{AE6A0CE0-0537-4EB1-AD57-B2FC07944084}">
      <dgm:prSet/>
      <dgm:spPr/>
      <dgm:t>
        <a:bodyPr/>
        <a:lstStyle/>
        <a:p>
          <a:endParaRPr lang="ru-RU"/>
        </a:p>
      </dgm:t>
    </dgm:pt>
    <dgm:pt modelId="{3AD9F1C1-C4B0-470D-8321-26124B7D46A7}" type="sibTrans" cxnId="{AE6A0CE0-0537-4EB1-AD57-B2FC07944084}">
      <dgm:prSet/>
      <dgm:spPr/>
      <dgm:t>
        <a:bodyPr/>
        <a:lstStyle/>
        <a:p>
          <a:endParaRPr lang="ru-RU"/>
        </a:p>
      </dgm:t>
    </dgm:pt>
    <dgm:pt modelId="{09C0CDA9-FD9E-43C6-8D6E-EAA00BA09249}">
      <dgm:prSet/>
      <dgm:spPr/>
      <dgm:t>
        <a:bodyPr/>
        <a:lstStyle/>
        <a:p>
          <a:r>
            <a:rPr lang="uk-UA" smtClean="0"/>
            <a:t>Т-таблиця</a:t>
          </a:r>
          <a:endParaRPr lang="ru-RU"/>
        </a:p>
      </dgm:t>
    </dgm:pt>
    <dgm:pt modelId="{259C50F9-8E98-41D7-B2B0-FEE504C411E2}" type="parTrans" cxnId="{AD3770A8-E46E-4788-AF8A-CC5A86B71007}">
      <dgm:prSet/>
      <dgm:spPr/>
      <dgm:t>
        <a:bodyPr/>
        <a:lstStyle/>
        <a:p>
          <a:endParaRPr lang="ru-RU"/>
        </a:p>
      </dgm:t>
    </dgm:pt>
    <dgm:pt modelId="{FC0C313D-ABE1-4DBF-B740-F406AF283E96}" type="sibTrans" cxnId="{AD3770A8-E46E-4788-AF8A-CC5A86B71007}">
      <dgm:prSet/>
      <dgm:spPr/>
      <dgm:t>
        <a:bodyPr/>
        <a:lstStyle/>
        <a:p>
          <a:endParaRPr lang="ru-RU"/>
        </a:p>
      </dgm:t>
    </dgm:pt>
    <dgm:pt modelId="{F6FA79BF-51BA-4823-98AB-F9BFB76337E0}">
      <dgm:prSet/>
      <dgm:spPr/>
      <dgm:t>
        <a:bodyPr/>
        <a:lstStyle/>
        <a:p>
          <a:r>
            <a:rPr lang="uk-UA" smtClean="0"/>
            <a:t>Картографування тексту</a:t>
          </a:r>
          <a:endParaRPr lang="ru-RU"/>
        </a:p>
      </dgm:t>
    </dgm:pt>
    <dgm:pt modelId="{DDF90B02-55EC-49F7-8577-B7E9B7628092}" type="parTrans" cxnId="{67EC580A-AC3F-4434-9ABD-F049293B0CB1}">
      <dgm:prSet/>
      <dgm:spPr/>
      <dgm:t>
        <a:bodyPr/>
        <a:lstStyle/>
        <a:p>
          <a:endParaRPr lang="ru-RU"/>
        </a:p>
      </dgm:t>
    </dgm:pt>
    <dgm:pt modelId="{F9ED8615-A438-4548-A08E-953558F031B3}" type="sibTrans" cxnId="{67EC580A-AC3F-4434-9ABD-F049293B0CB1}">
      <dgm:prSet/>
      <dgm:spPr/>
      <dgm:t>
        <a:bodyPr/>
        <a:lstStyle/>
        <a:p>
          <a:endParaRPr lang="ru-RU"/>
        </a:p>
      </dgm:t>
    </dgm:pt>
    <dgm:pt modelId="{562533C7-E66C-4C9B-925C-8A74DE564255}">
      <dgm:prSet/>
      <dgm:spPr/>
      <dgm:t>
        <a:bodyPr/>
        <a:lstStyle/>
        <a:p>
          <a:r>
            <a:rPr lang="uk-UA" smtClean="0"/>
            <a:t>Концептуальна таблиця</a:t>
          </a:r>
          <a:endParaRPr lang="ru-RU"/>
        </a:p>
      </dgm:t>
    </dgm:pt>
    <dgm:pt modelId="{AF8796B3-242A-43C8-8C89-4B3DD22A46A3}" type="parTrans" cxnId="{FB5E6FC1-EBBD-48C4-A577-BEA9EF3EBD57}">
      <dgm:prSet/>
      <dgm:spPr/>
      <dgm:t>
        <a:bodyPr/>
        <a:lstStyle/>
        <a:p>
          <a:endParaRPr lang="ru-RU"/>
        </a:p>
      </dgm:t>
    </dgm:pt>
    <dgm:pt modelId="{719AF9CC-7AE1-4065-B7F0-F17480817000}" type="sibTrans" cxnId="{FB5E6FC1-EBBD-48C4-A577-BEA9EF3EBD57}">
      <dgm:prSet/>
      <dgm:spPr/>
      <dgm:t>
        <a:bodyPr/>
        <a:lstStyle/>
        <a:p>
          <a:endParaRPr lang="ru-RU"/>
        </a:p>
      </dgm:t>
    </dgm:pt>
    <dgm:pt modelId="{79BBA873-B3FA-4E7C-8752-B148C5B77373}">
      <dgm:prSet/>
      <dgm:spPr/>
      <dgm:t>
        <a:bodyPr/>
        <a:lstStyle/>
        <a:p>
          <a:r>
            <a:rPr lang="uk-UA" smtClean="0"/>
            <a:t>Спитай у автора </a:t>
          </a:r>
          <a:endParaRPr lang="ru-RU"/>
        </a:p>
      </dgm:t>
    </dgm:pt>
    <dgm:pt modelId="{0FE60C11-F025-47DA-8AFD-CA3B770C2911}" type="parTrans" cxnId="{EE0AC4F5-7E8C-4948-ABFF-9213DC56186C}">
      <dgm:prSet/>
      <dgm:spPr/>
      <dgm:t>
        <a:bodyPr/>
        <a:lstStyle/>
        <a:p>
          <a:endParaRPr lang="ru-RU"/>
        </a:p>
      </dgm:t>
    </dgm:pt>
    <dgm:pt modelId="{64EA36AF-C576-44BA-8946-5B9245A8753E}" type="sibTrans" cxnId="{EE0AC4F5-7E8C-4948-ABFF-9213DC56186C}">
      <dgm:prSet/>
      <dgm:spPr/>
      <dgm:t>
        <a:bodyPr/>
        <a:lstStyle/>
        <a:p>
          <a:endParaRPr lang="ru-RU"/>
        </a:p>
      </dgm:t>
    </dgm:pt>
    <dgm:pt modelId="{0630AF4C-FD05-46BF-8915-018A0FFEF664}">
      <dgm:prSet/>
      <dgm:spPr/>
      <dgm:t>
        <a:bodyPr/>
        <a:lstStyle/>
        <a:p>
          <a:r>
            <a:rPr lang="uk-UA" smtClean="0"/>
            <a:t>Робота в парах та малих групах із дидактичними завданнями</a:t>
          </a:r>
          <a:endParaRPr lang="ru-RU"/>
        </a:p>
      </dgm:t>
    </dgm:pt>
    <dgm:pt modelId="{D90C8A54-0E19-40DF-9568-F1A9DCD248D9}" type="parTrans" cxnId="{9AD78B99-D6A9-451A-B9D9-0024DD685B0C}">
      <dgm:prSet/>
      <dgm:spPr/>
      <dgm:t>
        <a:bodyPr/>
        <a:lstStyle/>
        <a:p>
          <a:endParaRPr lang="ru-RU"/>
        </a:p>
      </dgm:t>
    </dgm:pt>
    <dgm:pt modelId="{BB118CD0-D8DE-4A2C-A745-0C10DB425974}" type="sibTrans" cxnId="{9AD78B99-D6A9-451A-B9D9-0024DD685B0C}">
      <dgm:prSet/>
      <dgm:spPr/>
      <dgm:t>
        <a:bodyPr/>
        <a:lstStyle/>
        <a:p>
          <a:endParaRPr lang="ru-RU"/>
        </a:p>
      </dgm:t>
    </dgm:pt>
    <dgm:pt modelId="{81739C86-5B5D-46C4-BDA4-942600EB4AC5}">
      <dgm:prSet/>
      <dgm:spPr/>
      <dgm:t>
        <a:bodyPr/>
        <a:lstStyle/>
        <a:p>
          <a:r>
            <a:rPr lang="uk-UA" smtClean="0"/>
            <a:t>Ажурна пилка (мозаїка)</a:t>
          </a:r>
          <a:endParaRPr lang="ru-RU"/>
        </a:p>
      </dgm:t>
    </dgm:pt>
    <dgm:pt modelId="{471357A0-A90B-4C19-8457-2B14D264B3FA}" type="parTrans" cxnId="{C68B251B-A92C-4E8C-8285-BDB51E1AB1A0}">
      <dgm:prSet/>
      <dgm:spPr/>
      <dgm:t>
        <a:bodyPr/>
        <a:lstStyle/>
        <a:p>
          <a:endParaRPr lang="ru-RU"/>
        </a:p>
      </dgm:t>
    </dgm:pt>
    <dgm:pt modelId="{F9DA37D8-FFAF-4129-9F54-1EB13123C44E}" type="sibTrans" cxnId="{C68B251B-A92C-4E8C-8285-BDB51E1AB1A0}">
      <dgm:prSet/>
      <dgm:spPr/>
      <dgm:t>
        <a:bodyPr/>
        <a:lstStyle/>
        <a:p>
          <a:endParaRPr lang="ru-RU"/>
        </a:p>
      </dgm:t>
    </dgm:pt>
    <dgm:pt modelId="{CACD71A1-6688-4A04-B12E-072AD66827BC}">
      <dgm:prSet/>
      <dgm:spPr/>
      <dgm:t>
        <a:bodyPr/>
        <a:lstStyle/>
        <a:p>
          <a:r>
            <a:rPr lang="uk-UA" smtClean="0"/>
            <a:t>Навчаючи- вчуся</a:t>
          </a:r>
          <a:endParaRPr lang="ru-RU"/>
        </a:p>
      </dgm:t>
    </dgm:pt>
    <dgm:pt modelId="{DECEAFA9-D8A4-49B4-8FCC-CF877E3AE365}" type="parTrans" cxnId="{8CB601A0-62A1-4D91-A755-67D927EFC93D}">
      <dgm:prSet/>
      <dgm:spPr/>
      <dgm:t>
        <a:bodyPr/>
        <a:lstStyle/>
        <a:p>
          <a:endParaRPr lang="ru-RU"/>
        </a:p>
      </dgm:t>
    </dgm:pt>
    <dgm:pt modelId="{CA361293-44D5-4E1D-9A23-009D43DD5411}" type="sibTrans" cxnId="{8CB601A0-62A1-4D91-A755-67D927EFC93D}">
      <dgm:prSet/>
      <dgm:spPr/>
      <dgm:t>
        <a:bodyPr/>
        <a:lstStyle/>
        <a:p>
          <a:endParaRPr lang="ru-RU"/>
        </a:p>
      </dgm:t>
    </dgm:pt>
    <dgm:pt modelId="{914F817A-7682-4622-A1FA-A54B8ABE6982}">
      <dgm:prSet/>
      <dgm:spPr/>
      <dgm:t>
        <a:bodyPr/>
        <a:lstStyle/>
        <a:p>
          <a:r>
            <a:rPr lang="uk-UA" smtClean="0"/>
            <a:t>Дискусія </a:t>
          </a:r>
          <a:endParaRPr lang="ru-RU"/>
        </a:p>
      </dgm:t>
    </dgm:pt>
    <dgm:pt modelId="{9DFE68BE-2D1A-44C4-964F-217FF8A33F5C}" type="parTrans" cxnId="{11D9F39D-4BCD-41E5-A9D8-6A0E7180F3D9}">
      <dgm:prSet/>
      <dgm:spPr/>
      <dgm:t>
        <a:bodyPr/>
        <a:lstStyle/>
        <a:p>
          <a:endParaRPr lang="ru-RU"/>
        </a:p>
      </dgm:t>
    </dgm:pt>
    <dgm:pt modelId="{0AC389D3-B732-406C-B5F3-5EB6FB61273E}" type="sibTrans" cxnId="{11D9F39D-4BCD-41E5-A9D8-6A0E7180F3D9}">
      <dgm:prSet/>
      <dgm:spPr/>
      <dgm:t>
        <a:bodyPr/>
        <a:lstStyle/>
        <a:p>
          <a:endParaRPr lang="ru-RU"/>
        </a:p>
      </dgm:t>
    </dgm:pt>
    <dgm:pt modelId="{BAAF713C-CF8C-45D8-8F38-9AF417AD8F78}">
      <dgm:prSet/>
      <dgm:spPr/>
      <dgm:t>
        <a:bodyPr/>
        <a:lstStyle/>
        <a:p>
          <a:r>
            <a:rPr lang="uk-UA" smtClean="0"/>
            <a:t>Сенкан </a:t>
          </a:r>
          <a:endParaRPr lang="ru-RU"/>
        </a:p>
      </dgm:t>
    </dgm:pt>
    <dgm:pt modelId="{B75D4948-27E8-4846-9A8B-2620BBCEA35E}" type="parTrans" cxnId="{A2431032-52AE-43CC-AE2C-C41F59E058A1}">
      <dgm:prSet/>
      <dgm:spPr/>
      <dgm:t>
        <a:bodyPr/>
        <a:lstStyle/>
        <a:p>
          <a:endParaRPr lang="ru-RU"/>
        </a:p>
      </dgm:t>
    </dgm:pt>
    <dgm:pt modelId="{889CA6E6-E477-4DF8-A776-38DEE8798C24}" type="sibTrans" cxnId="{A2431032-52AE-43CC-AE2C-C41F59E058A1}">
      <dgm:prSet/>
      <dgm:spPr/>
      <dgm:t>
        <a:bodyPr/>
        <a:lstStyle/>
        <a:p>
          <a:endParaRPr lang="ru-RU"/>
        </a:p>
      </dgm:t>
    </dgm:pt>
    <dgm:pt modelId="{B044A074-30CD-47E5-939F-9493BD0A98AE}">
      <dgm:prSet/>
      <dgm:spPr/>
      <dgm:t>
        <a:bodyPr/>
        <a:lstStyle/>
        <a:p>
          <a:r>
            <a:rPr lang="uk-UA" smtClean="0"/>
            <a:t>Кластер </a:t>
          </a:r>
          <a:endParaRPr lang="ru-RU"/>
        </a:p>
      </dgm:t>
    </dgm:pt>
    <dgm:pt modelId="{3896E8FB-E8EF-4BAF-B5FD-F4F8407DB2CE}" type="parTrans" cxnId="{E0C4CB4B-9580-44ED-9273-1452CDA42D52}">
      <dgm:prSet/>
      <dgm:spPr/>
      <dgm:t>
        <a:bodyPr/>
        <a:lstStyle/>
        <a:p>
          <a:endParaRPr lang="ru-RU"/>
        </a:p>
      </dgm:t>
    </dgm:pt>
    <dgm:pt modelId="{6F18D128-8B72-4533-AFB0-DDA9615A898E}" type="sibTrans" cxnId="{E0C4CB4B-9580-44ED-9273-1452CDA42D52}">
      <dgm:prSet/>
      <dgm:spPr/>
      <dgm:t>
        <a:bodyPr/>
        <a:lstStyle/>
        <a:p>
          <a:endParaRPr lang="ru-RU"/>
        </a:p>
      </dgm:t>
    </dgm:pt>
    <dgm:pt modelId="{FA0BEE2D-3E00-4E4F-BDE1-559FEAE4BF00}">
      <dgm:prSet/>
      <dgm:spPr/>
      <dgm:t>
        <a:bodyPr/>
        <a:lstStyle/>
        <a:p>
          <a:r>
            <a:rPr lang="uk-UA" smtClean="0"/>
            <a:t>Займи позицію</a:t>
          </a:r>
          <a:endParaRPr lang="ru-RU"/>
        </a:p>
      </dgm:t>
    </dgm:pt>
    <dgm:pt modelId="{D55AE5F4-6AE0-4791-898C-8839D726828E}" type="parTrans" cxnId="{AE34DB85-90E3-421F-AB37-613DC668A824}">
      <dgm:prSet/>
      <dgm:spPr/>
      <dgm:t>
        <a:bodyPr/>
        <a:lstStyle/>
        <a:p>
          <a:endParaRPr lang="ru-RU"/>
        </a:p>
      </dgm:t>
    </dgm:pt>
    <dgm:pt modelId="{3101B984-AFEA-4083-A77A-C630DCF15239}" type="sibTrans" cxnId="{AE34DB85-90E3-421F-AB37-613DC668A824}">
      <dgm:prSet/>
      <dgm:spPr/>
      <dgm:t>
        <a:bodyPr/>
        <a:lstStyle/>
        <a:p>
          <a:endParaRPr lang="ru-RU"/>
        </a:p>
      </dgm:t>
    </dgm:pt>
    <dgm:pt modelId="{2E190E10-9768-4603-91FA-C57BCEB022DD}">
      <dgm:prSet/>
      <dgm:spPr/>
      <dgm:t>
        <a:bodyPr/>
        <a:lstStyle/>
        <a:p>
          <a:r>
            <a:rPr lang="uk-UA" smtClean="0"/>
            <a:t>Бортовий журнал</a:t>
          </a:r>
          <a:endParaRPr lang="ru-RU"/>
        </a:p>
      </dgm:t>
    </dgm:pt>
    <dgm:pt modelId="{E735708C-1576-42D7-B247-53F329574B3E}" type="parTrans" cxnId="{818C1CC0-B6BF-4524-8DCC-5A1B40F7B013}">
      <dgm:prSet/>
      <dgm:spPr/>
      <dgm:t>
        <a:bodyPr/>
        <a:lstStyle/>
        <a:p>
          <a:endParaRPr lang="ru-RU"/>
        </a:p>
      </dgm:t>
    </dgm:pt>
    <dgm:pt modelId="{5B2BECFC-5B73-4892-9122-AB7F8CD92EF0}" type="sibTrans" cxnId="{818C1CC0-B6BF-4524-8DCC-5A1B40F7B013}">
      <dgm:prSet/>
      <dgm:spPr/>
      <dgm:t>
        <a:bodyPr/>
        <a:lstStyle/>
        <a:p>
          <a:endParaRPr lang="ru-RU"/>
        </a:p>
      </dgm:t>
    </dgm:pt>
    <dgm:pt modelId="{5F7FB779-A690-44D1-A4AB-7D050D64832C}">
      <dgm:prSet/>
      <dgm:spPr/>
      <dgm:t>
        <a:bodyPr/>
        <a:lstStyle/>
        <a:p>
          <a:r>
            <a:rPr lang="uk-UA" smtClean="0"/>
            <a:t>Таблиця «Знаємо- Хочемо дізнатися - Дізнались»</a:t>
          </a:r>
          <a:endParaRPr lang="ru-RU"/>
        </a:p>
      </dgm:t>
    </dgm:pt>
    <dgm:pt modelId="{2CD006CE-AE8E-48DB-A8D4-2D778BDEE042}" type="parTrans" cxnId="{19E807FF-2798-401B-9A01-FF77760709F3}">
      <dgm:prSet/>
      <dgm:spPr/>
      <dgm:t>
        <a:bodyPr/>
        <a:lstStyle/>
        <a:p>
          <a:endParaRPr lang="ru-RU"/>
        </a:p>
      </dgm:t>
    </dgm:pt>
    <dgm:pt modelId="{2792538A-3779-4263-9BB0-6F3FA1C1864D}" type="sibTrans" cxnId="{19E807FF-2798-401B-9A01-FF77760709F3}">
      <dgm:prSet/>
      <dgm:spPr/>
      <dgm:t>
        <a:bodyPr/>
        <a:lstStyle/>
        <a:p>
          <a:endParaRPr lang="ru-RU"/>
        </a:p>
      </dgm:t>
    </dgm:pt>
    <dgm:pt modelId="{CA9FD9D5-DC46-44F4-9B7E-CDF5FB8A768B}">
      <dgm:prSet/>
      <dgm:spPr/>
      <dgm:t>
        <a:bodyPr/>
        <a:lstStyle/>
        <a:p>
          <a:r>
            <a:rPr lang="uk-UA" smtClean="0"/>
            <a:t>Концептуальна таблиця</a:t>
          </a:r>
          <a:endParaRPr lang="ru-RU"/>
        </a:p>
      </dgm:t>
    </dgm:pt>
    <dgm:pt modelId="{A916EF39-C11E-46CF-BA6B-0B4979732953}" type="parTrans" cxnId="{F3A32F02-C3C4-499B-A121-E8458A0729E3}">
      <dgm:prSet/>
      <dgm:spPr/>
      <dgm:t>
        <a:bodyPr/>
        <a:lstStyle/>
        <a:p>
          <a:endParaRPr lang="ru-RU"/>
        </a:p>
      </dgm:t>
    </dgm:pt>
    <dgm:pt modelId="{9A700092-270C-4533-BCEA-517072D45E2C}" type="sibTrans" cxnId="{F3A32F02-C3C4-499B-A121-E8458A0729E3}">
      <dgm:prSet/>
      <dgm:spPr/>
      <dgm:t>
        <a:bodyPr/>
        <a:lstStyle/>
        <a:p>
          <a:endParaRPr lang="ru-RU"/>
        </a:p>
      </dgm:t>
    </dgm:pt>
    <dgm:pt modelId="{9219EA76-9E63-473E-A1C0-068F3DA2CCA1}">
      <dgm:prSet/>
      <dgm:spPr/>
      <dgm:t>
        <a:bodyPr/>
        <a:lstStyle/>
        <a:p>
          <a:r>
            <a:rPr lang="uk-UA" smtClean="0"/>
            <a:t>ПМЦ («Плюс – Мінус – Цікаво»)</a:t>
          </a:r>
          <a:endParaRPr lang="ru-RU"/>
        </a:p>
      </dgm:t>
    </dgm:pt>
    <dgm:pt modelId="{E64E9D49-DAA6-4951-BEF4-FB2F5608F7CC}" type="parTrans" cxnId="{A6E6489A-819D-4442-90A9-4312E5D272A7}">
      <dgm:prSet/>
      <dgm:spPr/>
      <dgm:t>
        <a:bodyPr/>
        <a:lstStyle/>
        <a:p>
          <a:endParaRPr lang="ru-RU"/>
        </a:p>
      </dgm:t>
    </dgm:pt>
    <dgm:pt modelId="{EB8DBD1E-F532-4062-A3B3-7A0B9D89D1A9}" type="sibTrans" cxnId="{A6E6489A-819D-4442-90A9-4312E5D272A7}">
      <dgm:prSet/>
      <dgm:spPr/>
      <dgm:t>
        <a:bodyPr/>
        <a:lstStyle/>
        <a:p>
          <a:endParaRPr lang="ru-RU"/>
        </a:p>
      </dgm:t>
    </dgm:pt>
    <dgm:pt modelId="{C9869F49-3F59-441F-8C9F-C66D2E13C844}">
      <dgm:prSet/>
      <dgm:spPr/>
      <dgm:t>
        <a:bodyPr/>
        <a:lstStyle/>
        <a:p>
          <a:r>
            <a:rPr lang="uk-UA" smtClean="0"/>
            <a:t>Шкала думок</a:t>
          </a:r>
          <a:endParaRPr lang="ru-RU"/>
        </a:p>
      </dgm:t>
    </dgm:pt>
    <dgm:pt modelId="{57C52050-C7F9-44C5-8C65-97E0F63E4534}" type="parTrans" cxnId="{F89ABF64-39F7-45ED-8C82-0A2E3B892639}">
      <dgm:prSet/>
      <dgm:spPr/>
      <dgm:t>
        <a:bodyPr/>
        <a:lstStyle/>
        <a:p>
          <a:endParaRPr lang="ru-RU"/>
        </a:p>
      </dgm:t>
    </dgm:pt>
    <dgm:pt modelId="{283D17C0-197B-407C-9084-1B69838C0059}" type="sibTrans" cxnId="{F89ABF64-39F7-45ED-8C82-0A2E3B892639}">
      <dgm:prSet/>
      <dgm:spPr/>
      <dgm:t>
        <a:bodyPr/>
        <a:lstStyle/>
        <a:p>
          <a:endParaRPr lang="ru-RU"/>
        </a:p>
      </dgm:t>
    </dgm:pt>
    <dgm:pt modelId="{C2509B64-1EC5-4F87-AB37-E8127B334BB4}">
      <dgm:prSet/>
      <dgm:spPr/>
      <dgm:t>
        <a:bodyPr/>
        <a:lstStyle/>
        <a:p>
          <a:r>
            <a:rPr lang="uk-UA" smtClean="0"/>
            <a:t>ПРЕС</a:t>
          </a:r>
          <a:endParaRPr lang="ru-RU"/>
        </a:p>
      </dgm:t>
    </dgm:pt>
    <dgm:pt modelId="{08FCEF73-29E7-4260-ABC2-7BB590C50DDA}" type="parTrans" cxnId="{EFBD5B17-CFDA-4202-B308-7EBD9ECDAE7D}">
      <dgm:prSet/>
      <dgm:spPr/>
      <dgm:t>
        <a:bodyPr/>
        <a:lstStyle/>
        <a:p>
          <a:endParaRPr lang="ru-RU"/>
        </a:p>
      </dgm:t>
    </dgm:pt>
    <dgm:pt modelId="{803063CA-AB96-4722-AEA4-145C79FAFE19}" type="sibTrans" cxnId="{EFBD5B17-CFDA-4202-B308-7EBD9ECDAE7D}">
      <dgm:prSet/>
      <dgm:spPr/>
      <dgm:t>
        <a:bodyPr/>
        <a:lstStyle/>
        <a:p>
          <a:endParaRPr lang="ru-RU"/>
        </a:p>
      </dgm:t>
    </dgm:pt>
    <dgm:pt modelId="{582E598A-9A8E-4445-B2FA-B7CB1C26F2FB}">
      <dgm:prSet/>
      <dgm:spPr/>
      <dgm:t>
        <a:bodyPr/>
        <a:lstStyle/>
        <a:p>
          <a:r>
            <a:rPr lang="uk-UA" smtClean="0"/>
            <a:t>Діаграма Венна</a:t>
          </a:r>
          <a:endParaRPr lang="ru-RU"/>
        </a:p>
      </dgm:t>
    </dgm:pt>
    <dgm:pt modelId="{69650B95-6B76-4416-B1BC-69F7BBD57E20}" type="parTrans" cxnId="{866C341B-0838-4DFC-BF1F-F7A71F0D5C02}">
      <dgm:prSet/>
      <dgm:spPr/>
      <dgm:t>
        <a:bodyPr/>
        <a:lstStyle/>
        <a:p>
          <a:endParaRPr lang="ru-RU"/>
        </a:p>
      </dgm:t>
    </dgm:pt>
    <dgm:pt modelId="{F312BA71-72F2-49AD-943D-59E501866B81}" type="sibTrans" cxnId="{866C341B-0838-4DFC-BF1F-F7A71F0D5C02}">
      <dgm:prSet/>
      <dgm:spPr/>
      <dgm:t>
        <a:bodyPr/>
        <a:lstStyle/>
        <a:p>
          <a:endParaRPr lang="ru-RU"/>
        </a:p>
      </dgm:t>
    </dgm:pt>
    <dgm:pt modelId="{ACBD4696-7B8D-4B37-B029-40DC39EB1CFE}">
      <dgm:prSet/>
      <dgm:spPr/>
      <dgm:t>
        <a:bodyPr/>
        <a:lstStyle/>
        <a:p>
          <a:r>
            <a:rPr lang="uk-UA" smtClean="0"/>
            <a:t>Риб’яча кістка (фіш-боун)</a:t>
          </a:r>
          <a:endParaRPr lang="ru-RU"/>
        </a:p>
      </dgm:t>
    </dgm:pt>
    <dgm:pt modelId="{AF84DEE4-E781-42E1-BC32-126113690705}" type="parTrans" cxnId="{5D2DCDD0-832B-4650-9406-3EADAA8964D1}">
      <dgm:prSet/>
      <dgm:spPr/>
      <dgm:t>
        <a:bodyPr/>
        <a:lstStyle/>
        <a:p>
          <a:endParaRPr lang="ru-RU"/>
        </a:p>
      </dgm:t>
    </dgm:pt>
    <dgm:pt modelId="{5319BC40-51A4-4DE6-A493-88A65CC8BC12}" type="sibTrans" cxnId="{5D2DCDD0-832B-4650-9406-3EADAA8964D1}">
      <dgm:prSet/>
      <dgm:spPr/>
      <dgm:t>
        <a:bodyPr/>
        <a:lstStyle/>
        <a:p>
          <a:endParaRPr lang="ru-RU"/>
        </a:p>
      </dgm:t>
    </dgm:pt>
    <dgm:pt modelId="{81B0464E-0EED-40FA-9482-B465A670B624}" type="pres">
      <dgm:prSet presAssocID="{F18F2935-6DFD-42EF-8967-2F1BED2C6D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393FB-F89C-4983-8C01-87CDB5A0088E}" type="pres">
      <dgm:prSet presAssocID="{0586042D-3D97-46BE-84D7-9E0F043EA9F9}" presName="composite" presStyleCnt="0"/>
      <dgm:spPr/>
    </dgm:pt>
    <dgm:pt modelId="{121D0139-9D6C-439B-8B1D-8E14677B21B9}" type="pres">
      <dgm:prSet presAssocID="{0586042D-3D97-46BE-84D7-9E0F043EA9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5CA3C-EB5C-4F7E-984D-4AC1899D2FE8}" type="pres">
      <dgm:prSet presAssocID="{0586042D-3D97-46BE-84D7-9E0F043EA9F9}" presName="desTx" presStyleLbl="alignAccFollowNode1" presStyleIdx="0" presStyleCnt="3" custScaleY="93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460AE-9922-4735-B045-89FCD4F7B3EC}" type="pres">
      <dgm:prSet presAssocID="{B730E1E4-4466-4A7A-9AB2-E3F09534F4A1}" presName="space" presStyleCnt="0"/>
      <dgm:spPr/>
    </dgm:pt>
    <dgm:pt modelId="{05A338B1-5A68-4DDE-9B1C-7A36CBCA757A}" type="pres">
      <dgm:prSet presAssocID="{CFF7004A-82A6-4D78-A7CB-1CFF0FF4BD4C}" presName="composite" presStyleCnt="0"/>
      <dgm:spPr/>
    </dgm:pt>
    <dgm:pt modelId="{1AA3B7B6-4E6B-4033-8A8E-D3CAE7E5CCCC}" type="pres">
      <dgm:prSet presAssocID="{CFF7004A-82A6-4D78-A7CB-1CFF0FF4BD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6EE69-2704-4253-8B27-A7B9A08883AE}" type="pres">
      <dgm:prSet presAssocID="{CFF7004A-82A6-4D78-A7CB-1CFF0FF4BD4C}" presName="desTx" presStyleLbl="alignAccFollowNode1" presStyleIdx="1" presStyleCnt="3" custScaleY="94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618BA-6178-4413-9A5E-4F35C85835FE}" type="pres">
      <dgm:prSet presAssocID="{4DB963DD-3FC1-4CC9-B72D-2F9F88B9A81F}" presName="space" presStyleCnt="0"/>
      <dgm:spPr/>
    </dgm:pt>
    <dgm:pt modelId="{6B0AB9FE-9955-43A2-B56C-2B44C50AD5C3}" type="pres">
      <dgm:prSet presAssocID="{5823E394-E675-4267-9536-F4AFDAD7108F}" presName="composite" presStyleCnt="0"/>
      <dgm:spPr/>
    </dgm:pt>
    <dgm:pt modelId="{A5AD5DC7-EB6C-4C24-968E-D3893CE43943}" type="pres">
      <dgm:prSet presAssocID="{5823E394-E675-4267-9536-F4AFDAD710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803DC-7AD0-4544-9A01-E2F1525F20F8}" type="pres">
      <dgm:prSet presAssocID="{5823E394-E675-4267-9536-F4AFDAD7108F}" presName="desTx" presStyleLbl="alignAccFollowNode1" presStyleIdx="2" presStyleCnt="3" custScaleY="9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6489A-819D-4442-90A9-4312E5D272A7}" srcId="{5823E394-E675-4267-9536-F4AFDAD7108F}" destId="{9219EA76-9E63-473E-A1C0-068F3DA2CCA1}" srcOrd="6" destOrd="0" parTransId="{E64E9D49-DAA6-4951-BEF4-FB2F5608F7CC}" sibTransId="{EB8DBD1E-F532-4062-A3B3-7A0B9D89D1A9}"/>
    <dgm:cxn modelId="{E6E1D0E8-142B-4905-9672-A2BD52B3FD17}" srcId="{F18F2935-6DFD-42EF-8967-2F1BED2C6D37}" destId="{0586042D-3D97-46BE-84D7-9E0F043EA9F9}" srcOrd="0" destOrd="0" parTransId="{34B34338-79F0-412E-94A1-1F546841CE4B}" sibTransId="{B730E1E4-4466-4A7A-9AB2-E3F09534F4A1}"/>
    <dgm:cxn modelId="{15D47D4E-6B6E-4BD7-B278-C2F0EACFF048}" srcId="{CFF7004A-82A6-4D78-A7CB-1CFF0FF4BD4C}" destId="{D6CF782F-7700-448E-89DC-0AB2AA7A3DAD}" srcOrd="0" destOrd="0" parTransId="{5B05EF71-2ABE-4EDA-B1A4-A68E731593B8}" sibTransId="{8448C8D3-58CA-45D6-8187-2B4FFFB8AF41}"/>
    <dgm:cxn modelId="{1CCF66EA-E3FE-4807-90F8-A769BC6F0B76}" type="presOf" srcId="{0630AF4C-FD05-46BF-8915-018A0FFEF664}" destId="{C686EE69-2704-4253-8B27-A7B9A08883AE}" srcOrd="0" destOrd="10" presId="urn:microsoft.com/office/officeart/2005/8/layout/hList1"/>
    <dgm:cxn modelId="{9AD78B99-D6A9-451A-B9D9-0024DD685B0C}" srcId="{CFF7004A-82A6-4D78-A7CB-1CFF0FF4BD4C}" destId="{0630AF4C-FD05-46BF-8915-018A0FFEF664}" srcOrd="10" destOrd="0" parTransId="{D90C8A54-0E19-40DF-9568-F1A9DCD248D9}" sibTransId="{BB118CD0-D8DE-4A2C-A745-0C10DB425974}"/>
    <dgm:cxn modelId="{EE0AC4F5-7E8C-4948-ABFF-9213DC56186C}" srcId="{CFF7004A-82A6-4D78-A7CB-1CFF0FF4BD4C}" destId="{79BBA873-B3FA-4E7C-8752-B148C5B77373}" srcOrd="9" destOrd="0" parTransId="{0FE60C11-F025-47DA-8AFD-CA3B770C2911}" sibTransId="{64EA36AF-C576-44BA-8946-5B9245A8753E}"/>
    <dgm:cxn modelId="{628BA2EE-5C73-4A98-9FA9-C16D70094EEA}" type="presOf" srcId="{BDCC6543-D0C1-4621-9199-FA99F73EADCB}" destId="{C686EE69-2704-4253-8B27-A7B9A08883AE}" srcOrd="0" destOrd="4" presId="urn:microsoft.com/office/officeart/2005/8/layout/hList1"/>
    <dgm:cxn modelId="{3B47E222-A341-411A-B61A-B1407B765E39}" srcId="{0586042D-3D97-46BE-84D7-9E0F043EA9F9}" destId="{76E6E853-B976-4F42-A400-46F4A0FA2969}" srcOrd="5" destOrd="0" parTransId="{8E40FA73-79FE-4C9D-9730-510C95FD6855}" sibTransId="{C257E649-9F2E-4972-86AC-E72901B0AD60}"/>
    <dgm:cxn modelId="{BBF51BFC-9E05-4B30-AB88-11336BBF0B73}" type="presOf" srcId="{2E190E10-9768-4603-91FA-C57BCEB022DD}" destId="{7BF803DC-7AD0-4544-9A01-E2F1525F20F8}" srcOrd="0" destOrd="3" presId="urn:microsoft.com/office/officeart/2005/8/layout/hList1"/>
    <dgm:cxn modelId="{6C6F9B46-063C-4C84-ACA6-E5A7624CA05B}" type="presOf" srcId="{F79BC26B-6E4B-46C3-B671-394C40F7A2E7}" destId="{C686EE69-2704-4253-8B27-A7B9A08883AE}" srcOrd="0" destOrd="2" presId="urn:microsoft.com/office/officeart/2005/8/layout/hList1"/>
    <dgm:cxn modelId="{158649CF-EE28-491B-A71D-E20DE9C99912}" type="presOf" srcId="{E06E209A-CFAA-48A2-96EC-E4FB5F63BE7D}" destId="{E335CA3C-EB5C-4F7E-984D-4AC1899D2FE8}" srcOrd="0" destOrd="7" presId="urn:microsoft.com/office/officeart/2005/8/layout/hList1"/>
    <dgm:cxn modelId="{11D9F39D-4BCD-41E5-A9D8-6A0E7180F3D9}" srcId="{CFF7004A-82A6-4D78-A7CB-1CFF0FF4BD4C}" destId="{914F817A-7682-4622-A1FA-A54B8ABE6982}" srcOrd="13" destOrd="0" parTransId="{9DFE68BE-2D1A-44C4-964F-217FF8A33F5C}" sibTransId="{0AC389D3-B732-406C-B5F3-5EB6FB61273E}"/>
    <dgm:cxn modelId="{F0D2490B-797B-4A08-8D5F-9C7891A4FCBE}" type="presOf" srcId="{BAAF713C-CF8C-45D8-8F38-9AF417AD8F78}" destId="{7BF803DC-7AD0-4544-9A01-E2F1525F20F8}" srcOrd="0" destOrd="0" presId="urn:microsoft.com/office/officeart/2005/8/layout/hList1"/>
    <dgm:cxn modelId="{818C1CC0-B6BF-4524-8DCC-5A1B40F7B013}" srcId="{5823E394-E675-4267-9536-F4AFDAD7108F}" destId="{2E190E10-9768-4603-91FA-C57BCEB022DD}" srcOrd="3" destOrd="0" parTransId="{E735708C-1576-42D7-B247-53F329574B3E}" sibTransId="{5B2BECFC-5B73-4892-9122-AB7F8CD92EF0}"/>
    <dgm:cxn modelId="{D5E43D8E-4145-4E50-8317-56D4C5059171}" srcId="{CFF7004A-82A6-4D78-A7CB-1CFF0FF4BD4C}" destId="{A47D6757-5AAE-4E3D-B73F-7A89C2935067}" srcOrd="1" destOrd="0" parTransId="{15B5F6F8-9E66-4BF7-BF30-82C8AB64D4EB}" sibTransId="{D8E00AC1-FE5A-4C12-B529-5956965AA897}"/>
    <dgm:cxn modelId="{8A4B82D4-EF26-49FB-A617-C4B144A4646F}" type="presOf" srcId="{A47D6757-5AAE-4E3D-B73F-7A89C2935067}" destId="{C686EE69-2704-4253-8B27-A7B9A08883AE}" srcOrd="0" destOrd="1" presId="urn:microsoft.com/office/officeart/2005/8/layout/hList1"/>
    <dgm:cxn modelId="{7971FBE8-9120-4D99-A079-9730CFE8D35D}" type="presOf" srcId="{C2509B64-1EC5-4F87-AB37-E8127B334BB4}" destId="{7BF803DC-7AD0-4544-9A01-E2F1525F20F8}" srcOrd="0" destOrd="8" presId="urn:microsoft.com/office/officeart/2005/8/layout/hList1"/>
    <dgm:cxn modelId="{3511C875-84E4-4043-BD32-C6C3E237AEA2}" srcId="{0586042D-3D97-46BE-84D7-9E0F043EA9F9}" destId="{0EB5F8EB-8BD2-49C5-BC2A-A69365DCD5E5}" srcOrd="8" destOrd="0" parTransId="{F0F03271-6391-4069-AB30-F8770DC3239E}" sibTransId="{7B1AE1DF-24E9-4A1B-8B50-5D100AB2392C}"/>
    <dgm:cxn modelId="{CEB110E8-3236-406F-A433-F0487E62B2C6}" type="presOf" srcId="{B044A074-30CD-47E5-939F-9493BD0A98AE}" destId="{7BF803DC-7AD0-4544-9A01-E2F1525F20F8}" srcOrd="0" destOrd="1" presId="urn:microsoft.com/office/officeart/2005/8/layout/hList1"/>
    <dgm:cxn modelId="{33F71698-C203-4F77-88EA-D30DD2E39723}" srcId="{0586042D-3D97-46BE-84D7-9E0F043EA9F9}" destId="{D26C5848-CA48-4035-B3EB-5F7B67FBE17C}" srcOrd="3" destOrd="0" parTransId="{C4224E34-E0F6-4E0A-967F-C47862451006}" sibTransId="{B8B56B94-300C-46F2-BC6D-096CE55D189B}"/>
    <dgm:cxn modelId="{A2431032-52AE-43CC-AE2C-C41F59E058A1}" srcId="{5823E394-E675-4267-9536-F4AFDAD7108F}" destId="{BAAF713C-CF8C-45D8-8F38-9AF417AD8F78}" srcOrd="0" destOrd="0" parTransId="{B75D4948-27E8-4846-9A8B-2620BBCEA35E}" sibTransId="{889CA6E6-E477-4DF8-A776-38DEE8798C24}"/>
    <dgm:cxn modelId="{FB5E6FC1-EBBD-48C4-A577-BEA9EF3EBD57}" srcId="{CFF7004A-82A6-4D78-A7CB-1CFF0FF4BD4C}" destId="{562533C7-E66C-4C9B-925C-8A74DE564255}" srcOrd="8" destOrd="0" parTransId="{AF8796B3-242A-43C8-8C89-4B3DD22A46A3}" sibTransId="{719AF9CC-7AE1-4065-B7F0-F17480817000}"/>
    <dgm:cxn modelId="{395B5D29-F8AD-44CF-BAE7-09508B68DE77}" srcId="{F18F2935-6DFD-42EF-8967-2F1BED2C6D37}" destId="{5823E394-E675-4267-9536-F4AFDAD7108F}" srcOrd="2" destOrd="0" parTransId="{B8889802-D152-486C-B760-BE11E79C8DF7}" sibTransId="{B177FAC8-E3B8-458D-86B2-97569133E6BD}"/>
    <dgm:cxn modelId="{BFDAE9E1-AC0D-4D2F-A677-8FC994B4822F}" type="presOf" srcId="{FA0BEE2D-3E00-4E4F-BDE1-559FEAE4BF00}" destId="{7BF803DC-7AD0-4544-9A01-E2F1525F20F8}" srcOrd="0" destOrd="2" presId="urn:microsoft.com/office/officeart/2005/8/layout/hList1"/>
    <dgm:cxn modelId="{25D4DF67-DB1E-4BCF-8C1A-ABB469E9F3D1}" srcId="{CFF7004A-82A6-4D78-A7CB-1CFF0FF4BD4C}" destId="{BDCC6543-D0C1-4621-9199-FA99F73EADCB}" srcOrd="4" destOrd="0" parTransId="{0A120DB0-4EE8-4974-AC90-987AB7A64A78}" sibTransId="{16665716-8C94-467A-9F4C-99ACDDF52B92}"/>
    <dgm:cxn modelId="{87B2AE59-2A82-4C85-BB60-545F9D886DB8}" type="presOf" srcId="{6885C7AB-749D-41D7-A3A7-BD9F51C0484A}" destId="{E335CA3C-EB5C-4F7E-984D-4AC1899D2FE8}" srcOrd="0" destOrd="0" presId="urn:microsoft.com/office/officeart/2005/8/layout/hList1"/>
    <dgm:cxn modelId="{4A498BB5-0E91-462A-8C20-8DE59BB72F33}" srcId="{0586042D-3D97-46BE-84D7-9E0F043EA9F9}" destId="{781038D3-CD58-4D2C-ADCE-48657CF753E2}" srcOrd="2" destOrd="0" parTransId="{71710EB6-1395-4019-BCC0-41E1E4051B69}" sibTransId="{E610A011-3D3D-4E5B-B16C-BAF728C0E3F9}"/>
    <dgm:cxn modelId="{19E807FF-2798-401B-9A01-FF77760709F3}" srcId="{5823E394-E675-4267-9536-F4AFDAD7108F}" destId="{5F7FB779-A690-44D1-A4AB-7D050D64832C}" srcOrd="4" destOrd="0" parTransId="{2CD006CE-AE8E-48DB-A8D4-2D778BDEE042}" sibTransId="{2792538A-3779-4263-9BB0-6F3FA1C1864D}"/>
    <dgm:cxn modelId="{2178B3F2-FDEF-4C9C-B87D-9FB6B31BD1A3}" type="presOf" srcId="{52ECDC60-CDDE-439C-A29C-B0D94D9033C9}" destId="{C686EE69-2704-4253-8B27-A7B9A08883AE}" srcOrd="0" destOrd="3" presId="urn:microsoft.com/office/officeart/2005/8/layout/hList1"/>
    <dgm:cxn modelId="{5067C6A3-7716-44E8-9B8B-DC4772F085E4}" type="presOf" srcId="{F18F2935-6DFD-42EF-8967-2F1BED2C6D37}" destId="{81B0464E-0EED-40FA-9482-B465A670B624}" srcOrd="0" destOrd="0" presId="urn:microsoft.com/office/officeart/2005/8/layout/hList1"/>
    <dgm:cxn modelId="{4E541A96-01DF-4445-B2D5-FA4E4878545C}" type="presOf" srcId="{914F817A-7682-4622-A1FA-A54B8ABE6982}" destId="{C686EE69-2704-4253-8B27-A7B9A08883AE}" srcOrd="0" destOrd="13" presId="urn:microsoft.com/office/officeart/2005/8/layout/hList1"/>
    <dgm:cxn modelId="{8F60BC57-48B1-4A2F-99EF-C5F48E03C51F}" type="presOf" srcId="{76E6E853-B976-4F42-A400-46F4A0FA2969}" destId="{E335CA3C-EB5C-4F7E-984D-4AC1899D2FE8}" srcOrd="0" destOrd="5" presId="urn:microsoft.com/office/officeart/2005/8/layout/hList1"/>
    <dgm:cxn modelId="{40394031-6347-456B-A220-C2A20528C4D4}" type="presOf" srcId="{79BBA873-B3FA-4E7C-8752-B148C5B77373}" destId="{C686EE69-2704-4253-8B27-A7B9A08883AE}" srcOrd="0" destOrd="9" presId="urn:microsoft.com/office/officeart/2005/8/layout/hList1"/>
    <dgm:cxn modelId="{B716D098-DA55-4B09-83D8-F0EAFB2B52D5}" type="presOf" srcId="{D8B0E2B2-A63E-41C9-9C69-97470E452084}" destId="{E335CA3C-EB5C-4F7E-984D-4AC1899D2FE8}" srcOrd="0" destOrd="4" presId="urn:microsoft.com/office/officeart/2005/8/layout/hList1"/>
    <dgm:cxn modelId="{D5521814-602C-4D17-AD31-6DC04EC98EC6}" srcId="{0586042D-3D97-46BE-84D7-9E0F043EA9F9}" destId="{E06E209A-CFAA-48A2-96EC-E4FB5F63BE7D}" srcOrd="7" destOrd="0" parTransId="{2264832A-5E52-4DF5-BCB2-4299445E6033}" sibTransId="{A8BB2AE1-6DF2-46D0-BF05-D7DC0E9F33FA}"/>
    <dgm:cxn modelId="{8FD90A98-ABEF-413E-9426-4E30CE7D7EA4}" type="presOf" srcId="{85047A73-B05D-4C26-BF2D-3DE1FC3B277D}" destId="{E335CA3C-EB5C-4F7E-984D-4AC1899D2FE8}" srcOrd="0" destOrd="9" presId="urn:microsoft.com/office/officeart/2005/8/layout/hList1"/>
    <dgm:cxn modelId="{E4BB170C-8DBA-4F7E-88F7-CCBF1BDF6A18}" type="presOf" srcId="{C9869F49-3F59-441F-8C9F-C66D2E13C844}" destId="{7BF803DC-7AD0-4544-9A01-E2F1525F20F8}" srcOrd="0" destOrd="7" presId="urn:microsoft.com/office/officeart/2005/8/layout/hList1"/>
    <dgm:cxn modelId="{719F0DBC-B621-4B1D-A503-4734D99D4966}" type="presOf" srcId="{CFF7004A-82A6-4D78-A7CB-1CFF0FF4BD4C}" destId="{1AA3B7B6-4E6B-4033-8A8E-D3CAE7E5CCCC}" srcOrd="0" destOrd="0" presId="urn:microsoft.com/office/officeart/2005/8/layout/hList1"/>
    <dgm:cxn modelId="{983C0A2A-B331-493A-B66F-18A4EE9A613C}" type="presOf" srcId="{562533C7-E66C-4C9B-925C-8A74DE564255}" destId="{C686EE69-2704-4253-8B27-A7B9A08883AE}" srcOrd="0" destOrd="8" presId="urn:microsoft.com/office/officeart/2005/8/layout/hList1"/>
    <dgm:cxn modelId="{516FD5D5-0315-4C9E-8C78-F622DE4C7C28}" srcId="{0586042D-3D97-46BE-84D7-9E0F043EA9F9}" destId="{7AD88B8F-BA71-470C-927A-2122DF5EC6B9}" srcOrd="6" destOrd="0" parTransId="{1C5DA51F-EA34-4DC0-AE05-804AEDE5E28E}" sibTransId="{D43998EC-B57F-4FA4-B42C-3F6C26A5A160}"/>
    <dgm:cxn modelId="{949642A4-21AE-4B27-8342-4274D6B60844}" type="presOf" srcId="{781038D3-CD58-4D2C-ADCE-48657CF753E2}" destId="{E335CA3C-EB5C-4F7E-984D-4AC1899D2FE8}" srcOrd="0" destOrd="2" presId="urn:microsoft.com/office/officeart/2005/8/layout/hList1"/>
    <dgm:cxn modelId="{596E83F3-5DE5-4C74-BBF9-004F65AB19FE}" type="presOf" srcId="{D6CF782F-7700-448E-89DC-0AB2AA7A3DAD}" destId="{C686EE69-2704-4253-8B27-A7B9A08883AE}" srcOrd="0" destOrd="0" presId="urn:microsoft.com/office/officeart/2005/8/layout/hList1"/>
    <dgm:cxn modelId="{88E29EE3-82BB-46DB-B3A3-8D89BD058A96}" srcId="{CFF7004A-82A6-4D78-A7CB-1CFF0FF4BD4C}" destId="{F79BC26B-6E4B-46C3-B671-394C40F7A2E7}" srcOrd="2" destOrd="0" parTransId="{138AB556-E81C-4EE8-83E7-A92AAD516499}" sibTransId="{03319CFB-E92D-49D3-976F-8A939A95891E}"/>
    <dgm:cxn modelId="{F8C33F09-163D-4E41-A1AE-2B47FD3EF9DD}" type="presOf" srcId="{0EB5F8EB-8BD2-49C5-BC2A-A69365DCD5E5}" destId="{E335CA3C-EB5C-4F7E-984D-4AC1899D2FE8}" srcOrd="0" destOrd="8" presId="urn:microsoft.com/office/officeart/2005/8/layout/hList1"/>
    <dgm:cxn modelId="{C39F0B26-9E41-41CE-96DA-CDDCF166C06C}" type="presOf" srcId="{09C0CDA9-FD9E-43C6-8D6E-EAA00BA09249}" destId="{C686EE69-2704-4253-8B27-A7B9A08883AE}" srcOrd="0" destOrd="6" presId="urn:microsoft.com/office/officeart/2005/8/layout/hList1"/>
    <dgm:cxn modelId="{4FD6DD28-8D97-4860-A25E-F455957612A8}" srcId="{F18F2935-6DFD-42EF-8967-2F1BED2C6D37}" destId="{CFF7004A-82A6-4D78-A7CB-1CFF0FF4BD4C}" srcOrd="1" destOrd="0" parTransId="{C49BEC60-A7E0-41EB-AE6C-938B876777D8}" sibTransId="{4DB963DD-3FC1-4CC9-B72D-2F9F88B9A81F}"/>
    <dgm:cxn modelId="{AD3770A8-E46E-4788-AF8A-CC5A86B71007}" srcId="{CFF7004A-82A6-4D78-A7CB-1CFF0FF4BD4C}" destId="{09C0CDA9-FD9E-43C6-8D6E-EAA00BA09249}" srcOrd="6" destOrd="0" parTransId="{259C50F9-8E98-41D7-B2B0-FEE504C411E2}" sibTransId="{FC0C313D-ABE1-4DBF-B740-F406AF283E96}"/>
    <dgm:cxn modelId="{8CB601A0-62A1-4D91-A755-67D927EFC93D}" srcId="{CFF7004A-82A6-4D78-A7CB-1CFF0FF4BD4C}" destId="{CACD71A1-6688-4A04-B12E-072AD66827BC}" srcOrd="12" destOrd="0" parTransId="{DECEAFA9-D8A4-49B4-8FCC-CF877E3AE365}" sibTransId="{CA361293-44D5-4E1D-9A23-009D43DD5411}"/>
    <dgm:cxn modelId="{4B08B1AB-2FB6-4CFF-B88D-4E5E22FDB8B0}" srcId="{CFF7004A-82A6-4D78-A7CB-1CFF0FF4BD4C}" destId="{52ECDC60-CDDE-439C-A29C-B0D94D9033C9}" srcOrd="3" destOrd="0" parTransId="{AD07A329-9260-46BC-BB7B-36B987357A98}" sibTransId="{280A6C8E-F531-4ECE-9427-695F9534F268}"/>
    <dgm:cxn modelId="{6DB38923-48A6-419F-8DEF-2EA96F645D3C}" type="presOf" srcId="{CA9FD9D5-DC46-44F4-9B7E-CDF5FB8A768B}" destId="{7BF803DC-7AD0-4544-9A01-E2F1525F20F8}" srcOrd="0" destOrd="5" presId="urn:microsoft.com/office/officeart/2005/8/layout/hList1"/>
    <dgm:cxn modelId="{49022993-CED4-482F-8B24-BC71D66175D1}" type="presOf" srcId="{81739C86-5B5D-46C4-BDA4-942600EB4AC5}" destId="{C686EE69-2704-4253-8B27-A7B9A08883AE}" srcOrd="0" destOrd="11" presId="urn:microsoft.com/office/officeart/2005/8/layout/hList1"/>
    <dgm:cxn modelId="{C08D3135-0523-48A6-B8D7-801D1E2C3151}" type="presOf" srcId="{0586042D-3D97-46BE-84D7-9E0F043EA9F9}" destId="{121D0139-9D6C-439B-8B1D-8E14677B21B9}" srcOrd="0" destOrd="0" presId="urn:microsoft.com/office/officeart/2005/8/layout/hList1"/>
    <dgm:cxn modelId="{13A40FB5-F508-4B22-A3FF-002D0A14BBA6}" type="presOf" srcId="{5F7FB779-A690-44D1-A4AB-7D050D64832C}" destId="{7BF803DC-7AD0-4544-9A01-E2F1525F20F8}" srcOrd="0" destOrd="4" presId="urn:microsoft.com/office/officeart/2005/8/layout/hList1"/>
    <dgm:cxn modelId="{AE6A0CE0-0537-4EB1-AD57-B2FC07944084}" srcId="{CFF7004A-82A6-4D78-A7CB-1CFF0FF4BD4C}" destId="{0AE5DDA7-68E0-4C2F-951C-B49CF4245A87}" srcOrd="5" destOrd="0" parTransId="{FCC6806D-3E6C-4323-8278-CAA150194DBC}" sibTransId="{3AD9F1C1-C4B0-470D-8321-26124B7D46A7}"/>
    <dgm:cxn modelId="{6C4BCC5D-4115-4D9B-9AE9-CD7DB576AB61}" type="presOf" srcId="{9219EA76-9E63-473E-A1C0-068F3DA2CCA1}" destId="{7BF803DC-7AD0-4544-9A01-E2F1525F20F8}" srcOrd="0" destOrd="6" presId="urn:microsoft.com/office/officeart/2005/8/layout/hList1"/>
    <dgm:cxn modelId="{14D1699E-7179-4AEB-80E8-CF2259708105}" srcId="{0586042D-3D97-46BE-84D7-9E0F043EA9F9}" destId="{AC3E25ED-F986-47A9-96D3-2D060D87EA8E}" srcOrd="10" destOrd="0" parTransId="{22BF71C8-E075-4A8C-A64C-FAE9EBDD0D89}" sibTransId="{48784A5F-1B19-4402-B900-DF3A4BEE4D4E}"/>
    <dgm:cxn modelId="{AF2B192A-E150-4B82-8A7E-9C21311E279A}" type="presOf" srcId="{0AE5DDA7-68E0-4C2F-951C-B49CF4245A87}" destId="{C686EE69-2704-4253-8B27-A7B9A08883AE}" srcOrd="0" destOrd="5" presId="urn:microsoft.com/office/officeart/2005/8/layout/hList1"/>
    <dgm:cxn modelId="{D5792524-26D9-49CB-A947-AC9614AB9F01}" type="presOf" srcId="{5823E394-E675-4267-9536-F4AFDAD7108F}" destId="{A5AD5DC7-EB6C-4C24-968E-D3893CE43943}" srcOrd="0" destOrd="0" presId="urn:microsoft.com/office/officeart/2005/8/layout/hList1"/>
    <dgm:cxn modelId="{F3A32F02-C3C4-499B-A121-E8458A0729E3}" srcId="{5823E394-E675-4267-9536-F4AFDAD7108F}" destId="{CA9FD9D5-DC46-44F4-9B7E-CDF5FB8A768B}" srcOrd="5" destOrd="0" parTransId="{A916EF39-C11E-46CF-BA6B-0B4979732953}" sibTransId="{9A700092-270C-4533-BCEA-517072D45E2C}"/>
    <dgm:cxn modelId="{AE34DB85-90E3-421F-AB37-613DC668A824}" srcId="{5823E394-E675-4267-9536-F4AFDAD7108F}" destId="{FA0BEE2D-3E00-4E4F-BDE1-559FEAE4BF00}" srcOrd="2" destOrd="0" parTransId="{D55AE5F4-6AE0-4791-898C-8839D726828E}" sibTransId="{3101B984-AFEA-4083-A77A-C630DCF15239}"/>
    <dgm:cxn modelId="{67EC580A-AC3F-4434-9ABD-F049293B0CB1}" srcId="{CFF7004A-82A6-4D78-A7CB-1CFF0FF4BD4C}" destId="{F6FA79BF-51BA-4823-98AB-F9BFB76337E0}" srcOrd="7" destOrd="0" parTransId="{DDF90B02-55EC-49F7-8577-B7E9B7628092}" sibTransId="{F9ED8615-A438-4548-A08E-953558F031B3}"/>
    <dgm:cxn modelId="{E0C4CB4B-9580-44ED-9273-1452CDA42D52}" srcId="{5823E394-E675-4267-9536-F4AFDAD7108F}" destId="{B044A074-30CD-47E5-939F-9493BD0A98AE}" srcOrd="1" destOrd="0" parTransId="{3896E8FB-E8EF-4BAF-B5FD-F4F8407DB2CE}" sibTransId="{6F18D128-8B72-4533-AFB0-DDA9615A898E}"/>
    <dgm:cxn modelId="{56F99597-E775-47CF-913C-BC14C6C72DEC}" type="presOf" srcId="{CACD71A1-6688-4A04-B12E-072AD66827BC}" destId="{C686EE69-2704-4253-8B27-A7B9A08883AE}" srcOrd="0" destOrd="12" presId="urn:microsoft.com/office/officeart/2005/8/layout/hList1"/>
    <dgm:cxn modelId="{11DEB545-760C-4446-9D7C-85A5D0CAB1E0}" type="presOf" srcId="{D26C5848-CA48-4035-B3EB-5F7B67FBE17C}" destId="{E335CA3C-EB5C-4F7E-984D-4AC1899D2FE8}" srcOrd="0" destOrd="3" presId="urn:microsoft.com/office/officeart/2005/8/layout/hList1"/>
    <dgm:cxn modelId="{F9C6F9ED-F9EF-4D74-94B0-7889C9009EB6}" srcId="{0586042D-3D97-46BE-84D7-9E0F043EA9F9}" destId="{85047A73-B05D-4C26-BF2D-3DE1FC3B277D}" srcOrd="9" destOrd="0" parTransId="{FD74F007-3D10-4DD1-93DE-C14E672D69C7}" sibTransId="{D7128545-5713-4183-A303-C6B710C27443}"/>
    <dgm:cxn modelId="{E6569E0E-65CE-4667-A7BD-FA346D8FB4D8}" type="presOf" srcId="{582E598A-9A8E-4445-B2FA-B7CB1C26F2FB}" destId="{7BF803DC-7AD0-4544-9A01-E2F1525F20F8}" srcOrd="0" destOrd="9" presId="urn:microsoft.com/office/officeart/2005/8/layout/hList1"/>
    <dgm:cxn modelId="{F89ABF64-39F7-45ED-8C82-0A2E3B892639}" srcId="{5823E394-E675-4267-9536-F4AFDAD7108F}" destId="{C9869F49-3F59-441F-8C9F-C66D2E13C844}" srcOrd="7" destOrd="0" parTransId="{57C52050-C7F9-44C5-8C65-97E0F63E4534}" sibTransId="{283D17C0-197B-407C-9084-1B69838C0059}"/>
    <dgm:cxn modelId="{417489AE-DF77-4C0F-8D44-5243FDA7F77B}" type="presOf" srcId="{7AD88B8F-BA71-470C-927A-2122DF5EC6B9}" destId="{E335CA3C-EB5C-4F7E-984D-4AC1899D2FE8}" srcOrd="0" destOrd="6" presId="urn:microsoft.com/office/officeart/2005/8/layout/hList1"/>
    <dgm:cxn modelId="{659B9D60-E264-4AF7-B70E-422FE85D4DDF}" type="presOf" srcId="{9AE43280-AFC6-4FC3-93C1-41EFD8ED4796}" destId="{E335CA3C-EB5C-4F7E-984D-4AC1899D2FE8}" srcOrd="0" destOrd="1" presId="urn:microsoft.com/office/officeart/2005/8/layout/hList1"/>
    <dgm:cxn modelId="{AAABDD4F-CCD0-4155-A6C5-371F30042FB6}" srcId="{0586042D-3D97-46BE-84D7-9E0F043EA9F9}" destId="{D8B0E2B2-A63E-41C9-9C69-97470E452084}" srcOrd="4" destOrd="0" parTransId="{CF4E381F-E280-431C-B644-2C9EFA8F96FF}" sibTransId="{550FCA5C-749A-4764-A0EB-84D937F76A0F}"/>
    <dgm:cxn modelId="{5B80E90D-CAFB-435A-95AC-5018A9C8797B}" srcId="{0586042D-3D97-46BE-84D7-9E0F043EA9F9}" destId="{6885C7AB-749D-41D7-A3A7-BD9F51C0484A}" srcOrd="0" destOrd="0" parTransId="{EFAC9EA4-0727-411E-9BF0-6D0DCD85CA5E}" sibTransId="{7D30FE15-EF93-441C-94AC-3C7C9C2820D3}"/>
    <dgm:cxn modelId="{3F72EB2E-2222-4246-AB65-7574C5799ECA}" type="presOf" srcId="{AC3E25ED-F986-47A9-96D3-2D060D87EA8E}" destId="{E335CA3C-EB5C-4F7E-984D-4AC1899D2FE8}" srcOrd="0" destOrd="10" presId="urn:microsoft.com/office/officeart/2005/8/layout/hList1"/>
    <dgm:cxn modelId="{EFBD5B17-CFDA-4202-B308-7EBD9ECDAE7D}" srcId="{5823E394-E675-4267-9536-F4AFDAD7108F}" destId="{C2509B64-1EC5-4F87-AB37-E8127B334BB4}" srcOrd="8" destOrd="0" parTransId="{08FCEF73-29E7-4260-ABC2-7BB590C50DDA}" sibTransId="{803063CA-AB96-4722-AEA4-145C79FAFE19}"/>
    <dgm:cxn modelId="{C68B251B-A92C-4E8C-8285-BDB51E1AB1A0}" srcId="{CFF7004A-82A6-4D78-A7CB-1CFF0FF4BD4C}" destId="{81739C86-5B5D-46C4-BDA4-942600EB4AC5}" srcOrd="11" destOrd="0" parTransId="{471357A0-A90B-4C19-8457-2B14D264B3FA}" sibTransId="{F9DA37D8-FFAF-4129-9F54-1EB13123C44E}"/>
    <dgm:cxn modelId="{8F37149C-BD20-4380-8EE7-3E27A5542009}" srcId="{0586042D-3D97-46BE-84D7-9E0F043EA9F9}" destId="{9AE43280-AFC6-4FC3-93C1-41EFD8ED4796}" srcOrd="1" destOrd="0" parTransId="{1C099473-F249-4132-9D2D-69464DC300BC}" sibTransId="{915188B3-C13B-4B4E-AABC-79EF51502B32}"/>
    <dgm:cxn modelId="{5D2DCDD0-832B-4650-9406-3EADAA8964D1}" srcId="{5823E394-E675-4267-9536-F4AFDAD7108F}" destId="{ACBD4696-7B8D-4B37-B029-40DC39EB1CFE}" srcOrd="10" destOrd="0" parTransId="{AF84DEE4-E781-42E1-BC32-126113690705}" sibTransId="{5319BC40-51A4-4DE6-A493-88A65CC8BC12}"/>
    <dgm:cxn modelId="{866C341B-0838-4DFC-BF1F-F7A71F0D5C02}" srcId="{5823E394-E675-4267-9536-F4AFDAD7108F}" destId="{582E598A-9A8E-4445-B2FA-B7CB1C26F2FB}" srcOrd="9" destOrd="0" parTransId="{69650B95-6B76-4416-B1BC-69F7BBD57E20}" sibTransId="{F312BA71-72F2-49AD-943D-59E501866B81}"/>
    <dgm:cxn modelId="{72146FFD-F4D4-4C57-93F2-CD54BE57D711}" type="presOf" srcId="{ACBD4696-7B8D-4B37-B029-40DC39EB1CFE}" destId="{7BF803DC-7AD0-4544-9A01-E2F1525F20F8}" srcOrd="0" destOrd="10" presId="urn:microsoft.com/office/officeart/2005/8/layout/hList1"/>
    <dgm:cxn modelId="{8AE9F0E6-28AD-44E4-8686-7AE675A6E8D8}" type="presOf" srcId="{F6FA79BF-51BA-4823-98AB-F9BFB76337E0}" destId="{C686EE69-2704-4253-8B27-A7B9A08883AE}" srcOrd="0" destOrd="7" presId="urn:microsoft.com/office/officeart/2005/8/layout/hList1"/>
    <dgm:cxn modelId="{C6EA61A2-EA59-4BEE-89B5-57D52D0492AB}" type="presParOf" srcId="{81B0464E-0EED-40FA-9482-B465A670B624}" destId="{410393FB-F89C-4983-8C01-87CDB5A0088E}" srcOrd="0" destOrd="0" presId="urn:microsoft.com/office/officeart/2005/8/layout/hList1"/>
    <dgm:cxn modelId="{68041352-4195-4101-8502-F61E33E3A885}" type="presParOf" srcId="{410393FB-F89C-4983-8C01-87CDB5A0088E}" destId="{121D0139-9D6C-439B-8B1D-8E14677B21B9}" srcOrd="0" destOrd="0" presId="urn:microsoft.com/office/officeart/2005/8/layout/hList1"/>
    <dgm:cxn modelId="{0C08F098-4737-4A10-8EA5-5A31CAF71C4E}" type="presParOf" srcId="{410393FB-F89C-4983-8C01-87CDB5A0088E}" destId="{E335CA3C-EB5C-4F7E-984D-4AC1899D2FE8}" srcOrd="1" destOrd="0" presId="urn:microsoft.com/office/officeart/2005/8/layout/hList1"/>
    <dgm:cxn modelId="{5C7EAC10-7967-4460-9EA0-F16BA82785C7}" type="presParOf" srcId="{81B0464E-0EED-40FA-9482-B465A670B624}" destId="{B3B460AE-9922-4735-B045-89FCD4F7B3EC}" srcOrd="1" destOrd="0" presId="urn:microsoft.com/office/officeart/2005/8/layout/hList1"/>
    <dgm:cxn modelId="{A8C2C124-4E82-40E7-8957-4E86E29BAC4E}" type="presParOf" srcId="{81B0464E-0EED-40FA-9482-B465A670B624}" destId="{05A338B1-5A68-4DDE-9B1C-7A36CBCA757A}" srcOrd="2" destOrd="0" presId="urn:microsoft.com/office/officeart/2005/8/layout/hList1"/>
    <dgm:cxn modelId="{4AAF9B09-3BFC-462D-959A-3A5CCC909527}" type="presParOf" srcId="{05A338B1-5A68-4DDE-9B1C-7A36CBCA757A}" destId="{1AA3B7B6-4E6B-4033-8A8E-D3CAE7E5CCCC}" srcOrd="0" destOrd="0" presId="urn:microsoft.com/office/officeart/2005/8/layout/hList1"/>
    <dgm:cxn modelId="{4201C6F2-27CF-41AE-8886-6125BB4A1DD4}" type="presParOf" srcId="{05A338B1-5A68-4DDE-9B1C-7A36CBCA757A}" destId="{C686EE69-2704-4253-8B27-A7B9A08883AE}" srcOrd="1" destOrd="0" presId="urn:microsoft.com/office/officeart/2005/8/layout/hList1"/>
    <dgm:cxn modelId="{73078366-0891-41CC-91FE-9FAC44E80355}" type="presParOf" srcId="{81B0464E-0EED-40FA-9482-B465A670B624}" destId="{F5C618BA-6178-4413-9A5E-4F35C85835FE}" srcOrd="3" destOrd="0" presId="urn:microsoft.com/office/officeart/2005/8/layout/hList1"/>
    <dgm:cxn modelId="{22D7428E-D848-4D4D-8BF4-3D005A010B5A}" type="presParOf" srcId="{81B0464E-0EED-40FA-9482-B465A670B624}" destId="{6B0AB9FE-9955-43A2-B56C-2B44C50AD5C3}" srcOrd="4" destOrd="0" presId="urn:microsoft.com/office/officeart/2005/8/layout/hList1"/>
    <dgm:cxn modelId="{378006F4-0F86-4335-B9A3-87EADF577380}" type="presParOf" srcId="{6B0AB9FE-9955-43A2-B56C-2B44C50AD5C3}" destId="{A5AD5DC7-EB6C-4C24-968E-D3893CE43943}" srcOrd="0" destOrd="0" presId="urn:microsoft.com/office/officeart/2005/8/layout/hList1"/>
    <dgm:cxn modelId="{BABF398A-DBB0-4099-A0D7-D5CDE679E675}" type="presParOf" srcId="{6B0AB9FE-9955-43A2-B56C-2B44C50AD5C3}" destId="{7BF803DC-7AD0-4544-9A01-E2F1525F20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3CC7-89D0-49EB-BC3A-F18A2CEB5095}">
      <dsp:nvSpPr>
        <dsp:cNvPr id="0" name=""/>
        <dsp:cNvSpPr/>
      </dsp:nvSpPr>
      <dsp:spPr>
        <a:xfrm>
          <a:off x="4641152" y="2175226"/>
          <a:ext cx="3293721" cy="783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06"/>
              </a:lnTo>
              <a:lnTo>
                <a:pt x="3293721" y="534106"/>
              </a:lnTo>
              <a:lnTo>
                <a:pt x="3293721" y="78375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B035-51CF-4795-8299-2DEE72E39B4C}">
      <dsp:nvSpPr>
        <dsp:cNvPr id="0" name=""/>
        <dsp:cNvSpPr/>
      </dsp:nvSpPr>
      <dsp:spPr>
        <a:xfrm>
          <a:off x="4595432" y="2175226"/>
          <a:ext cx="91440" cy="783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375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DCDCA-0F70-4ADD-9A21-7888A93A4C7C}">
      <dsp:nvSpPr>
        <dsp:cNvPr id="0" name=""/>
        <dsp:cNvSpPr/>
      </dsp:nvSpPr>
      <dsp:spPr>
        <a:xfrm>
          <a:off x="1347431" y="2175226"/>
          <a:ext cx="3293721" cy="783755"/>
        </a:xfrm>
        <a:custGeom>
          <a:avLst/>
          <a:gdLst/>
          <a:ahLst/>
          <a:cxnLst/>
          <a:rect l="0" t="0" r="0" b="0"/>
          <a:pathLst>
            <a:path>
              <a:moveTo>
                <a:pt x="3293721" y="0"/>
              </a:moveTo>
              <a:lnTo>
                <a:pt x="3293721" y="534106"/>
              </a:lnTo>
              <a:lnTo>
                <a:pt x="0" y="534106"/>
              </a:lnTo>
              <a:lnTo>
                <a:pt x="0" y="78375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FCBF6-DE55-4E4E-A01F-DBB5B3E560A1}">
      <dsp:nvSpPr>
        <dsp:cNvPr id="0" name=""/>
        <dsp:cNvSpPr/>
      </dsp:nvSpPr>
      <dsp:spPr>
        <a:xfrm>
          <a:off x="3293721" y="463988"/>
          <a:ext cx="2694862" cy="171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6E5D2-A946-487F-B26C-B8C7ACBAAD70}">
      <dsp:nvSpPr>
        <dsp:cNvPr id="0" name=""/>
        <dsp:cNvSpPr/>
      </dsp:nvSpPr>
      <dsp:spPr>
        <a:xfrm>
          <a:off x="3593150" y="748446"/>
          <a:ext cx="2694862" cy="171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Урок К М</a:t>
          </a:r>
          <a:endParaRPr lang="ru-RU" sz="3000" kern="1200" dirty="0"/>
        </a:p>
      </dsp:txBody>
      <dsp:txXfrm>
        <a:off x="3643270" y="798566"/>
        <a:ext cx="2594622" cy="1610997"/>
      </dsp:txXfrm>
    </dsp:sp>
    <dsp:sp modelId="{BB33D1AB-94F9-4F23-A608-0C5FD52FDCAA}">
      <dsp:nvSpPr>
        <dsp:cNvPr id="0" name=""/>
        <dsp:cNvSpPr/>
      </dsp:nvSpPr>
      <dsp:spPr>
        <a:xfrm>
          <a:off x="0" y="2958982"/>
          <a:ext cx="2694862" cy="171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050CB-C391-49C7-A337-7F4264E5AB3B}">
      <dsp:nvSpPr>
        <dsp:cNvPr id="0" name=""/>
        <dsp:cNvSpPr/>
      </dsp:nvSpPr>
      <dsp:spPr>
        <a:xfrm>
          <a:off x="299429" y="3243440"/>
          <a:ext cx="2694862" cy="171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Виклик, або вступна частина уроку</a:t>
          </a:r>
          <a:endParaRPr lang="ru-RU" sz="3000" kern="1200" dirty="0"/>
        </a:p>
      </dsp:txBody>
      <dsp:txXfrm>
        <a:off x="349549" y="3293560"/>
        <a:ext cx="2594622" cy="1610997"/>
      </dsp:txXfrm>
    </dsp:sp>
    <dsp:sp modelId="{8F8B17B4-866B-4F37-BAA8-A285C0E763C7}">
      <dsp:nvSpPr>
        <dsp:cNvPr id="0" name=""/>
        <dsp:cNvSpPr/>
      </dsp:nvSpPr>
      <dsp:spPr>
        <a:xfrm>
          <a:off x="3293721" y="2958982"/>
          <a:ext cx="2694862" cy="171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8D3FC-123B-4E72-80BE-16E27EB812F6}">
      <dsp:nvSpPr>
        <dsp:cNvPr id="0" name=""/>
        <dsp:cNvSpPr/>
      </dsp:nvSpPr>
      <dsp:spPr>
        <a:xfrm>
          <a:off x="3593150" y="3243440"/>
          <a:ext cx="2694862" cy="171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Осмислення, або основна частина уроку</a:t>
          </a:r>
          <a:endParaRPr lang="ru-RU" sz="3000" kern="1200" dirty="0"/>
        </a:p>
      </dsp:txBody>
      <dsp:txXfrm>
        <a:off x="3643270" y="3293560"/>
        <a:ext cx="2594622" cy="1610997"/>
      </dsp:txXfrm>
    </dsp:sp>
    <dsp:sp modelId="{86DBC413-C9A9-481F-AC3F-5096CD6417FA}">
      <dsp:nvSpPr>
        <dsp:cNvPr id="0" name=""/>
        <dsp:cNvSpPr/>
      </dsp:nvSpPr>
      <dsp:spPr>
        <a:xfrm>
          <a:off x="6587442" y="2958982"/>
          <a:ext cx="2694862" cy="171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F7769-FE4E-414A-A909-AF0BC2E1503D}">
      <dsp:nvSpPr>
        <dsp:cNvPr id="0" name=""/>
        <dsp:cNvSpPr/>
      </dsp:nvSpPr>
      <dsp:spPr>
        <a:xfrm>
          <a:off x="6886871" y="3243440"/>
          <a:ext cx="2694862" cy="171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Рефлексія, або підбиття         підсумків</a:t>
          </a:r>
          <a:endParaRPr lang="ru-RU" sz="3000" kern="1200" dirty="0"/>
        </a:p>
      </dsp:txBody>
      <dsp:txXfrm>
        <a:off x="6936991" y="3293560"/>
        <a:ext cx="2594622" cy="161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0139-9D6C-439B-8B1D-8E14677B21B9}">
      <dsp:nvSpPr>
        <dsp:cNvPr id="0" name=""/>
        <dsp:cNvSpPr/>
      </dsp:nvSpPr>
      <dsp:spPr>
        <a:xfrm>
          <a:off x="3286" y="154204"/>
          <a:ext cx="3203971" cy="589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Виклик, або вступ</a:t>
          </a:r>
          <a:endParaRPr lang="ru-RU" sz="1500" kern="1200" dirty="0"/>
        </a:p>
      </dsp:txBody>
      <dsp:txXfrm>
        <a:off x="3286" y="154204"/>
        <a:ext cx="3203971" cy="589048"/>
      </dsp:txXfrm>
    </dsp:sp>
    <dsp:sp modelId="{E335CA3C-EB5C-4F7E-984D-4AC1899D2FE8}">
      <dsp:nvSpPr>
        <dsp:cNvPr id="0" name=""/>
        <dsp:cNvSpPr/>
      </dsp:nvSpPr>
      <dsp:spPr>
        <a:xfrm>
          <a:off x="3286" y="876181"/>
          <a:ext cx="3203971" cy="40612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Кластер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Асоціативний кущ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Дерево передбачень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Таблиця «Знаємо- Хочемо дізнатися - Дізнались»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Мозковий штурм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Робота в парах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Кошик ідей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Правильні і неправильні судження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Мультиголосування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Передбачення на основі опорних слів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Діаграма Венна</a:t>
          </a:r>
          <a:endParaRPr lang="ru-RU" sz="1500" kern="1200" dirty="0"/>
        </a:p>
      </dsp:txBody>
      <dsp:txXfrm>
        <a:off x="3286" y="876181"/>
        <a:ext cx="3203971" cy="4061260"/>
      </dsp:txXfrm>
    </dsp:sp>
    <dsp:sp modelId="{1AA3B7B6-4E6B-4033-8A8E-D3CAE7E5CCCC}">
      <dsp:nvSpPr>
        <dsp:cNvPr id="0" name=""/>
        <dsp:cNvSpPr/>
      </dsp:nvSpPr>
      <dsp:spPr>
        <a:xfrm>
          <a:off x="3655814" y="144922"/>
          <a:ext cx="3203971" cy="5890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Осмислення, або основна частина уроку</a:t>
          </a:r>
          <a:endParaRPr lang="ru-RU" sz="1500" kern="1200" dirty="0"/>
        </a:p>
      </dsp:txBody>
      <dsp:txXfrm>
        <a:off x="3655814" y="144922"/>
        <a:ext cx="3203971" cy="589048"/>
      </dsp:txXfrm>
    </dsp:sp>
    <dsp:sp modelId="{C686EE69-2704-4253-8B27-A7B9A08883AE}">
      <dsp:nvSpPr>
        <dsp:cNvPr id="0" name=""/>
        <dsp:cNvSpPr/>
      </dsp:nvSpPr>
      <dsp:spPr>
        <a:xfrm>
          <a:off x="3655814" y="848336"/>
          <a:ext cx="3203971" cy="40983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Карта поняття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Читаємо в парах / Запитуємо (узагальнюємо) в парах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«Тонкі» і «товсті» запитання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Подвійний щоденник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Читання з маркуванням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Опорні слова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Т-таблиця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Картографування тексту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Концептуальна таблиця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Спитай у автора 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Робота в парах та малих групах із дидактичними завданнями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Ажурна пилка (мозаїка)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Навчаючи- вчуся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Дискусія </a:t>
          </a:r>
          <a:endParaRPr lang="ru-RU" sz="1500" kern="1200"/>
        </a:p>
      </dsp:txBody>
      <dsp:txXfrm>
        <a:off x="3655814" y="848336"/>
        <a:ext cx="3203971" cy="4098387"/>
      </dsp:txXfrm>
    </dsp:sp>
    <dsp:sp modelId="{A5AD5DC7-EB6C-4C24-968E-D3893CE43943}">
      <dsp:nvSpPr>
        <dsp:cNvPr id="0" name=""/>
        <dsp:cNvSpPr/>
      </dsp:nvSpPr>
      <dsp:spPr>
        <a:xfrm>
          <a:off x="7308342" y="172800"/>
          <a:ext cx="3203971" cy="5890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Рефлексія, або підбиття підсумків</a:t>
          </a:r>
          <a:endParaRPr lang="ru-RU" sz="1500" kern="1200" dirty="0"/>
        </a:p>
      </dsp:txBody>
      <dsp:txXfrm>
        <a:off x="7308342" y="172800"/>
        <a:ext cx="3203971" cy="589048"/>
      </dsp:txXfrm>
    </dsp:sp>
    <dsp:sp modelId="{7BF803DC-7AD0-4544-9A01-E2F1525F20F8}">
      <dsp:nvSpPr>
        <dsp:cNvPr id="0" name=""/>
        <dsp:cNvSpPr/>
      </dsp:nvSpPr>
      <dsp:spPr>
        <a:xfrm>
          <a:off x="7308342" y="931969"/>
          <a:ext cx="3203971" cy="39868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Сенкан 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Кластер 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Займи позицію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Бортовий журнал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Таблиця «Знаємо- Хочемо дізнатися - Дізнались»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Концептуальна таблиця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ПМЦ («Плюс – Мінус – Цікаво»)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Шкала думок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ПРЕС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Діаграма Венна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smtClean="0"/>
            <a:t>Риб’яча кістка (фіш-боун)</a:t>
          </a:r>
          <a:endParaRPr lang="ru-RU" sz="1500" kern="1200"/>
        </a:p>
      </dsp:txBody>
      <dsp:txXfrm>
        <a:off x="7308342" y="931969"/>
        <a:ext cx="3203971" cy="398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7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1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1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2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99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4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9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3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3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88FA25-DF5F-484F-B0D6-E352650FA05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B97784-1323-405E-B4F2-19078DD3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3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0206" y="1375872"/>
            <a:ext cx="5497794" cy="1011727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cap="none" dirty="0" smtClean="0">
                <a:ln/>
                <a:solidFill>
                  <a:srgbClr val="FF0000"/>
                </a:solidFill>
              </a:rPr>
              <a:t>Презентація досвіду</a:t>
            </a:r>
            <a:endParaRPr lang="ru-RU" b="1" cap="none" dirty="0">
              <a:ln/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0366" y="2944011"/>
            <a:ext cx="6130184" cy="1655762"/>
          </a:xfrm>
        </p:spPr>
        <p:txBody>
          <a:bodyPr>
            <a:normAutofit fontScale="92500" lnSpcReduction="10000"/>
          </a:bodyPr>
          <a:lstStyle/>
          <a:p>
            <a:r>
              <a:rPr lang="uk-UA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Колодій Алли Романівни,</a:t>
            </a:r>
          </a:p>
          <a:p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вчителя української мови та літератури Тернопільської Української гімназії ім. І. Франка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9" y="435123"/>
            <a:ext cx="4238714" cy="423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07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5591"/>
            <a:ext cx="10364451" cy="663352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84690" y="828943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Вивчаю психолого-педагогічну, наукову літературу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Беру участь у роботі гімназійних, міжшкільних, обласних методичних об</a:t>
            </a:r>
            <a:r>
              <a:rPr lang="en-US" dirty="0" smtClean="0"/>
              <a:t>’</a:t>
            </a:r>
            <a:r>
              <a:rPr lang="uk-UA" dirty="0" smtClean="0"/>
              <a:t>єднань, семінарів, конференцій, педагогічних читань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Готую доповіді, виступи по радіо, телебаченню,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удосконаленням освітнього процесу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Популяризую педагогічний досвід використання технології критичного мислення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Проводжу щорічно показові </a:t>
            </a:r>
            <a:r>
              <a:rPr lang="uk-UA" dirty="0" err="1" smtClean="0"/>
              <a:t>уроки</a:t>
            </a:r>
            <a:r>
              <a:rPr lang="uk-UA" dirty="0" smtClean="0"/>
              <a:t>, виховні заходи, є автором методичних посібників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54" y="4057114"/>
            <a:ext cx="3424015" cy="2568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11" y="3805014"/>
            <a:ext cx="2143926" cy="2858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9" y="4018659"/>
            <a:ext cx="3526563" cy="26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465" y="221478"/>
            <a:ext cx="60846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креативної особистості гімназиста засобами технології критичного мислення на уроках словесності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7" y="991312"/>
            <a:ext cx="3965248" cy="297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90" y="4101980"/>
            <a:ext cx="3458198" cy="259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7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69" y="1692069"/>
            <a:ext cx="58544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форм організації освітнього процесу з метою підвищення його ефективності , створення необхідних умов для розвитку та самореалізації особистості, є метою Концепції нової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украінської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школи.  Формування потреб і вмінь критично мислити з метою здатності адекватно сприймати інформацію, ретельно й критично аналізувати її, бачити помилки або логічні порушення в чужому мовленні, вміти їх аналізувати, співставляти, удосконалювати - одне із завдань вивчення української мови і літератури.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5409" y="0"/>
            <a:ext cx="10364451" cy="1596177"/>
          </a:xfrm>
        </p:spPr>
        <p:txBody>
          <a:bodyPr>
            <a:normAutofit/>
          </a:bodyPr>
          <a:lstStyle/>
          <a:p>
            <a:r>
              <a:rPr lang="uk-UA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Актуальність досвіду</a:t>
            </a:r>
            <a:endParaRPr lang="ru-RU" sz="4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19" y="1936110"/>
            <a:ext cx="5285876" cy="29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739" y="100206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Науково-теоретична база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643" y="1150508"/>
            <a:ext cx="10515600" cy="5164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Технологія розвитку критичного мислення – це сучасна освітня технологія, яка розроблена американськими спеціалістами з педагогіки на основі узагальнення досвіду світової педагогіки та психології, базуючись на  актуальних потребах системи освіти. Почала поширюватися з 1996 року і прийшла апробацію в школах Америки, Європи та країн СНД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Розробниками цієї технології були такі видатні вчені: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Л.Виговський</a:t>
            </a:r>
            <a:r>
              <a:rPr lang="uk-UA" dirty="0"/>
              <a:t>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Дж.Дьюї</a:t>
            </a:r>
            <a:r>
              <a:rPr lang="uk-UA" dirty="0"/>
              <a:t>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М.Коул</a:t>
            </a:r>
            <a:r>
              <a:rPr lang="uk-UA" dirty="0"/>
              <a:t>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Д.Вертч</a:t>
            </a:r>
            <a:r>
              <a:rPr lang="uk-UA" dirty="0"/>
              <a:t>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Д.Брунер</a:t>
            </a:r>
            <a:r>
              <a:rPr lang="uk-UA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О. </a:t>
            </a:r>
            <a:r>
              <a:rPr lang="uk-UA" dirty="0" err="1" smtClean="0"/>
              <a:t>Пометун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180" y="2476071"/>
            <a:ext cx="2326611" cy="3316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93" y="35555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87" y="222191"/>
            <a:ext cx="10515600" cy="957129"/>
          </a:xfrm>
        </p:spPr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Термінологічна база досвіду.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9320"/>
            <a:ext cx="6811624" cy="5093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 мислення 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використання когнітивних технік або стратегій, які підвищують вірогідність отримання бажаного кінцевого результату. Це визначення характеризує мислення як дещо, що відрізняється контрольованістю, обґрунтованістю та цілеспрямованістю…</a:t>
            </a:r>
          </a:p>
          <a:p>
            <a:pPr marL="0" indent="0">
              <a:buNone/>
            </a:pPr>
            <a:r>
              <a:rPr lang="ru-RU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потребу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бутті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характер;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відхилятися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 </a:t>
            </a:r>
            <a:r>
              <a:rPr lang="ru-RU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нейрофізичні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задатки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їїтворчу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417" y="2027937"/>
            <a:ext cx="3401070" cy="28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660"/>
            <a:ext cx="10515600" cy="10449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уроку критичного мислення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5651" y="996683"/>
            <a:ext cx="10515600" cy="10030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практику своєї роботи я ввела поряд із традиційними </a:t>
            </a:r>
            <a:r>
              <a:rPr lang="uk-UA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мислення, які  мають певну структуру та складаються із 3 основних етапів.</a:t>
            </a:r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079885385"/>
              </p:ext>
            </p:extLst>
          </p:nvPr>
        </p:nvGraphicFramePr>
        <p:xfrm>
          <a:off x="1502161" y="1417222"/>
          <a:ext cx="95817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5446"/>
            <a:ext cx="2851446" cy="21385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43" y="1745714"/>
            <a:ext cx="3090730" cy="23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Найпоширеніші методи розвитку критичного мислення, які </a:t>
            </a:r>
            <a:r>
              <a:rPr lang="uk-UA" sz="3600" b="1" dirty="0" smtClean="0"/>
              <a:t>використовую: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6651201"/>
              </p:ext>
            </p:extLst>
          </p:nvPr>
        </p:nvGraphicFramePr>
        <p:xfrm>
          <a:off x="838200" y="1085316"/>
          <a:ext cx="10515600" cy="509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61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485"/>
            <a:ext cx="10515600" cy="7372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Методи критичного мислення, які сприяють розвитку творчої особистості на різних етапах уроку: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5200044"/>
              </p:ext>
            </p:extLst>
          </p:nvPr>
        </p:nvGraphicFramePr>
        <p:xfrm>
          <a:off x="838200" y="982662"/>
          <a:ext cx="10515600" cy="5875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03359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079565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66827724"/>
                    </a:ext>
                  </a:extLst>
                </a:gridCol>
              </a:tblGrid>
              <a:tr h="58753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Виклик</a:t>
                      </a:r>
                    </a:p>
                    <a:p>
                      <a:pPr algn="ctr"/>
                      <a:r>
                        <a:rPr lang="uk-UA" dirty="0" smtClean="0"/>
                        <a:t>9 клас</a:t>
                      </a:r>
                    </a:p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Пантелеймон Куліш «Чорна рада»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Даймонд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(творча робота, </a:t>
                      </a:r>
                      <a:r>
                        <a:rPr lang="uk-UA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семирядковий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«вільний» вірш) 1-ий і 7-ий рядки – іменники-антоніми; (Яким Сомко, Іван Брюховецький)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2-ий рядок – 2 прикметники чи дієприкметники, що стосуються  першого іменника.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3-ій  рядок – з дієслова, що стосуються  першого іменника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4-ий рядок – 2 протилежних за змістом непоширених речення, в якості підметів – іменники з першого та останнього рядків.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5-ий і 6-ий рядки – дзеркально повторюють 2-ий і 3-ій, тільки стосуються  останнього іменника)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Осмислення </a:t>
                      </a:r>
                    </a:p>
                    <a:p>
                      <a:pPr algn="ctr"/>
                      <a:r>
                        <a:rPr lang="uk-UA" dirty="0" smtClean="0"/>
                        <a:t>11 клас</a:t>
                      </a:r>
                    </a:p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Стилістичне забарвлення граматичних понять і граматичних форм. Поняття роду, числа.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Кубування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(на гранях куба даються вказівки для учнів)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Рефлексія</a:t>
                      </a:r>
                    </a:p>
                    <a:p>
                      <a:pPr algn="ctr"/>
                      <a:r>
                        <a:rPr lang="uk-UA" dirty="0" smtClean="0"/>
                        <a:t>9 клас</a:t>
                      </a:r>
                    </a:p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Основні види складнопідрядних речень з обставинними підрядними частинами</a:t>
                      </a:r>
                    </a:p>
                    <a:p>
                      <a:pPr algn="ctr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Фіш-боун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21098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 rot="20179493">
            <a:off x="7770713" y="3878628"/>
            <a:ext cx="3713513" cy="1890323"/>
            <a:chOff x="4290144" y="2779318"/>
            <a:chExt cx="7661863" cy="315040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44" y="2939753"/>
              <a:ext cx="7182451" cy="26164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85645" y="4003802"/>
              <a:ext cx="1213502" cy="377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/>
                <a:t>Тема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29636" y="2779318"/>
              <a:ext cx="3691784" cy="45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/>
                <a:t>Обставинні</a:t>
              </a:r>
              <a:r>
                <a:rPr lang="uk-UA" dirty="0" smtClean="0"/>
                <a:t> </a:t>
              </a:r>
              <a:r>
                <a:rPr lang="uk-UA" sz="1400" dirty="0" smtClean="0"/>
                <a:t>підрядні частини</a:t>
              </a:r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8608" y="5552040"/>
              <a:ext cx="3572141" cy="377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/>
                <a:t>Приклади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5595" y="4262692"/>
              <a:ext cx="1196412" cy="339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/>
                <a:t>Висновки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26583" r="58624" b="38073"/>
          <a:stretch/>
        </p:blipFill>
        <p:spPr>
          <a:xfrm>
            <a:off x="4416190" y="3920331"/>
            <a:ext cx="3347116" cy="19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504" y="0"/>
            <a:ext cx="10364451" cy="1596177"/>
          </a:xfrm>
        </p:spPr>
        <p:txBody>
          <a:bodyPr/>
          <a:lstStyle/>
          <a:p>
            <a:pPr algn="ctr"/>
            <a:r>
              <a:rPr lang="uk-UA" dirty="0" smtClean="0"/>
              <a:t>Результативність учнів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0192" y="1111614"/>
            <a:ext cx="5391684" cy="294939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05459" y="1917426"/>
            <a:ext cx="5181600" cy="3229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440" y="3748127"/>
            <a:ext cx="2017329" cy="27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7431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61</TotalTime>
  <Words>627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Tw Cen MT</vt:lpstr>
      <vt:lpstr>Wingdings</vt:lpstr>
      <vt:lpstr>Капля</vt:lpstr>
      <vt:lpstr>Презентація досвіду</vt:lpstr>
      <vt:lpstr>Презентация PowerPoint</vt:lpstr>
      <vt:lpstr>Актуальність досвіду</vt:lpstr>
      <vt:lpstr>Науково-теоретична база</vt:lpstr>
      <vt:lpstr>Термінологічна база досвіду.</vt:lpstr>
      <vt:lpstr>Структура уроку критичного мислення</vt:lpstr>
      <vt:lpstr>Найпоширеніші методи розвитку критичного мислення, які використовую:</vt:lpstr>
      <vt:lpstr>Методи критичного мислення, які сприяють розвитку творчої особистості на різних етапах уроку:</vt:lpstr>
      <vt:lpstr>Результативність учнів</vt:lpstr>
      <vt:lpstr>Методична робота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</dc:title>
  <dc:creator>vchutel</dc:creator>
  <cp:lastModifiedBy>vchutel</cp:lastModifiedBy>
  <cp:revision>17</cp:revision>
  <dcterms:created xsi:type="dcterms:W3CDTF">2019-01-11T08:53:05Z</dcterms:created>
  <dcterms:modified xsi:type="dcterms:W3CDTF">2019-01-11T10:09:33Z</dcterms:modified>
</cp:coreProperties>
</file>