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72" r:id="rId4"/>
    <p:sldId id="260" r:id="rId5"/>
    <p:sldId id="265" r:id="rId6"/>
    <p:sldId id="269" r:id="rId7"/>
    <p:sldId id="266" r:id="rId8"/>
    <p:sldId id="270" r:id="rId9"/>
    <p:sldId id="267" r:id="rId10"/>
    <p:sldId id="271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B3EFBA"/>
    <a:srgbClr val="09D2E7"/>
    <a:srgbClr val="32CADA"/>
    <a:srgbClr val="EFEA22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34D713-9629-4CFF-AA9F-49189E486D86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57F6A7A-2CD0-4A0D-9B14-252DE13981F4}">
      <dgm:prSet phldrT="[Текст]" custT="1"/>
      <dgm:spPr>
        <a:solidFill>
          <a:srgbClr val="FFFF66"/>
        </a:solidFill>
        <a:ln>
          <a:solidFill>
            <a:srgbClr val="FFFF00"/>
          </a:solidFill>
        </a:ln>
      </dgm:spPr>
      <dgm:t>
        <a:bodyPr/>
        <a:lstStyle/>
        <a:p>
          <a:r>
            <a:rPr lang="uk-UA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Створення медіа-продукту</a:t>
          </a:r>
          <a:endParaRPr lang="uk-UA" sz="2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01F2ED-7135-4712-BF2A-4625B9E4EE3E}" type="parTrans" cxnId="{2415A3CB-FDFC-4BA5-B83A-F5CF55F86BCC}">
      <dgm:prSet/>
      <dgm:spPr/>
      <dgm:t>
        <a:bodyPr/>
        <a:lstStyle/>
        <a:p>
          <a:endParaRPr lang="uk-UA"/>
        </a:p>
      </dgm:t>
    </dgm:pt>
    <dgm:pt modelId="{89EA8145-59D9-4E36-9E76-2824B010B456}" type="sibTrans" cxnId="{2415A3CB-FDFC-4BA5-B83A-F5CF55F86BCC}">
      <dgm:prSet/>
      <dgm:spPr/>
      <dgm:t>
        <a:bodyPr/>
        <a:lstStyle/>
        <a:p>
          <a:endParaRPr lang="uk-UA"/>
        </a:p>
      </dgm:t>
    </dgm:pt>
    <dgm:pt modelId="{FC787F9F-DD62-472D-B626-20B200D23992}">
      <dgm:prSet phldrT="[Текст]" custT="1"/>
      <dgm:spPr>
        <a:solidFill>
          <a:srgbClr val="32CADA"/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Наочний ; </a:t>
          </a:r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еврестичний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характер; креативність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5929C8-71B7-4376-BC21-D53A1288D116}" type="parTrans" cxnId="{977C3925-C51D-439F-9715-D4BC72B7BEFA}">
      <dgm:prSet/>
      <dgm:spPr/>
      <dgm:t>
        <a:bodyPr/>
        <a:lstStyle/>
        <a:p>
          <a:endParaRPr lang="uk-UA"/>
        </a:p>
      </dgm:t>
    </dgm:pt>
    <dgm:pt modelId="{5165B135-69D1-4270-9379-6E8C170585FD}" type="sibTrans" cxnId="{977C3925-C51D-439F-9715-D4BC72B7BEFA}">
      <dgm:prSet/>
      <dgm:spPr/>
      <dgm:t>
        <a:bodyPr/>
        <a:lstStyle/>
        <a:p>
          <a:endParaRPr lang="uk-UA"/>
        </a:p>
      </dgm:t>
    </dgm:pt>
    <dgm:pt modelId="{DC3F879B-F6B4-4A9D-8BE3-C259A2ECD25A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uk-UA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Навички самостійного збору інформації</a:t>
          </a:r>
          <a:endParaRPr lang="uk-UA" sz="24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54AF7C-DC32-4E0D-88FA-E7AE68DBA31B}" type="parTrans" cxnId="{762DD242-AA0C-484A-83A9-96E441EECC95}">
      <dgm:prSet/>
      <dgm:spPr/>
      <dgm:t>
        <a:bodyPr/>
        <a:lstStyle/>
        <a:p>
          <a:endParaRPr lang="uk-UA"/>
        </a:p>
      </dgm:t>
    </dgm:pt>
    <dgm:pt modelId="{70709528-1B08-4B5A-AE72-A083B18B386B}" type="sibTrans" cxnId="{762DD242-AA0C-484A-83A9-96E441EECC95}">
      <dgm:prSet/>
      <dgm:spPr/>
      <dgm:t>
        <a:bodyPr/>
        <a:lstStyle/>
        <a:p>
          <a:endParaRPr lang="uk-UA"/>
        </a:p>
      </dgm:t>
    </dgm:pt>
    <dgm:pt modelId="{78D69309-BE5E-4266-9DF9-6A7D28A5D9A6}">
      <dgm:prSet phldrT="[Текст]" custT="1"/>
      <dgm:spPr>
        <a:solidFill>
          <a:srgbClr val="32CADA"/>
        </a:solidFill>
      </dgm:spPr>
      <dgm:t>
        <a:bodyPr/>
        <a:lstStyle/>
        <a:p>
          <a:r>
            <a:rPr lang="uk-UA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Комунікативні вміння</a:t>
          </a:r>
          <a:endParaRPr lang="uk-UA" sz="24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50D35C-5DEF-40D9-989A-320CF98433C1}" type="parTrans" cxnId="{13E21A59-EC80-44B0-AF1A-6B60629AE323}">
      <dgm:prSet/>
      <dgm:spPr/>
      <dgm:t>
        <a:bodyPr/>
        <a:lstStyle/>
        <a:p>
          <a:endParaRPr lang="uk-UA"/>
        </a:p>
      </dgm:t>
    </dgm:pt>
    <dgm:pt modelId="{1362B6EC-6786-4647-8C3C-8891DCD2136F}" type="sibTrans" cxnId="{13E21A59-EC80-44B0-AF1A-6B60629AE323}">
      <dgm:prSet/>
      <dgm:spPr/>
      <dgm:t>
        <a:bodyPr/>
        <a:lstStyle/>
        <a:p>
          <a:endParaRPr lang="uk-UA"/>
        </a:p>
      </dgm:t>
    </dgm:pt>
    <dgm:pt modelId="{61D68F92-FEB3-42AD-B873-122F2A578723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uk-UA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</a:t>
          </a:r>
          <a:r>
            <a:rPr lang="uk-UA" sz="24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соціальної,комунікативної</a:t>
          </a:r>
          <a:r>
            <a:rPr lang="uk-UA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інформаційної </a:t>
          </a:r>
          <a:r>
            <a:rPr lang="uk-UA" sz="24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компетентностей</a:t>
          </a:r>
          <a:endParaRPr lang="uk-UA" sz="24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1CBCEB-F197-4460-B7E9-D8F07D17ECE0}" type="parTrans" cxnId="{C8F1EDEE-5991-4418-A299-2B1462F57C79}">
      <dgm:prSet/>
      <dgm:spPr/>
      <dgm:t>
        <a:bodyPr/>
        <a:lstStyle/>
        <a:p>
          <a:endParaRPr lang="uk-UA"/>
        </a:p>
      </dgm:t>
    </dgm:pt>
    <dgm:pt modelId="{B6D8E921-DC9D-4A67-AF02-0106D6C60578}" type="sibTrans" cxnId="{C8F1EDEE-5991-4418-A299-2B1462F57C79}">
      <dgm:prSet/>
      <dgm:spPr/>
      <dgm:t>
        <a:bodyPr/>
        <a:lstStyle/>
        <a:p>
          <a:endParaRPr lang="uk-UA"/>
        </a:p>
      </dgm:t>
    </dgm:pt>
    <dgm:pt modelId="{C4AA5644-36C6-41A8-B853-958ED0B3BE62}">
      <dgm:prSet phldrT="[Текст]" custT="1"/>
      <dgm:spPr>
        <a:solidFill>
          <a:srgbClr val="32CADA"/>
        </a:solidFill>
      </dgm:spPr>
      <dgm:t>
        <a:bodyPr/>
        <a:lstStyle/>
        <a:p>
          <a:r>
            <a:rPr lang="uk-UA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Вміння вчитися</a:t>
          </a:r>
          <a:endParaRPr lang="uk-UA" sz="24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925E5A-8800-44FC-B307-FC4336C04938}" type="parTrans" cxnId="{7F559D83-99C4-46F1-AF47-214D5630A491}">
      <dgm:prSet/>
      <dgm:spPr/>
      <dgm:t>
        <a:bodyPr/>
        <a:lstStyle/>
        <a:p>
          <a:endParaRPr lang="uk-UA"/>
        </a:p>
      </dgm:t>
    </dgm:pt>
    <dgm:pt modelId="{2EAC602B-0497-491C-BD06-3FC5CBC75A14}" type="sibTrans" cxnId="{7F559D83-99C4-46F1-AF47-214D5630A491}">
      <dgm:prSet/>
      <dgm:spPr/>
      <dgm:t>
        <a:bodyPr/>
        <a:lstStyle/>
        <a:p>
          <a:endParaRPr lang="uk-UA"/>
        </a:p>
      </dgm:t>
    </dgm:pt>
    <dgm:pt modelId="{1A52AE87-2EA8-494E-AA50-F95A57B928DE}" type="pres">
      <dgm:prSet presAssocID="{DF34D713-9629-4CFF-AA9F-49189E486D8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uk-UA"/>
        </a:p>
      </dgm:t>
    </dgm:pt>
    <dgm:pt modelId="{DA3DABB2-9B12-4B36-86C8-097EA67CE0EB}" type="pres">
      <dgm:prSet presAssocID="{257F6A7A-2CD0-4A0D-9B14-252DE13981F4}" presName="parenttextcomposite" presStyleCnt="0"/>
      <dgm:spPr/>
    </dgm:pt>
    <dgm:pt modelId="{F3ED5377-7AD2-4D1B-9369-D85C0F1B47EF}" type="pres">
      <dgm:prSet presAssocID="{257F6A7A-2CD0-4A0D-9B14-252DE13981F4}" presName="parenttext" presStyleLbl="revTx" presStyleIdx="0" presStyleCnt="3" custScaleX="12291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329A8DE-747D-456A-88E6-2E6BFC77574C}" type="pres">
      <dgm:prSet presAssocID="{257F6A7A-2CD0-4A0D-9B14-252DE13981F4}" presName="composite" presStyleCnt="0"/>
      <dgm:spPr/>
    </dgm:pt>
    <dgm:pt modelId="{E41E45B0-A5C4-43C7-80E1-B8F5EDE70D45}" type="pres">
      <dgm:prSet presAssocID="{257F6A7A-2CD0-4A0D-9B14-252DE13981F4}" presName="chevron1" presStyleLbl="alignNode1" presStyleIdx="0" presStyleCnt="21"/>
      <dgm:spPr/>
    </dgm:pt>
    <dgm:pt modelId="{13A1798A-3193-4232-BBBB-312A3C253E5A}" type="pres">
      <dgm:prSet presAssocID="{257F6A7A-2CD0-4A0D-9B14-252DE13981F4}" presName="chevron2" presStyleLbl="alignNode1" presStyleIdx="1" presStyleCnt="21"/>
      <dgm:spPr/>
    </dgm:pt>
    <dgm:pt modelId="{9761A35F-E106-4E9D-9536-64CE5A5ED619}" type="pres">
      <dgm:prSet presAssocID="{257F6A7A-2CD0-4A0D-9B14-252DE13981F4}" presName="chevron3" presStyleLbl="alignNode1" presStyleIdx="2" presStyleCnt="21"/>
      <dgm:spPr/>
    </dgm:pt>
    <dgm:pt modelId="{4B69C48C-DBBC-4437-9799-3956CEF4F1AD}" type="pres">
      <dgm:prSet presAssocID="{257F6A7A-2CD0-4A0D-9B14-252DE13981F4}" presName="chevron4" presStyleLbl="alignNode1" presStyleIdx="3" presStyleCnt="21"/>
      <dgm:spPr/>
    </dgm:pt>
    <dgm:pt modelId="{F5A425AA-16EF-4F26-8DEE-04CF2D744DE6}" type="pres">
      <dgm:prSet presAssocID="{257F6A7A-2CD0-4A0D-9B14-252DE13981F4}" presName="chevron5" presStyleLbl="alignNode1" presStyleIdx="4" presStyleCnt="21"/>
      <dgm:spPr/>
    </dgm:pt>
    <dgm:pt modelId="{BB90FCEB-4095-4C86-B2E0-36B1F4B80BE6}" type="pres">
      <dgm:prSet presAssocID="{257F6A7A-2CD0-4A0D-9B14-252DE13981F4}" presName="chevron6" presStyleLbl="alignNode1" presStyleIdx="5" presStyleCnt="21"/>
      <dgm:spPr/>
    </dgm:pt>
    <dgm:pt modelId="{F72054B6-EEFE-4D1C-83E0-7EA2CC088D09}" type="pres">
      <dgm:prSet presAssocID="{257F6A7A-2CD0-4A0D-9B14-252DE13981F4}" presName="chevron7" presStyleLbl="alignNode1" presStyleIdx="6" presStyleCnt="21"/>
      <dgm:spPr/>
    </dgm:pt>
    <dgm:pt modelId="{077964ED-279F-446A-9E1D-C4534EB8E4AB}" type="pres">
      <dgm:prSet presAssocID="{257F6A7A-2CD0-4A0D-9B14-252DE13981F4}" presName="childtext" presStyleLbl="solidFgAcc1" presStyleIdx="0" presStyleCnt="3" custScaleX="119750" custScaleY="9950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778B977-67FB-470A-86B1-C1CDE1845A02}" type="pres">
      <dgm:prSet presAssocID="{89EA8145-59D9-4E36-9E76-2824B010B456}" presName="sibTrans" presStyleCnt="0"/>
      <dgm:spPr/>
    </dgm:pt>
    <dgm:pt modelId="{D10FEDD0-D4AC-4161-B3F0-FE4D83FE49AC}" type="pres">
      <dgm:prSet presAssocID="{DC3F879B-F6B4-4A9D-8BE3-C259A2ECD25A}" presName="parenttextcomposite" presStyleCnt="0"/>
      <dgm:spPr/>
    </dgm:pt>
    <dgm:pt modelId="{56E38B23-845A-4A50-BD52-8646282F9BC6}" type="pres">
      <dgm:prSet presAssocID="{DC3F879B-F6B4-4A9D-8BE3-C259A2ECD25A}" presName="parenttext" presStyleLbl="revTx" presStyleIdx="1" presStyleCnt="3" custScaleX="104179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3EDC22F-D906-4F98-B682-70EF4644861C}" type="pres">
      <dgm:prSet presAssocID="{DC3F879B-F6B4-4A9D-8BE3-C259A2ECD25A}" presName="composite" presStyleCnt="0"/>
      <dgm:spPr/>
    </dgm:pt>
    <dgm:pt modelId="{72CE0E01-2FAF-4FDF-AB63-F558FA10B375}" type="pres">
      <dgm:prSet presAssocID="{DC3F879B-F6B4-4A9D-8BE3-C259A2ECD25A}" presName="chevron1" presStyleLbl="alignNode1" presStyleIdx="7" presStyleCnt="21"/>
      <dgm:spPr/>
    </dgm:pt>
    <dgm:pt modelId="{F4CEF36D-2C55-41A5-949C-F05F07FEE07C}" type="pres">
      <dgm:prSet presAssocID="{DC3F879B-F6B4-4A9D-8BE3-C259A2ECD25A}" presName="chevron2" presStyleLbl="alignNode1" presStyleIdx="8" presStyleCnt="21"/>
      <dgm:spPr/>
    </dgm:pt>
    <dgm:pt modelId="{894F6015-3B62-43B9-B607-AA8790492E3B}" type="pres">
      <dgm:prSet presAssocID="{DC3F879B-F6B4-4A9D-8BE3-C259A2ECD25A}" presName="chevron3" presStyleLbl="alignNode1" presStyleIdx="9" presStyleCnt="21"/>
      <dgm:spPr/>
    </dgm:pt>
    <dgm:pt modelId="{CFEF6E49-E410-4A30-A68E-FC5EEF73FFED}" type="pres">
      <dgm:prSet presAssocID="{DC3F879B-F6B4-4A9D-8BE3-C259A2ECD25A}" presName="chevron4" presStyleLbl="alignNode1" presStyleIdx="10" presStyleCnt="21"/>
      <dgm:spPr/>
    </dgm:pt>
    <dgm:pt modelId="{2091C512-71D4-4418-9826-17F6DB89CA92}" type="pres">
      <dgm:prSet presAssocID="{DC3F879B-F6B4-4A9D-8BE3-C259A2ECD25A}" presName="chevron5" presStyleLbl="alignNode1" presStyleIdx="11" presStyleCnt="21"/>
      <dgm:spPr/>
    </dgm:pt>
    <dgm:pt modelId="{81DB87A8-F8E4-4E62-8629-21F87EA7FB0C}" type="pres">
      <dgm:prSet presAssocID="{DC3F879B-F6B4-4A9D-8BE3-C259A2ECD25A}" presName="chevron6" presStyleLbl="alignNode1" presStyleIdx="12" presStyleCnt="21"/>
      <dgm:spPr/>
    </dgm:pt>
    <dgm:pt modelId="{1B78DA48-AB8B-4E41-8224-AA5FA880BB54}" type="pres">
      <dgm:prSet presAssocID="{DC3F879B-F6B4-4A9D-8BE3-C259A2ECD25A}" presName="chevron7" presStyleLbl="alignNode1" presStyleIdx="13" presStyleCnt="21"/>
      <dgm:spPr/>
    </dgm:pt>
    <dgm:pt modelId="{000DFCB1-9CD6-4CCA-9B13-4488EF8E9D14}" type="pres">
      <dgm:prSet presAssocID="{DC3F879B-F6B4-4A9D-8BE3-C259A2ECD25A}" presName="childtext" presStyleLbl="solidFgAcc1" presStyleIdx="1" presStyleCnt="3" custScaleY="69666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68BE37F-7250-442C-8D85-9213ADE8921F}" type="pres">
      <dgm:prSet presAssocID="{70709528-1B08-4B5A-AE72-A083B18B386B}" presName="sibTrans" presStyleCnt="0"/>
      <dgm:spPr/>
    </dgm:pt>
    <dgm:pt modelId="{DA5F6A5D-19C8-48BB-989F-BD50F3C43EC1}" type="pres">
      <dgm:prSet presAssocID="{61D68F92-FEB3-42AD-B873-122F2A578723}" presName="parenttextcomposite" presStyleCnt="0"/>
      <dgm:spPr/>
    </dgm:pt>
    <dgm:pt modelId="{384634E9-94FA-4E95-90F4-173E0ADB7836}" type="pres">
      <dgm:prSet presAssocID="{61D68F92-FEB3-42AD-B873-122F2A578723}" presName="parenttext" presStyleLbl="revTx" presStyleIdx="2" presStyleCnt="3" custScaleY="15722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231406-11DE-491C-8F06-7E3CE6DB8183}" type="pres">
      <dgm:prSet presAssocID="{61D68F92-FEB3-42AD-B873-122F2A578723}" presName="composite" presStyleCnt="0"/>
      <dgm:spPr/>
    </dgm:pt>
    <dgm:pt modelId="{9EBE4197-0132-4EC1-9549-4C5BB630E8E0}" type="pres">
      <dgm:prSet presAssocID="{61D68F92-FEB3-42AD-B873-122F2A578723}" presName="chevron1" presStyleLbl="alignNode1" presStyleIdx="14" presStyleCnt="21"/>
      <dgm:spPr/>
    </dgm:pt>
    <dgm:pt modelId="{39D62A47-8C87-4CAB-B0C4-DABD85F4E185}" type="pres">
      <dgm:prSet presAssocID="{61D68F92-FEB3-42AD-B873-122F2A578723}" presName="chevron2" presStyleLbl="alignNode1" presStyleIdx="15" presStyleCnt="21"/>
      <dgm:spPr/>
    </dgm:pt>
    <dgm:pt modelId="{75CD845C-382B-4B3D-B095-D1AB13F5CD5B}" type="pres">
      <dgm:prSet presAssocID="{61D68F92-FEB3-42AD-B873-122F2A578723}" presName="chevron3" presStyleLbl="alignNode1" presStyleIdx="16" presStyleCnt="21"/>
      <dgm:spPr/>
    </dgm:pt>
    <dgm:pt modelId="{9FE599DA-C5E5-468F-98D2-EF25FDC86E93}" type="pres">
      <dgm:prSet presAssocID="{61D68F92-FEB3-42AD-B873-122F2A578723}" presName="chevron4" presStyleLbl="alignNode1" presStyleIdx="17" presStyleCnt="21"/>
      <dgm:spPr/>
    </dgm:pt>
    <dgm:pt modelId="{5380A88C-8293-4D08-AC94-A3E5DA162690}" type="pres">
      <dgm:prSet presAssocID="{61D68F92-FEB3-42AD-B873-122F2A578723}" presName="chevron5" presStyleLbl="alignNode1" presStyleIdx="18" presStyleCnt="21"/>
      <dgm:spPr/>
    </dgm:pt>
    <dgm:pt modelId="{151B8164-CD81-4483-B99E-38DE3CFB1342}" type="pres">
      <dgm:prSet presAssocID="{61D68F92-FEB3-42AD-B873-122F2A578723}" presName="chevron6" presStyleLbl="alignNode1" presStyleIdx="19" presStyleCnt="21"/>
      <dgm:spPr/>
    </dgm:pt>
    <dgm:pt modelId="{D0D6EC06-22EC-4D59-AC5B-5D14522F7521}" type="pres">
      <dgm:prSet presAssocID="{61D68F92-FEB3-42AD-B873-122F2A578723}" presName="chevron7" presStyleLbl="alignNode1" presStyleIdx="20" presStyleCnt="21"/>
      <dgm:spPr/>
    </dgm:pt>
    <dgm:pt modelId="{C0B8B1C4-98BA-4939-AB4D-997B463EAD8C}" type="pres">
      <dgm:prSet presAssocID="{61D68F92-FEB3-42AD-B873-122F2A578723}" presName="childtext" presStyleLbl="solidFgAcc1" presStyleIdx="2" presStyleCnt="3" custScaleY="5962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3E21A59-EC80-44B0-AF1A-6B60629AE323}" srcId="{DC3F879B-F6B4-4A9D-8BE3-C259A2ECD25A}" destId="{78D69309-BE5E-4266-9DF9-6A7D28A5D9A6}" srcOrd="0" destOrd="0" parTransId="{5950D35C-5DEF-40D9-989A-320CF98433C1}" sibTransId="{1362B6EC-6786-4647-8C3C-8891DCD2136F}"/>
    <dgm:cxn modelId="{1ED7D994-C40F-4873-8D5F-14C5CCE8E68B}" type="presOf" srcId="{C4AA5644-36C6-41A8-B853-958ED0B3BE62}" destId="{C0B8B1C4-98BA-4939-AB4D-997B463EAD8C}" srcOrd="0" destOrd="0" presId="urn:microsoft.com/office/officeart/2008/layout/VerticalAccentList"/>
    <dgm:cxn modelId="{7F559D83-99C4-46F1-AF47-214D5630A491}" srcId="{61D68F92-FEB3-42AD-B873-122F2A578723}" destId="{C4AA5644-36C6-41A8-B853-958ED0B3BE62}" srcOrd="0" destOrd="0" parTransId="{CA925E5A-8800-44FC-B307-FC4336C04938}" sibTransId="{2EAC602B-0497-491C-BD06-3FC5CBC75A14}"/>
    <dgm:cxn modelId="{762DD242-AA0C-484A-83A9-96E441EECC95}" srcId="{DF34D713-9629-4CFF-AA9F-49189E486D86}" destId="{DC3F879B-F6B4-4A9D-8BE3-C259A2ECD25A}" srcOrd="1" destOrd="0" parTransId="{8754AF7C-DC32-4E0D-88FA-E7AE68DBA31B}" sibTransId="{70709528-1B08-4B5A-AE72-A083B18B386B}"/>
    <dgm:cxn modelId="{C8F1EDEE-5991-4418-A299-2B1462F57C79}" srcId="{DF34D713-9629-4CFF-AA9F-49189E486D86}" destId="{61D68F92-FEB3-42AD-B873-122F2A578723}" srcOrd="2" destOrd="0" parTransId="{911CBCEB-F197-4460-B7E9-D8F07D17ECE0}" sibTransId="{B6D8E921-DC9D-4A67-AF02-0106D6C60578}"/>
    <dgm:cxn modelId="{8D5E11D6-B335-4824-9CF1-4319BFA7D4CF}" type="presOf" srcId="{FC787F9F-DD62-472D-B626-20B200D23992}" destId="{077964ED-279F-446A-9E1D-C4534EB8E4AB}" srcOrd="0" destOrd="0" presId="urn:microsoft.com/office/officeart/2008/layout/VerticalAccentList"/>
    <dgm:cxn modelId="{23E64404-772C-4B6A-BA0B-EC545FE58016}" type="presOf" srcId="{61D68F92-FEB3-42AD-B873-122F2A578723}" destId="{384634E9-94FA-4E95-90F4-173E0ADB7836}" srcOrd="0" destOrd="0" presId="urn:microsoft.com/office/officeart/2008/layout/VerticalAccentList"/>
    <dgm:cxn modelId="{977C3925-C51D-439F-9715-D4BC72B7BEFA}" srcId="{257F6A7A-2CD0-4A0D-9B14-252DE13981F4}" destId="{FC787F9F-DD62-472D-B626-20B200D23992}" srcOrd="0" destOrd="0" parTransId="{445929C8-71B7-4376-BC21-D53A1288D116}" sibTransId="{5165B135-69D1-4270-9379-6E8C170585FD}"/>
    <dgm:cxn modelId="{AF56A1FE-23B4-4CE6-8657-621859EE79B3}" type="presOf" srcId="{DC3F879B-F6B4-4A9D-8BE3-C259A2ECD25A}" destId="{56E38B23-845A-4A50-BD52-8646282F9BC6}" srcOrd="0" destOrd="0" presId="urn:microsoft.com/office/officeart/2008/layout/VerticalAccentList"/>
    <dgm:cxn modelId="{AA02765C-AA31-4A9A-9557-805C96FC38C5}" type="presOf" srcId="{257F6A7A-2CD0-4A0D-9B14-252DE13981F4}" destId="{F3ED5377-7AD2-4D1B-9369-D85C0F1B47EF}" srcOrd="0" destOrd="0" presId="urn:microsoft.com/office/officeart/2008/layout/VerticalAccentList"/>
    <dgm:cxn modelId="{C0CB2E70-4882-4DBE-B64A-A3B656B45A7A}" type="presOf" srcId="{DF34D713-9629-4CFF-AA9F-49189E486D86}" destId="{1A52AE87-2EA8-494E-AA50-F95A57B928DE}" srcOrd="0" destOrd="0" presId="urn:microsoft.com/office/officeart/2008/layout/VerticalAccentList"/>
    <dgm:cxn modelId="{2415A3CB-FDFC-4BA5-B83A-F5CF55F86BCC}" srcId="{DF34D713-9629-4CFF-AA9F-49189E486D86}" destId="{257F6A7A-2CD0-4A0D-9B14-252DE13981F4}" srcOrd="0" destOrd="0" parTransId="{E201F2ED-7135-4712-BF2A-4625B9E4EE3E}" sibTransId="{89EA8145-59D9-4E36-9E76-2824B010B456}"/>
    <dgm:cxn modelId="{BBD85AB8-CF6D-491A-98ED-131DBA5D34BD}" type="presOf" srcId="{78D69309-BE5E-4266-9DF9-6A7D28A5D9A6}" destId="{000DFCB1-9CD6-4CCA-9B13-4488EF8E9D14}" srcOrd="0" destOrd="0" presId="urn:microsoft.com/office/officeart/2008/layout/VerticalAccentList"/>
    <dgm:cxn modelId="{9D131247-A2E9-4727-8729-A50CB6FA20B3}" type="presParOf" srcId="{1A52AE87-2EA8-494E-AA50-F95A57B928DE}" destId="{DA3DABB2-9B12-4B36-86C8-097EA67CE0EB}" srcOrd="0" destOrd="0" presId="urn:microsoft.com/office/officeart/2008/layout/VerticalAccentList"/>
    <dgm:cxn modelId="{9BF2A191-0CFC-4F75-9632-2942D0D2A576}" type="presParOf" srcId="{DA3DABB2-9B12-4B36-86C8-097EA67CE0EB}" destId="{F3ED5377-7AD2-4D1B-9369-D85C0F1B47EF}" srcOrd="0" destOrd="0" presId="urn:microsoft.com/office/officeart/2008/layout/VerticalAccentList"/>
    <dgm:cxn modelId="{0BF8072F-B273-4631-AB9F-9062D8D471E0}" type="presParOf" srcId="{1A52AE87-2EA8-494E-AA50-F95A57B928DE}" destId="{9329A8DE-747D-456A-88E6-2E6BFC77574C}" srcOrd="1" destOrd="0" presId="urn:microsoft.com/office/officeart/2008/layout/VerticalAccentList"/>
    <dgm:cxn modelId="{1DBEF990-94D5-4753-9000-AC30B0B76D93}" type="presParOf" srcId="{9329A8DE-747D-456A-88E6-2E6BFC77574C}" destId="{E41E45B0-A5C4-43C7-80E1-B8F5EDE70D45}" srcOrd="0" destOrd="0" presId="urn:microsoft.com/office/officeart/2008/layout/VerticalAccentList"/>
    <dgm:cxn modelId="{CCF5DEAB-B4B4-4F58-8A99-795171FCBA30}" type="presParOf" srcId="{9329A8DE-747D-456A-88E6-2E6BFC77574C}" destId="{13A1798A-3193-4232-BBBB-312A3C253E5A}" srcOrd="1" destOrd="0" presId="urn:microsoft.com/office/officeart/2008/layout/VerticalAccentList"/>
    <dgm:cxn modelId="{E4ECDCD3-B3A0-496F-BCB8-53BAC82B7026}" type="presParOf" srcId="{9329A8DE-747D-456A-88E6-2E6BFC77574C}" destId="{9761A35F-E106-4E9D-9536-64CE5A5ED619}" srcOrd="2" destOrd="0" presId="urn:microsoft.com/office/officeart/2008/layout/VerticalAccentList"/>
    <dgm:cxn modelId="{6ADEB64A-0A30-4A94-A8C3-90E25BFD830C}" type="presParOf" srcId="{9329A8DE-747D-456A-88E6-2E6BFC77574C}" destId="{4B69C48C-DBBC-4437-9799-3956CEF4F1AD}" srcOrd="3" destOrd="0" presId="urn:microsoft.com/office/officeart/2008/layout/VerticalAccentList"/>
    <dgm:cxn modelId="{BEBBDF43-46E2-4EDA-95FA-9C81203A2C9A}" type="presParOf" srcId="{9329A8DE-747D-456A-88E6-2E6BFC77574C}" destId="{F5A425AA-16EF-4F26-8DEE-04CF2D744DE6}" srcOrd="4" destOrd="0" presId="urn:microsoft.com/office/officeart/2008/layout/VerticalAccentList"/>
    <dgm:cxn modelId="{F975EF9B-84B1-4426-BE51-E2CA37BD544C}" type="presParOf" srcId="{9329A8DE-747D-456A-88E6-2E6BFC77574C}" destId="{BB90FCEB-4095-4C86-B2E0-36B1F4B80BE6}" srcOrd="5" destOrd="0" presId="urn:microsoft.com/office/officeart/2008/layout/VerticalAccentList"/>
    <dgm:cxn modelId="{59E175B5-5075-4EDD-9F24-EEB0B1840E8A}" type="presParOf" srcId="{9329A8DE-747D-456A-88E6-2E6BFC77574C}" destId="{F72054B6-EEFE-4D1C-83E0-7EA2CC088D09}" srcOrd="6" destOrd="0" presId="urn:microsoft.com/office/officeart/2008/layout/VerticalAccentList"/>
    <dgm:cxn modelId="{C3BE8CE5-F7B1-4133-B181-16DD87B9B3BE}" type="presParOf" srcId="{9329A8DE-747D-456A-88E6-2E6BFC77574C}" destId="{077964ED-279F-446A-9E1D-C4534EB8E4AB}" srcOrd="7" destOrd="0" presId="urn:microsoft.com/office/officeart/2008/layout/VerticalAccentList"/>
    <dgm:cxn modelId="{BFC37BF1-AAEF-4AF5-A052-B96BD6349315}" type="presParOf" srcId="{1A52AE87-2EA8-494E-AA50-F95A57B928DE}" destId="{2778B977-67FB-470A-86B1-C1CDE1845A02}" srcOrd="2" destOrd="0" presId="urn:microsoft.com/office/officeart/2008/layout/VerticalAccentList"/>
    <dgm:cxn modelId="{D703D75A-CDE4-4D24-BA67-2BAC2995DBF5}" type="presParOf" srcId="{1A52AE87-2EA8-494E-AA50-F95A57B928DE}" destId="{D10FEDD0-D4AC-4161-B3F0-FE4D83FE49AC}" srcOrd="3" destOrd="0" presId="urn:microsoft.com/office/officeart/2008/layout/VerticalAccentList"/>
    <dgm:cxn modelId="{C11E4A45-5053-41B4-B751-25641C4E620A}" type="presParOf" srcId="{D10FEDD0-D4AC-4161-B3F0-FE4D83FE49AC}" destId="{56E38B23-845A-4A50-BD52-8646282F9BC6}" srcOrd="0" destOrd="0" presId="urn:microsoft.com/office/officeart/2008/layout/VerticalAccentList"/>
    <dgm:cxn modelId="{54BAD1BB-0820-4478-AFE0-9BF1FF63373A}" type="presParOf" srcId="{1A52AE87-2EA8-494E-AA50-F95A57B928DE}" destId="{93EDC22F-D906-4F98-B682-70EF4644861C}" srcOrd="4" destOrd="0" presId="urn:microsoft.com/office/officeart/2008/layout/VerticalAccentList"/>
    <dgm:cxn modelId="{412546F0-E19F-4546-90E9-ADBB2FCE89B2}" type="presParOf" srcId="{93EDC22F-D906-4F98-B682-70EF4644861C}" destId="{72CE0E01-2FAF-4FDF-AB63-F558FA10B375}" srcOrd="0" destOrd="0" presId="urn:microsoft.com/office/officeart/2008/layout/VerticalAccentList"/>
    <dgm:cxn modelId="{FD07FC72-978A-49E7-98EF-9CF33D250951}" type="presParOf" srcId="{93EDC22F-D906-4F98-B682-70EF4644861C}" destId="{F4CEF36D-2C55-41A5-949C-F05F07FEE07C}" srcOrd="1" destOrd="0" presId="urn:microsoft.com/office/officeart/2008/layout/VerticalAccentList"/>
    <dgm:cxn modelId="{6548D4FC-79D5-418B-9CAA-03F3F4CDFEAC}" type="presParOf" srcId="{93EDC22F-D906-4F98-B682-70EF4644861C}" destId="{894F6015-3B62-43B9-B607-AA8790492E3B}" srcOrd="2" destOrd="0" presId="urn:microsoft.com/office/officeart/2008/layout/VerticalAccentList"/>
    <dgm:cxn modelId="{B4FA06D2-9676-4D9D-A434-DDCC08D18C61}" type="presParOf" srcId="{93EDC22F-D906-4F98-B682-70EF4644861C}" destId="{CFEF6E49-E410-4A30-A68E-FC5EEF73FFED}" srcOrd="3" destOrd="0" presId="urn:microsoft.com/office/officeart/2008/layout/VerticalAccentList"/>
    <dgm:cxn modelId="{07632E89-2625-4544-80BC-F3FCED6A0543}" type="presParOf" srcId="{93EDC22F-D906-4F98-B682-70EF4644861C}" destId="{2091C512-71D4-4418-9826-17F6DB89CA92}" srcOrd="4" destOrd="0" presId="urn:microsoft.com/office/officeart/2008/layout/VerticalAccentList"/>
    <dgm:cxn modelId="{7809D137-5BA3-4EFF-A594-7D5A85927347}" type="presParOf" srcId="{93EDC22F-D906-4F98-B682-70EF4644861C}" destId="{81DB87A8-F8E4-4E62-8629-21F87EA7FB0C}" srcOrd="5" destOrd="0" presId="urn:microsoft.com/office/officeart/2008/layout/VerticalAccentList"/>
    <dgm:cxn modelId="{F61B09F3-E943-4857-B261-BA7D28B49ADE}" type="presParOf" srcId="{93EDC22F-D906-4F98-B682-70EF4644861C}" destId="{1B78DA48-AB8B-4E41-8224-AA5FA880BB54}" srcOrd="6" destOrd="0" presId="urn:microsoft.com/office/officeart/2008/layout/VerticalAccentList"/>
    <dgm:cxn modelId="{2D7B140D-BBE2-48FD-A2FE-8627FA75F57E}" type="presParOf" srcId="{93EDC22F-D906-4F98-B682-70EF4644861C}" destId="{000DFCB1-9CD6-4CCA-9B13-4488EF8E9D14}" srcOrd="7" destOrd="0" presId="urn:microsoft.com/office/officeart/2008/layout/VerticalAccentList"/>
    <dgm:cxn modelId="{DAB9FADE-59CC-49FA-95E3-66724BCEFD2F}" type="presParOf" srcId="{1A52AE87-2EA8-494E-AA50-F95A57B928DE}" destId="{768BE37F-7250-442C-8D85-9213ADE8921F}" srcOrd="5" destOrd="0" presId="urn:microsoft.com/office/officeart/2008/layout/VerticalAccentList"/>
    <dgm:cxn modelId="{FD6D3591-21C3-49F7-9FF2-29D2ED7C2A19}" type="presParOf" srcId="{1A52AE87-2EA8-494E-AA50-F95A57B928DE}" destId="{DA5F6A5D-19C8-48BB-989F-BD50F3C43EC1}" srcOrd="6" destOrd="0" presId="urn:microsoft.com/office/officeart/2008/layout/VerticalAccentList"/>
    <dgm:cxn modelId="{8DE1C372-61B3-4E77-BF2E-050ECFEF5F40}" type="presParOf" srcId="{DA5F6A5D-19C8-48BB-989F-BD50F3C43EC1}" destId="{384634E9-94FA-4E95-90F4-173E0ADB7836}" srcOrd="0" destOrd="0" presId="urn:microsoft.com/office/officeart/2008/layout/VerticalAccentList"/>
    <dgm:cxn modelId="{35C4522A-E758-4D19-8443-C8536CD85803}" type="presParOf" srcId="{1A52AE87-2EA8-494E-AA50-F95A57B928DE}" destId="{8E231406-11DE-491C-8F06-7E3CE6DB8183}" srcOrd="7" destOrd="0" presId="urn:microsoft.com/office/officeart/2008/layout/VerticalAccentList"/>
    <dgm:cxn modelId="{705F9EB1-AFDA-46ED-9507-42CB5368366C}" type="presParOf" srcId="{8E231406-11DE-491C-8F06-7E3CE6DB8183}" destId="{9EBE4197-0132-4EC1-9549-4C5BB630E8E0}" srcOrd="0" destOrd="0" presId="urn:microsoft.com/office/officeart/2008/layout/VerticalAccentList"/>
    <dgm:cxn modelId="{60107124-58F9-44A2-944E-2F8A353135E0}" type="presParOf" srcId="{8E231406-11DE-491C-8F06-7E3CE6DB8183}" destId="{39D62A47-8C87-4CAB-B0C4-DABD85F4E185}" srcOrd="1" destOrd="0" presId="urn:microsoft.com/office/officeart/2008/layout/VerticalAccentList"/>
    <dgm:cxn modelId="{DB47317B-FF51-4486-A905-D55D985AB027}" type="presParOf" srcId="{8E231406-11DE-491C-8F06-7E3CE6DB8183}" destId="{75CD845C-382B-4B3D-B095-D1AB13F5CD5B}" srcOrd="2" destOrd="0" presId="urn:microsoft.com/office/officeart/2008/layout/VerticalAccentList"/>
    <dgm:cxn modelId="{2CEF04EE-A7D7-4776-B75C-EB2B1FA74594}" type="presParOf" srcId="{8E231406-11DE-491C-8F06-7E3CE6DB8183}" destId="{9FE599DA-C5E5-468F-98D2-EF25FDC86E93}" srcOrd="3" destOrd="0" presId="urn:microsoft.com/office/officeart/2008/layout/VerticalAccentList"/>
    <dgm:cxn modelId="{72F01A63-D4D5-4D2D-A10E-8AF817651AF8}" type="presParOf" srcId="{8E231406-11DE-491C-8F06-7E3CE6DB8183}" destId="{5380A88C-8293-4D08-AC94-A3E5DA162690}" srcOrd="4" destOrd="0" presId="urn:microsoft.com/office/officeart/2008/layout/VerticalAccentList"/>
    <dgm:cxn modelId="{70E1C4B7-D591-4E81-A8F8-D24A071B6518}" type="presParOf" srcId="{8E231406-11DE-491C-8F06-7E3CE6DB8183}" destId="{151B8164-CD81-4483-B99E-38DE3CFB1342}" srcOrd="5" destOrd="0" presId="urn:microsoft.com/office/officeart/2008/layout/VerticalAccentList"/>
    <dgm:cxn modelId="{FD48D10D-03AB-42B4-83AE-8D2916A92557}" type="presParOf" srcId="{8E231406-11DE-491C-8F06-7E3CE6DB8183}" destId="{D0D6EC06-22EC-4D59-AC5B-5D14522F7521}" srcOrd="6" destOrd="0" presId="urn:microsoft.com/office/officeart/2008/layout/VerticalAccentList"/>
    <dgm:cxn modelId="{17B939F4-8D81-489A-87E6-B5370E4B3766}" type="presParOf" srcId="{8E231406-11DE-491C-8F06-7E3CE6DB8183}" destId="{C0B8B1C4-98BA-4939-AB4D-997B463EAD8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D5377-7AD2-4D1B-9369-D85C0F1B47EF}">
      <dsp:nvSpPr>
        <dsp:cNvPr id="0" name=""/>
        <dsp:cNvSpPr/>
      </dsp:nvSpPr>
      <dsp:spPr>
        <a:xfrm>
          <a:off x="1446751" y="1403"/>
          <a:ext cx="6857193" cy="507185"/>
        </a:xfrm>
        <a:prstGeom prst="rect">
          <a:avLst/>
        </a:prstGeom>
        <a:solidFill>
          <a:srgbClr val="FFFF66"/>
        </a:solidFill>
        <a:ln>
          <a:solidFill>
            <a:srgbClr val="FFFF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Створення медіа-продукту</a:t>
          </a:r>
          <a:endParaRPr lang="uk-UA" sz="2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6751" y="1403"/>
        <a:ext cx="6857193" cy="507185"/>
      </dsp:txXfrm>
    </dsp:sp>
    <dsp:sp modelId="{E41E45B0-A5C4-43C7-80E1-B8F5EDE70D45}">
      <dsp:nvSpPr>
        <dsp:cNvPr id="0" name=""/>
        <dsp:cNvSpPr/>
      </dsp:nvSpPr>
      <dsp:spPr>
        <a:xfrm>
          <a:off x="2004843" y="508588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1798A-3193-4232-BBBB-312A3C253E5A}">
      <dsp:nvSpPr>
        <dsp:cNvPr id="0" name=""/>
        <dsp:cNvSpPr/>
      </dsp:nvSpPr>
      <dsp:spPr>
        <a:xfrm>
          <a:off x="2789008" y="508588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1A35F-E106-4E9D-9536-64CE5A5ED619}">
      <dsp:nvSpPr>
        <dsp:cNvPr id="0" name=""/>
        <dsp:cNvSpPr/>
      </dsp:nvSpPr>
      <dsp:spPr>
        <a:xfrm>
          <a:off x="3573792" y="508588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9C48C-DBBC-4437-9799-3956CEF4F1AD}">
      <dsp:nvSpPr>
        <dsp:cNvPr id="0" name=""/>
        <dsp:cNvSpPr/>
      </dsp:nvSpPr>
      <dsp:spPr>
        <a:xfrm>
          <a:off x="4357957" y="508588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425AA-16EF-4F26-8DEE-04CF2D744DE6}">
      <dsp:nvSpPr>
        <dsp:cNvPr id="0" name=""/>
        <dsp:cNvSpPr/>
      </dsp:nvSpPr>
      <dsp:spPr>
        <a:xfrm>
          <a:off x="5142741" y="508588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0FCEB-4095-4C86-B2E0-36B1F4B80BE6}">
      <dsp:nvSpPr>
        <dsp:cNvPr id="0" name=""/>
        <dsp:cNvSpPr/>
      </dsp:nvSpPr>
      <dsp:spPr>
        <a:xfrm>
          <a:off x="5926906" y="508588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054B6-EEFE-4D1C-83E0-7EA2CC088D09}">
      <dsp:nvSpPr>
        <dsp:cNvPr id="0" name=""/>
        <dsp:cNvSpPr/>
      </dsp:nvSpPr>
      <dsp:spPr>
        <a:xfrm>
          <a:off x="6711690" y="508588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964ED-279F-446A-9E1D-C4534EB8E4AB}">
      <dsp:nvSpPr>
        <dsp:cNvPr id="0" name=""/>
        <dsp:cNvSpPr/>
      </dsp:nvSpPr>
      <dsp:spPr>
        <a:xfrm>
          <a:off x="1446751" y="613953"/>
          <a:ext cx="6767747" cy="822424"/>
        </a:xfrm>
        <a:prstGeom prst="rect">
          <a:avLst/>
        </a:prstGeom>
        <a:solidFill>
          <a:srgbClr val="32CADA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Наочний ; </a:t>
          </a: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еврестичний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характер; креативність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6751" y="613953"/>
        <a:ext cx="6767747" cy="822424"/>
      </dsp:txXfrm>
    </dsp:sp>
    <dsp:sp modelId="{56E38B23-845A-4A50-BD52-8646282F9BC6}">
      <dsp:nvSpPr>
        <dsp:cNvPr id="0" name=""/>
        <dsp:cNvSpPr/>
      </dsp:nvSpPr>
      <dsp:spPr>
        <a:xfrm>
          <a:off x="1446751" y="1605854"/>
          <a:ext cx="5812184" cy="507185"/>
        </a:xfrm>
        <a:prstGeom prst="rect">
          <a:avLst/>
        </a:prstGeom>
        <a:solidFill>
          <a:srgbClr val="FFFF66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Навички самостійного збору інформації</a:t>
          </a:r>
          <a:endParaRPr lang="uk-UA" sz="24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6751" y="1605854"/>
        <a:ext cx="5812184" cy="507185"/>
      </dsp:txXfrm>
    </dsp:sp>
    <dsp:sp modelId="{72CE0E01-2FAF-4FDF-AB63-F558FA10B375}">
      <dsp:nvSpPr>
        <dsp:cNvPr id="0" name=""/>
        <dsp:cNvSpPr/>
      </dsp:nvSpPr>
      <dsp:spPr>
        <a:xfrm>
          <a:off x="1446751" y="2113039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EF36D-2C55-41A5-949C-F05F07FEE07C}">
      <dsp:nvSpPr>
        <dsp:cNvPr id="0" name=""/>
        <dsp:cNvSpPr/>
      </dsp:nvSpPr>
      <dsp:spPr>
        <a:xfrm>
          <a:off x="2230916" y="2113039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4F6015-3B62-43B9-B607-AA8790492E3B}">
      <dsp:nvSpPr>
        <dsp:cNvPr id="0" name=""/>
        <dsp:cNvSpPr/>
      </dsp:nvSpPr>
      <dsp:spPr>
        <a:xfrm>
          <a:off x="3015700" y="2113039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F6E49-E410-4A30-A68E-FC5EEF73FFED}">
      <dsp:nvSpPr>
        <dsp:cNvPr id="0" name=""/>
        <dsp:cNvSpPr/>
      </dsp:nvSpPr>
      <dsp:spPr>
        <a:xfrm>
          <a:off x="3799865" y="2113039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1C512-71D4-4418-9826-17F6DB89CA92}">
      <dsp:nvSpPr>
        <dsp:cNvPr id="0" name=""/>
        <dsp:cNvSpPr/>
      </dsp:nvSpPr>
      <dsp:spPr>
        <a:xfrm>
          <a:off x="4584649" y="2113039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B87A8-F8E4-4E62-8629-21F87EA7FB0C}">
      <dsp:nvSpPr>
        <dsp:cNvPr id="0" name=""/>
        <dsp:cNvSpPr/>
      </dsp:nvSpPr>
      <dsp:spPr>
        <a:xfrm>
          <a:off x="5368814" y="2113039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8DA48-AB8B-4E41-8224-AA5FA880BB54}">
      <dsp:nvSpPr>
        <dsp:cNvPr id="0" name=""/>
        <dsp:cNvSpPr/>
      </dsp:nvSpPr>
      <dsp:spPr>
        <a:xfrm>
          <a:off x="6153598" y="2113039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DFCB1-9CD6-4CCA-9B13-4488EF8E9D14}">
      <dsp:nvSpPr>
        <dsp:cNvPr id="0" name=""/>
        <dsp:cNvSpPr/>
      </dsp:nvSpPr>
      <dsp:spPr>
        <a:xfrm>
          <a:off x="1446751" y="2341714"/>
          <a:ext cx="5651563" cy="575806"/>
        </a:xfrm>
        <a:prstGeom prst="rect">
          <a:avLst/>
        </a:prstGeom>
        <a:solidFill>
          <a:srgbClr val="32CADA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Комунікативні вміння</a:t>
          </a:r>
          <a:endParaRPr lang="uk-UA" sz="24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6751" y="2341714"/>
        <a:ext cx="5651563" cy="575806"/>
      </dsp:txXfrm>
    </dsp:sp>
    <dsp:sp modelId="{384634E9-94FA-4E95-90F4-173E0ADB7836}">
      <dsp:nvSpPr>
        <dsp:cNvPr id="0" name=""/>
        <dsp:cNvSpPr/>
      </dsp:nvSpPr>
      <dsp:spPr>
        <a:xfrm>
          <a:off x="1446751" y="3210306"/>
          <a:ext cx="5579036" cy="797396"/>
        </a:xfrm>
        <a:prstGeom prst="rect">
          <a:avLst/>
        </a:prstGeom>
        <a:solidFill>
          <a:srgbClr val="FFFF66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</a:t>
          </a:r>
          <a:r>
            <a:rPr lang="uk-UA" sz="2400" kern="1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соціальної,комунікативної</a:t>
          </a:r>
          <a:r>
            <a:rPr lang="uk-UA" sz="24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інформаційної </a:t>
          </a:r>
          <a:r>
            <a:rPr lang="uk-UA" sz="2400" kern="1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компетентностей</a:t>
          </a:r>
          <a:endParaRPr lang="uk-UA" sz="24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6751" y="3210306"/>
        <a:ext cx="5579036" cy="797396"/>
      </dsp:txXfrm>
    </dsp:sp>
    <dsp:sp modelId="{9EBE4197-0132-4EC1-9549-4C5BB630E8E0}">
      <dsp:nvSpPr>
        <dsp:cNvPr id="0" name=""/>
        <dsp:cNvSpPr/>
      </dsp:nvSpPr>
      <dsp:spPr>
        <a:xfrm>
          <a:off x="1446751" y="4007702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62A47-8C87-4CAB-B0C4-DABD85F4E185}">
      <dsp:nvSpPr>
        <dsp:cNvPr id="0" name=""/>
        <dsp:cNvSpPr/>
      </dsp:nvSpPr>
      <dsp:spPr>
        <a:xfrm>
          <a:off x="2230916" y="4007702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D845C-382B-4B3D-B095-D1AB13F5CD5B}">
      <dsp:nvSpPr>
        <dsp:cNvPr id="0" name=""/>
        <dsp:cNvSpPr/>
      </dsp:nvSpPr>
      <dsp:spPr>
        <a:xfrm>
          <a:off x="3015700" y="4007702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599DA-C5E5-468F-98D2-EF25FDC86E93}">
      <dsp:nvSpPr>
        <dsp:cNvPr id="0" name=""/>
        <dsp:cNvSpPr/>
      </dsp:nvSpPr>
      <dsp:spPr>
        <a:xfrm>
          <a:off x="3799865" y="4007702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0A88C-8293-4D08-AC94-A3E5DA162690}">
      <dsp:nvSpPr>
        <dsp:cNvPr id="0" name=""/>
        <dsp:cNvSpPr/>
      </dsp:nvSpPr>
      <dsp:spPr>
        <a:xfrm>
          <a:off x="4584649" y="4007702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B8164-CD81-4483-B99E-38DE3CFB1342}">
      <dsp:nvSpPr>
        <dsp:cNvPr id="0" name=""/>
        <dsp:cNvSpPr/>
      </dsp:nvSpPr>
      <dsp:spPr>
        <a:xfrm>
          <a:off x="5368814" y="4007702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6EC06-22EC-4D59-AC5B-5D14522F7521}">
      <dsp:nvSpPr>
        <dsp:cNvPr id="0" name=""/>
        <dsp:cNvSpPr/>
      </dsp:nvSpPr>
      <dsp:spPr>
        <a:xfrm>
          <a:off x="6153598" y="4007702"/>
          <a:ext cx="1305494" cy="1033154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8B1C4-98BA-4939-AB4D-997B463EAD8C}">
      <dsp:nvSpPr>
        <dsp:cNvPr id="0" name=""/>
        <dsp:cNvSpPr/>
      </dsp:nvSpPr>
      <dsp:spPr>
        <a:xfrm>
          <a:off x="1446751" y="4277881"/>
          <a:ext cx="5651563" cy="492798"/>
        </a:xfrm>
        <a:prstGeom prst="rect">
          <a:avLst/>
        </a:prstGeom>
        <a:solidFill>
          <a:srgbClr val="32CADA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Вміння вчитися</a:t>
          </a:r>
          <a:endParaRPr lang="uk-UA" sz="24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6751" y="4277881"/>
        <a:ext cx="5651563" cy="492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hyperlink" Target="https://4.bp.blogspot.com/-ktY5Xp8yFKI/XCz-rdCxvxI/AAAAAAAAAA8/wkXzIszGh9QuGHuEipmweLEibVbm6uuzwCLcBGAs/s1600/49118563_1973497199611406_5529806007468818432_n.png" TargetMode="Externa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ippo.kubg.edu.ua/wp-content/uploads/2015/08/avramenko.png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www.google.com/url?sa=t&amp;rct=j&amp;q=&amp;esrc=s&amp;source=web&amp;cd=1&amp;cad=rja&amp;uact=8&amp;ved=2ahUKEwiVm87qqY7gAhVE1ywKHSsjDeUQFjAAegQIABAC&amp;url=https://www.youtube.com/?hl%3Duk%26gl%3DUA&amp;usg=AOvVaw06swz7vZPYwaC74E6VuX51" TargetMode="Externa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&#1047;&#1053;&#1054;%20%20&#1053;&#1072;&#1075;&#1086;&#1083;&#1086;&#1089;.%20&#1058;&#1077;&#1089;&#1090;-&#1089;&#1072;&#1084;&#1086;&#1087;&#1077;&#1088;&#1077;&#1074;&#1110;&#1088;&#1082;&#1072;.mp4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gif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2331" y="862149"/>
            <a:ext cx="10802983" cy="3709851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uk-UA" sz="32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елементів </a:t>
            </a:r>
            <a:r>
              <a:rPr lang="uk-UA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медіа-технологій</a:t>
            </a:r>
            <a:r>
              <a:rPr lang="en-US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32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ІКТ </a:t>
            </a:r>
            <a:r>
              <a:rPr lang="uk-UA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</a:t>
            </a:r>
            <a:r>
              <a:rPr lang="uk-UA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активізації </a:t>
            </a:r>
            <a:r>
              <a:rPr lang="uk-UA" sz="32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навчально-творчої діяльності  учнів, формування ключових </a:t>
            </a:r>
            <a:r>
              <a:rPr lang="uk-UA" sz="320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36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600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409627" y="5133703"/>
            <a:ext cx="8322590" cy="152835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досвіду роботи вчителя української мови та літератури Тернопільської ЗОШ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-iii </a:t>
            </a: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ступенів  №8    </a:t>
            </a:r>
            <a:r>
              <a:rPr lang="uk-UA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Скурської</a:t>
            </a: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Галини Михайлівни</a:t>
            </a:r>
            <a:endParaRPr lang="uk-UA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99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5089570" cy="63684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Позаурочна робота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3" name="Місце для вмісту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923" y="1456841"/>
            <a:ext cx="4206516" cy="2337237"/>
          </a:xfrm>
          <a:prstGeom prst="rect">
            <a:avLst/>
          </a:prstGeom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4860" b="13593"/>
          <a:stretch>
            <a:fillRect/>
          </a:stretch>
        </p:blipFill>
        <p:spPr bwMode="auto">
          <a:xfrm>
            <a:off x="6948330" y="379084"/>
            <a:ext cx="4227352" cy="253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Місце для вмісту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b="14151"/>
          <a:stretch/>
        </p:blipFill>
        <p:spPr>
          <a:xfrm>
            <a:off x="8570794" y="3293389"/>
            <a:ext cx="3328219" cy="2867187"/>
          </a:xfrm>
          <a:prstGeom prst="rect">
            <a:avLst/>
          </a:prstGeom>
        </p:spPr>
      </p:pic>
      <p:pic>
        <p:nvPicPr>
          <p:cNvPr id="6" name="Picture 2" descr="https://4.bp.blogspot.com/-ktY5Xp8yFKI/XCz-rdCxvxI/AAAAAAAAAA8/wkXzIszGh9QuGHuEipmweLEibVbm6uuzwCLcBGAs/s320/49118563_1973497199611406_5529806007468818432_n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19" y="3429867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8" y="4254284"/>
            <a:ext cx="4465638" cy="24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7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4" y="618518"/>
            <a:ext cx="6570616" cy="147857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 вчителя-словесника</a:t>
            </a:r>
            <a:endParaRPr lang="uk-UA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2893325"/>
            <a:ext cx="5891349" cy="265838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5" name="Хмара 4"/>
          <p:cNvSpPr/>
          <p:nvPr/>
        </p:nvSpPr>
        <p:spPr>
          <a:xfrm>
            <a:off x="7249886" y="618518"/>
            <a:ext cx="4942114" cy="1670997"/>
          </a:xfrm>
          <a:prstGeom prst="cloud">
            <a:avLst/>
          </a:prstGeom>
          <a:solidFill>
            <a:srgbClr val="09D2E7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https://skurska.blogspot.com</a:t>
            </a:r>
            <a:endParaRPr lang="uk-UA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7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48" y="679268"/>
            <a:ext cx="11185079" cy="278436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b="1" i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3" descr="142 — копия.JPG"/>
          <p:cNvPicPr>
            <a:picLocks noChangeAspect="1"/>
          </p:cNvPicPr>
          <p:nvPr/>
        </p:nvPicPr>
        <p:blipFill rotWithShape="1">
          <a:blip r:embed="rId2"/>
          <a:srcRect r="15182"/>
          <a:stretch/>
        </p:blipFill>
        <p:spPr bwMode="auto">
          <a:xfrm>
            <a:off x="4308764" y="4502726"/>
            <a:ext cx="3090256" cy="2133873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r="16399"/>
          <a:stretch/>
        </p:blipFill>
        <p:spPr bwMode="auto">
          <a:xfrm>
            <a:off x="7721524" y="4128655"/>
            <a:ext cx="3685230" cy="256582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4860" b="13593"/>
          <a:stretch>
            <a:fillRect/>
          </a:stretch>
        </p:blipFill>
        <p:spPr bwMode="auto">
          <a:xfrm>
            <a:off x="480447" y="4128654"/>
            <a:ext cx="3114067" cy="2507945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480446" y="831273"/>
            <a:ext cx="3114067" cy="2105891"/>
          </a:xfrm>
          <a:prstGeom prst="ellipse">
            <a:avLst/>
          </a:prstGeom>
          <a:solidFill>
            <a:srgbClr val="B3EFBA"/>
          </a:solidFill>
          <a:ln w="76200">
            <a:solidFill>
              <a:schemeClr val="bg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</a:t>
            </a:r>
            <a:endParaRPr lang="uk-UA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перфострічка 3"/>
          <p:cNvSpPr/>
          <p:nvPr/>
        </p:nvSpPr>
        <p:spPr>
          <a:xfrm>
            <a:off x="3846125" y="865465"/>
            <a:ext cx="2042057" cy="1010610"/>
          </a:xfrm>
          <a:prstGeom prst="flowChartPunchedTap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2">
                    <a:lumMod val="50000"/>
                  </a:schemeClr>
                </a:solidFill>
              </a:rPr>
              <a:t>Комунікативні навички</a:t>
            </a:r>
            <a:endParaRPr lang="uk-UA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Блок-схема: перфострічка 4"/>
          <p:cNvSpPr/>
          <p:nvPr/>
        </p:nvSpPr>
        <p:spPr>
          <a:xfrm>
            <a:off x="3959122" y="2132491"/>
            <a:ext cx="2469387" cy="1061089"/>
          </a:xfrm>
          <a:prstGeom prst="flowChartPunchedTap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2">
                    <a:lumMod val="50000"/>
                  </a:schemeClr>
                </a:solidFill>
              </a:rPr>
              <a:t>Креативне мислення</a:t>
            </a:r>
            <a:endParaRPr lang="uk-UA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Блок-схема: перфострічка 8"/>
          <p:cNvSpPr/>
          <p:nvPr/>
        </p:nvSpPr>
        <p:spPr>
          <a:xfrm>
            <a:off x="6152532" y="865465"/>
            <a:ext cx="2395723" cy="1196806"/>
          </a:xfrm>
          <a:prstGeom prst="flowChartPunchedTap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Науково-дослідницькі навички</a:t>
            </a:r>
            <a:endParaRPr lang="uk-UA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Блок-схема: перфострічка 9"/>
          <p:cNvSpPr/>
          <p:nvPr/>
        </p:nvSpPr>
        <p:spPr>
          <a:xfrm>
            <a:off x="7454860" y="2062271"/>
            <a:ext cx="2658957" cy="1027293"/>
          </a:xfrm>
          <a:prstGeom prst="flowChartPunchedTap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2">
                    <a:lumMod val="50000"/>
                  </a:schemeClr>
                </a:solidFill>
              </a:rPr>
              <a:t>Ключові компетентності</a:t>
            </a:r>
            <a:endParaRPr lang="uk-UA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Блок-схема: перфострічка 10"/>
          <p:cNvSpPr/>
          <p:nvPr/>
        </p:nvSpPr>
        <p:spPr>
          <a:xfrm>
            <a:off x="8756073" y="865465"/>
            <a:ext cx="2355272" cy="1010610"/>
          </a:xfrm>
          <a:prstGeom prst="flowChartPunchedTap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err="1" smtClean="0">
                <a:solidFill>
                  <a:schemeClr val="bg2">
                    <a:lumMod val="50000"/>
                  </a:schemeClr>
                </a:solidFill>
              </a:rPr>
              <a:t>Емоційна,естетична</a:t>
            </a:r>
            <a:r>
              <a:rPr lang="uk-UA" sz="2000" dirty="0" smtClean="0">
                <a:solidFill>
                  <a:schemeClr val="bg2">
                    <a:lumMod val="50000"/>
                  </a:schemeClr>
                </a:solidFill>
              </a:rPr>
              <a:t>  чутливість</a:t>
            </a:r>
            <a:endParaRPr lang="uk-UA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77421"/>
            <a:ext cx="9905998" cy="154219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dirty="0" smtClean="0"/>
              <a:t>   </a:t>
            </a:r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 використання   ІКТ – технологій на </a:t>
            </a:r>
            <a:r>
              <a:rPr lang="uk-UA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словесності</a:t>
            </a:r>
            <a:endParaRPr lang="uk-U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із двома округленими протилежними кутами 2"/>
          <p:cNvSpPr/>
          <p:nvPr/>
        </p:nvSpPr>
        <p:spPr>
          <a:xfrm>
            <a:off x="128798" y="2088091"/>
            <a:ext cx="2770496" cy="1173707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 технології</a:t>
            </a:r>
          </a:p>
        </p:txBody>
      </p:sp>
      <p:sp>
        <p:nvSpPr>
          <p:cNvPr id="4" name="Прямокутник із двома округленими протилежними кутами 3"/>
          <p:cNvSpPr/>
          <p:nvPr/>
        </p:nvSpPr>
        <p:spPr>
          <a:xfrm>
            <a:off x="4163704" y="1992569"/>
            <a:ext cx="3052550" cy="1173707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окремі типи файлів (зображення, відео -, аудіо -, анімації)</a:t>
            </a:r>
          </a:p>
        </p:txBody>
      </p:sp>
      <p:sp>
        <p:nvSpPr>
          <p:cNvPr id="5" name="Прямокутник із двома округленими протилежними кутами 4"/>
          <p:cNvSpPr/>
          <p:nvPr/>
        </p:nvSpPr>
        <p:spPr>
          <a:xfrm>
            <a:off x="8139752" y="2002787"/>
            <a:ext cx="2786419" cy="1173707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</a:t>
            </a:r>
            <a:r>
              <a:rPr lang="uk-UA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презентації;</a:t>
            </a:r>
          </a:p>
          <a:p>
            <a:pPr algn="ctr"/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розроблені авторські </a:t>
            </a:r>
            <a:r>
              <a:rPr lang="uk-UA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 із двома округленими протилежними кутами 5"/>
          <p:cNvSpPr/>
          <p:nvPr/>
        </p:nvSpPr>
        <p:spPr>
          <a:xfrm>
            <a:off x="2307891" y="3166251"/>
            <a:ext cx="2634018" cy="1173707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-сторінки</a:t>
            </a:r>
          </a:p>
        </p:txBody>
      </p:sp>
      <p:sp>
        <p:nvSpPr>
          <p:cNvPr id="7" name="Прямокутник із двома округленими протилежними кутами 6"/>
          <p:cNvSpPr/>
          <p:nvPr/>
        </p:nvSpPr>
        <p:spPr>
          <a:xfrm>
            <a:off x="6206319" y="3149203"/>
            <a:ext cx="2677237" cy="1207828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електронні підручники</a:t>
            </a:r>
          </a:p>
        </p:txBody>
      </p:sp>
      <p:sp>
        <p:nvSpPr>
          <p:cNvPr id="8" name="Стрілка вниз 7"/>
          <p:cNvSpPr/>
          <p:nvPr/>
        </p:nvSpPr>
        <p:spPr>
          <a:xfrm>
            <a:off x="1794681" y="1569497"/>
            <a:ext cx="266131" cy="58685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 вниз 9"/>
          <p:cNvSpPr/>
          <p:nvPr/>
        </p:nvSpPr>
        <p:spPr>
          <a:xfrm>
            <a:off x="5689979" y="1528558"/>
            <a:ext cx="266131" cy="58685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 вниз 10"/>
          <p:cNvSpPr/>
          <p:nvPr/>
        </p:nvSpPr>
        <p:spPr>
          <a:xfrm>
            <a:off x="9319146" y="1562667"/>
            <a:ext cx="266131" cy="58685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ілка вниз 11"/>
          <p:cNvSpPr/>
          <p:nvPr/>
        </p:nvSpPr>
        <p:spPr>
          <a:xfrm>
            <a:off x="3415921" y="2579424"/>
            <a:ext cx="266131" cy="58685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ілка вниз 12"/>
          <p:cNvSpPr/>
          <p:nvPr/>
        </p:nvSpPr>
        <p:spPr>
          <a:xfrm>
            <a:off x="7564840" y="2579423"/>
            <a:ext cx="266131" cy="58685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 вправо з вирізом 13"/>
          <p:cNvSpPr/>
          <p:nvPr/>
        </p:nvSpPr>
        <p:spPr>
          <a:xfrm>
            <a:off x="259590" y="4612909"/>
            <a:ext cx="3606707" cy="212908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  мультимедійних уроків</a:t>
            </a:r>
            <a:endParaRPr lang="uk-UA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процес 14"/>
          <p:cNvSpPr/>
          <p:nvPr/>
        </p:nvSpPr>
        <p:spPr>
          <a:xfrm>
            <a:off x="3916907" y="4872446"/>
            <a:ext cx="6076179" cy="1554479"/>
          </a:xfrm>
          <a:prstGeom prst="flowChartProcess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урок-презентація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uk-UA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урок-розробка </a:t>
            </a: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інтерактивного 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плаката ,</a:t>
            </a:r>
          </a:p>
          <a:p>
            <a:pPr algn="ctr"/>
            <a:r>
              <a:rPr lang="uk-UA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колажа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захисту 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ін.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891" y="201478"/>
            <a:ext cx="10446519" cy="120886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дає учневі урок з використанням ІКТ технологій</a:t>
            </a:r>
            <a:endParaRPr lang="uk-UA" sz="40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0891" y="4091553"/>
            <a:ext cx="3735762" cy="74170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 розумової діяльності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Місце для зображення 13"/>
          <p:cNvPicPr>
            <a:picLocks noGrp="1" noChangeAspect="1"/>
          </p:cNvPicPr>
          <p:nvPr>
            <p:ph type="pic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9" t="18207" b="18207"/>
          <a:stretch/>
        </p:blipFill>
        <p:spPr>
          <a:xfrm>
            <a:off x="757645" y="1925015"/>
            <a:ext cx="2642393" cy="2018650"/>
          </a:xfrm>
        </p:spPr>
      </p:pic>
      <p:sp>
        <p:nvSpPr>
          <p:cNvPr id="5" name="Місце для тексту 4"/>
          <p:cNvSpPr>
            <a:spLocks noGrp="1"/>
          </p:cNvSpPr>
          <p:nvPr>
            <p:ph type="body" sz="half" idx="18"/>
          </p:nvPr>
        </p:nvSpPr>
        <p:spPr>
          <a:xfrm>
            <a:off x="600891" y="5297836"/>
            <a:ext cx="3725048" cy="136900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СТИМУЛЮЄ  ПРОЦЕСИ МИСЛЕННЯ, ПОРІВНЯННЯ,АНАЛІЗУ</a:t>
            </a:r>
            <a:endParaRPr lang="uk-UA" sz="2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quarter" idx="3"/>
          </p:nvPr>
        </p:nvSpPr>
        <p:spPr>
          <a:xfrm>
            <a:off x="4489053" y="3866607"/>
            <a:ext cx="3200400" cy="12788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пізнавальних інтересів;  ситуація успіху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Місце для зображення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8" b="18238"/>
          <a:stretch>
            <a:fillRect/>
          </a:stretch>
        </p:blipFill>
        <p:spPr>
          <a:xfrm>
            <a:off x="3758082" y="1664784"/>
            <a:ext cx="3931371" cy="2100015"/>
          </a:xfrm>
        </p:spPr>
      </p:pic>
      <p:sp>
        <p:nvSpPr>
          <p:cNvPr id="8" name="Місце для тексту 7"/>
          <p:cNvSpPr>
            <a:spLocks noGrp="1"/>
          </p:cNvSpPr>
          <p:nvPr>
            <p:ph type="body" sz="half" idx="19"/>
          </p:nvPr>
        </p:nvSpPr>
        <p:spPr>
          <a:xfrm>
            <a:off x="4833827" y="5585847"/>
            <a:ext cx="2510726" cy="100996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ЦІКАВО ВЧИТИСЯ</a:t>
            </a:r>
            <a:endParaRPr lang="uk-UA" sz="2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Місце для тексту 8"/>
          <p:cNvSpPr>
            <a:spLocks noGrp="1"/>
          </p:cNvSpPr>
          <p:nvPr>
            <p:ph type="body" sz="quarter" idx="13"/>
          </p:nvPr>
        </p:nvSpPr>
        <p:spPr>
          <a:xfrm>
            <a:off x="7852567" y="3866608"/>
            <a:ext cx="3988138" cy="966649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мовлення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 здібностей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Місце для тексту 10"/>
          <p:cNvSpPr>
            <a:spLocks noGrp="1"/>
          </p:cNvSpPr>
          <p:nvPr>
            <p:ph type="body" sz="half" idx="20"/>
          </p:nvPr>
        </p:nvSpPr>
        <p:spPr>
          <a:xfrm>
            <a:off x="7852442" y="5362414"/>
            <a:ext cx="3747376" cy="125407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УСПІШНА МОВНА КРЕАТИВНА ОСОБИСТІСТЬ</a:t>
            </a:r>
            <a:endParaRPr lang="uk-UA" sz="26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Місце для зображення 15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207"/>
          <a:stretch>
            <a:fillRect/>
          </a:stretch>
        </p:blipFill>
        <p:spPr>
          <a:xfrm>
            <a:off x="8386537" y="1664784"/>
            <a:ext cx="2873646" cy="2018650"/>
          </a:xfrm>
        </p:spPr>
      </p:pic>
      <p:sp>
        <p:nvSpPr>
          <p:cNvPr id="4" name="Стрілка вниз 3"/>
          <p:cNvSpPr/>
          <p:nvPr/>
        </p:nvSpPr>
        <p:spPr>
          <a:xfrm>
            <a:off x="2455817" y="4872446"/>
            <a:ext cx="261257" cy="394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ілка вниз 14"/>
          <p:cNvSpPr/>
          <p:nvPr/>
        </p:nvSpPr>
        <p:spPr>
          <a:xfrm>
            <a:off x="2455817" y="4903452"/>
            <a:ext cx="261257" cy="3943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ілка вниз 6"/>
          <p:cNvSpPr/>
          <p:nvPr/>
        </p:nvSpPr>
        <p:spPr>
          <a:xfrm>
            <a:off x="6089190" y="5145435"/>
            <a:ext cx="285484" cy="44041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 вниз 9"/>
          <p:cNvSpPr/>
          <p:nvPr/>
        </p:nvSpPr>
        <p:spPr>
          <a:xfrm>
            <a:off x="9746790" y="4872446"/>
            <a:ext cx="246296" cy="3943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1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983" y="170482"/>
            <a:ext cx="5532895" cy="207900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Мультимедійний та телекомунікаційний програмний продукт ІКТ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54982" y="2429689"/>
            <a:ext cx="5114717" cy="398660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uk-UA" sz="28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Віртуальні екскурсії (</a:t>
            </a:r>
            <a:r>
              <a:rPr lang="uk-U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«Музейний портал</a:t>
            </a:r>
            <a:r>
              <a:rPr lang="uk-UA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Фрагменти фільмів , телепередач -</a:t>
            </a:r>
            <a:r>
              <a:rPr lang="uk-UA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Великі </a:t>
            </a:r>
            <a:r>
              <a:rPr lang="uk-UA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</a:t>
            </a:r>
            <a:r>
              <a:rPr lang="uk-U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 «Обличчя української історії</a:t>
            </a:r>
            <a:r>
              <a:rPr lang="uk-UA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uk-UA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Експрес-</a:t>
            </a:r>
            <a:r>
              <a:rPr lang="uk-UA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uk-U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Авраменка</a:t>
            </a:r>
          </a:p>
          <a:p>
            <a:r>
              <a:rPr lang="uk-UA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Відеокліпи</a:t>
            </a:r>
            <a:r>
              <a:rPr lang="uk-UA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віршів</a:t>
            </a:r>
            <a:endParaRPr lang="uk-UA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 Інтернету,</a:t>
            </a:r>
            <a:r>
              <a:rPr lang="en-US" sz="2800" b="1" dirty="0" smtClean="0">
                <a:solidFill>
                  <a:srgbClr val="002060"/>
                </a:solidFill>
                <a:hlinkClick r:id="rId4"/>
              </a:rPr>
              <a:t>YouTube</a:t>
            </a:r>
            <a:endParaRPr lang="uk-UA" sz="2800" b="1" dirty="0" smtClean="0">
              <a:solidFill>
                <a:srgbClr val="002060"/>
              </a:solidFill>
              <a:hlinkClick r:id="rId4"/>
            </a:endParaRPr>
          </a:p>
          <a:p>
            <a:endParaRPr lang="uk-UA" sz="2400" b="1" dirty="0" smtClean="0">
              <a:solidFill>
                <a:srgbClr val="002060"/>
              </a:solidFill>
              <a:hlinkClick r:id="rId4"/>
            </a:endParaRPr>
          </a:p>
          <a:p>
            <a:endParaRPr lang="en-US" sz="2400" b="1" dirty="0">
              <a:solidFill>
                <a:srgbClr val="002060"/>
              </a:solidFill>
              <a:hlinkClick r:id="rId4"/>
            </a:endParaRPr>
          </a:p>
          <a:p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 descr="Національний музей літератури України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14" y="696413"/>
            <a:ext cx="4685359" cy="18247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6" name="Рисунок 5" descr="avramenko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693438"/>
            <a:ext cx="2664823" cy="15561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64" y="2834334"/>
            <a:ext cx="2092271" cy="158865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8" name="videoplayback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8457" y="4652487"/>
            <a:ext cx="2664824" cy="16380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" name="Стрілка вправо 2"/>
          <p:cNvSpPr/>
          <p:nvPr/>
        </p:nvSpPr>
        <p:spPr>
          <a:xfrm>
            <a:off x="5243322" y="2828836"/>
            <a:ext cx="685135" cy="53056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ілка вправо 8"/>
          <p:cNvSpPr/>
          <p:nvPr/>
        </p:nvSpPr>
        <p:spPr>
          <a:xfrm>
            <a:off x="5269701" y="4422992"/>
            <a:ext cx="685135" cy="54089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 вправо 9"/>
          <p:cNvSpPr/>
          <p:nvPr/>
        </p:nvSpPr>
        <p:spPr>
          <a:xfrm>
            <a:off x="5269700" y="5828375"/>
            <a:ext cx="685135" cy="5380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700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88" y="222070"/>
            <a:ext cx="7615645" cy="119394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УРОК  УКРАЇНСЬКОЇ  МОВИ.</a:t>
            </a:r>
            <a:br>
              <a:rPr lang="uk-U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Корисно для використання</a:t>
            </a:r>
          </a:p>
        </p:txBody>
      </p:sp>
      <p:sp>
        <p:nvSpPr>
          <p:cNvPr id="3" name="Блок-схема: картка 2"/>
          <p:cNvSpPr/>
          <p:nvPr/>
        </p:nvSpPr>
        <p:spPr>
          <a:xfrm>
            <a:off x="391886" y="2628247"/>
            <a:ext cx="3827418" cy="1024127"/>
          </a:xfrm>
          <a:prstGeom prst="flowChartPunchedCard">
            <a:avLst/>
          </a:prstGeom>
          <a:solidFill>
            <a:srgbClr val="FFFF66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2.Експрес- </a:t>
            </a:r>
            <a:r>
              <a:rPr lang="uk-UA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уроки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Авраменка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картка 3"/>
          <p:cNvSpPr/>
          <p:nvPr/>
        </p:nvSpPr>
        <p:spPr>
          <a:xfrm>
            <a:off x="561704" y="1541419"/>
            <a:ext cx="3657600" cy="927462"/>
          </a:xfrm>
          <a:prstGeom prst="flowChartPunchedCard">
            <a:avLst/>
          </a:prstGeom>
          <a:solidFill>
            <a:srgbClr val="FFFF66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+mj-lt"/>
              <a:buAutoNum type="arabicPeriod"/>
            </a:pPr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Онлайн - словники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картка 5"/>
          <p:cNvSpPr/>
          <p:nvPr/>
        </p:nvSpPr>
        <p:spPr>
          <a:xfrm>
            <a:off x="391886" y="3811740"/>
            <a:ext cx="3670664" cy="1324576"/>
          </a:xfrm>
          <a:prstGeom prst="flowChartPunchedCard">
            <a:avLst/>
          </a:prstGeom>
          <a:solidFill>
            <a:srgbClr val="FFFF66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3.Орфоепічні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хвилинки (</a:t>
            </a:r>
            <a:r>
              <a:rPr lang="uk-UA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відеопрезентації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«Наголошування слів»)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картка 6"/>
          <p:cNvSpPr/>
          <p:nvPr/>
        </p:nvSpPr>
        <p:spPr>
          <a:xfrm>
            <a:off x="391885" y="5447211"/>
            <a:ext cx="3827419" cy="1261872"/>
          </a:xfrm>
          <a:prstGeom prst="flowChartPunchedCard">
            <a:avLst/>
          </a:prstGeom>
          <a:solidFill>
            <a:srgbClr val="FFFF66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4.Тестові завдання</a:t>
            </a:r>
          </a:p>
          <a:p>
            <a:r>
              <a:rPr lang="uk-UA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Сервіс </a:t>
            </a:r>
            <a:r>
              <a:rPr lang="uk-UA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Plickers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Learningapps</a:t>
            </a: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dirty="0"/>
          </a:p>
        </p:txBody>
      </p:sp>
      <p:pic>
        <p:nvPicPr>
          <p:cNvPr id="9" name="ЗНО  Наголос. Тест-самоперевірк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99416" y="5316583"/>
            <a:ext cx="2917371" cy="13925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1" name="Picture 2" descr="C:\Users\Света\Desktop\1 (1)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399416" y="222069"/>
            <a:ext cx="3429024" cy="224681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12" name="6-кутна зірка 11"/>
          <p:cNvSpPr/>
          <p:nvPr/>
        </p:nvSpPr>
        <p:spPr>
          <a:xfrm>
            <a:off x="4376058" y="3500845"/>
            <a:ext cx="4232365" cy="3208237"/>
          </a:xfrm>
          <a:prstGeom prst="star6">
            <a:avLst/>
          </a:prstGeom>
          <a:solidFill>
            <a:srgbClr val="B3EFBA"/>
          </a:solidFill>
          <a:ln w="762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 defTabSz="914400">
              <a:spcBef>
                <a:spcPct val="20000"/>
              </a:spcBef>
              <a:defRPr/>
            </a:pP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Категоріївправ:вибір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 algn="ctr" defTabSz="914400">
              <a:spcBef>
                <a:spcPct val="20000"/>
              </a:spcBef>
              <a:defRPr/>
            </a:pP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розподіл;послідовність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заповнення;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онлайн-ігри;інструменти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Стрілка вправо 13"/>
          <p:cNvSpPr/>
          <p:nvPr/>
        </p:nvSpPr>
        <p:spPr>
          <a:xfrm>
            <a:off x="4376058" y="6317198"/>
            <a:ext cx="1645919" cy="391885"/>
          </a:xfrm>
          <a:prstGeom prst="rightArrow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Місце для вмісту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5"/>
          <a:stretch/>
        </p:blipFill>
        <p:spPr>
          <a:xfrm>
            <a:off x="8543110" y="2589061"/>
            <a:ext cx="3515454" cy="254725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9895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509" y="267184"/>
            <a:ext cx="3918857" cy="6602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endParaRPr lang="uk-UA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313510" y="927464"/>
            <a:ext cx="6159054" cy="2355420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Дослідницькі</a:t>
            </a:r>
            <a:r>
              <a:rPr lang="uk-U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творчі, інформаційні,  рекламні та виховні проекти .</a:t>
            </a:r>
            <a:endParaRPr lang="uk-UA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Наочна демонстрація матеріалу</a:t>
            </a:r>
          </a:p>
          <a:p>
            <a:r>
              <a:rPr lang="uk-UA" sz="2800" b="1" u="sng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uk-UA" sz="28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Презентації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4860" b="13593"/>
          <a:stretch>
            <a:fillRect/>
          </a:stretch>
        </p:blipFill>
        <p:spPr bwMode="auto">
          <a:xfrm>
            <a:off x="7893818" y="2255738"/>
            <a:ext cx="4077425" cy="313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373" y="3617139"/>
            <a:ext cx="1421254" cy="124762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94" y="626945"/>
            <a:ext cx="2075775" cy="162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381729" y="3768368"/>
            <a:ext cx="5836190" cy="12806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Нестандартність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 представити свою концепцію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Естетичність оформлення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ілка вниз 5"/>
          <p:cNvSpPr/>
          <p:nvPr/>
        </p:nvSpPr>
        <p:spPr>
          <a:xfrm>
            <a:off x="3231604" y="3282884"/>
            <a:ext cx="613953" cy="52891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Блок-схема: кілька документів 6"/>
          <p:cNvSpPr/>
          <p:nvPr/>
        </p:nvSpPr>
        <p:spPr>
          <a:xfrm>
            <a:off x="809896" y="5199017"/>
            <a:ext cx="6570617" cy="1658983"/>
          </a:xfrm>
          <a:prstGeom prst="flowChartMultidocument">
            <a:avLst/>
          </a:prstGeom>
          <a:solidFill>
            <a:srgbClr val="EFEA22"/>
          </a:solidFill>
          <a:ln w="762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 організації пізнавальної діяльності: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ронтальна, групова, індивідуальна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Місце для вмісту 10"/>
          <p:cNvSpPr>
            <a:spLocks noGrp="1"/>
          </p:cNvSpPr>
          <p:nvPr>
            <p:ph idx="1"/>
          </p:nvPr>
        </p:nvSpPr>
        <p:spPr>
          <a:xfrm>
            <a:off x="7893817" y="5785926"/>
            <a:ext cx="819109" cy="144611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369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30630"/>
            <a:ext cx="8433661" cy="124097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uk-UA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Візуальні джерела інформації</a:t>
            </a:r>
            <a:br>
              <a:rPr lang="uk-UA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онлайн-ресурси</a:t>
            </a:r>
            <a:endParaRPr lang="uk-UA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87297701"/>
              </p:ext>
            </p:extLst>
          </p:nvPr>
        </p:nvGraphicFramePr>
        <p:xfrm>
          <a:off x="2031999" y="1632858"/>
          <a:ext cx="9750697" cy="5042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ebooks-iplj.net-blo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5979" y="3435531"/>
            <a:ext cx="2588661" cy="299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7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1" y="609601"/>
            <a:ext cx="4315626" cy="121919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Креолізований</a:t>
            </a:r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текст</a:t>
            </a:r>
            <a:endParaRPr lang="uk-UA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82880" y="1968285"/>
            <a:ext cx="4315627" cy="414513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Ейдос</a:t>
            </a: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-конспект </a:t>
            </a:r>
            <a:endParaRPr lang="uk-UA" sz="24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Кроссенси</a:t>
            </a:r>
            <a:endParaRPr lang="uk-UA" sz="24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Хмаринки слів(теги слів</a:t>
            </a:r>
            <a:r>
              <a:rPr lang="uk-UA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ментальні карти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ебус </a:t>
            </a: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(Генератор ребусів</a:t>
            </a:r>
            <a:r>
              <a:rPr lang="uk-UA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інтерактивна стіна </a:t>
            </a:r>
            <a:r>
              <a:rPr lang="uk-UA" sz="24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V\Desktop\Word Art 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97" y="579530"/>
            <a:ext cx="2534194" cy="233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ребус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07" y="5345345"/>
            <a:ext cx="1070513" cy="131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ребус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363" y="5826071"/>
            <a:ext cx="40005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кутник 8"/>
          <p:cNvSpPr/>
          <p:nvPr/>
        </p:nvSpPr>
        <p:spPr>
          <a:xfrm>
            <a:off x="5610386" y="3244334"/>
            <a:ext cx="1456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= П </a:t>
            </a:r>
            <a:endParaRPr lang="uk-UA" dirty="0"/>
          </a:p>
        </p:txBody>
      </p:sp>
      <p:pic>
        <p:nvPicPr>
          <p:cNvPr id="10" name="Рисунок 9" descr="ребус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33" y="5345345"/>
            <a:ext cx="1265685" cy="131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ребус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61" y="5351277"/>
            <a:ext cx="1507133" cy="129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ребус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938" y="5256354"/>
            <a:ext cx="155953" cy="140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ребус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81" y="5273734"/>
            <a:ext cx="134133" cy="13869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трілка вправо 2"/>
          <p:cNvSpPr/>
          <p:nvPr/>
        </p:nvSpPr>
        <p:spPr>
          <a:xfrm>
            <a:off x="4468192" y="2304194"/>
            <a:ext cx="757978" cy="6125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 вправо 13"/>
          <p:cNvSpPr/>
          <p:nvPr/>
        </p:nvSpPr>
        <p:spPr>
          <a:xfrm>
            <a:off x="4481255" y="3902533"/>
            <a:ext cx="744915" cy="6125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Picture 9" descr="C:\Users\Света\Downloads\______.pn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34591" y="3077737"/>
            <a:ext cx="3450443" cy="2178617"/>
          </a:xfrm>
          <a:prstGeom prst="rect">
            <a:avLst/>
          </a:prstGeom>
          <a:noFill/>
        </p:spPr>
      </p:pic>
      <p:pic>
        <p:nvPicPr>
          <p:cNvPr id="19" name="Picture 3" descr="C:\Users\Света\Desktop\Padlet-nedir-ne-işe-yara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2298" y="77352"/>
            <a:ext cx="3553097" cy="2839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43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хема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Схема</Template>
  <TotalTime>552</TotalTime>
  <Words>263</Words>
  <Application>Microsoft Office PowerPoint</Application>
  <PresentationFormat>Широкий екран</PresentationFormat>
  <Paragraphs>83</Paragraphs>
  <Slides>11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Tw Cen MT</vt:lpstr>
      <vt:lpstr>Wingdings</vt:lpstr>
      <vt:lpstr>Схема</vt:lpstr>
      <vt:lpstr>        Використання  елементів медіа-технологій та ІКТ  з метою активізації навчально-творчої діяльності  учнів, формування ключових компетентностей </vt:lpstr>
      <vt:lpstr>   </vt:lpstr>
      <vt:lpstr>   Практичне використання   ІКТ – технологій на уроках словесності</vt:lpstr>
      <vt:lpstr>ЩО дає учневі урок з використанням ІКТ технологій</vt:lpstr>
      <vt:lpstr>Мультимедійний та телекомунікаційний програмний продукт ІКТ</vt:lpstr>
      <vt:lpstr>УРОК  УКРАЇНСЬКОЇ  МОВИ.    Корисно для використання</vt:lpstr>
      <vt:lpstr>Презентації</vt:lpstr>
      <vt:lpstr>Візуальні джерела інформації онлайн-ресурси</vt:lpstr>
      <vt:lpstr>Креолізований текст</vt:lpstr>
      <vt:lpstr>Позаурочна робота</vt:lpstr>
      <vt:lpstr>Блог вчителя-словесника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  елементів медіа- та ІКТ технологій з метою активізації навчально-творчої діяльності  учнів, формування ключових компетентностей</dc:title>
  <dc:creator>Олег Скурський</dc:creator>
  <cp:lastModifiedBy>Олег Скурський</cp:lastModifiedBy>
  <cp:revision>66</cp:revision>
  <dcterms:created xsi:type="dcterms:W3CDTF">2019-01-27T12:55:43Z</dcterms:created>
  <dcterms:modified xsi:type="dcterms:W3CDTF">2019-02-04T20:08:00Z</dcterms:modified>
</cp:coreProperties>
</file>