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20" y="4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D7928-51BC-4EE5-A12C-3284F86E1D8C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358E-087E-4E77-87EF-5D762B5E23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 l="7469" t="12859" r="50381" b="7465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2003-01-02T23:59:54Z</dcterms:created>
  <dcterms:modified xsi:type="dcterms:W3CDTF">2003-01-03T00:10:42Z</dcterms:modified>
</cp:coreProperties>
</file>