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0FE9C-FCEA-4B91-BA6A-C2C7EBFF4871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B420-4F60-4F9D-A880-E62ADFC270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0FE9C-FCEA-4B91-BA6A-C2C7EBFF4871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B420-4F60-4F9D-A880-E62ADFC270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0FE9C-FCEA-4B91-BA6A-C2C7EBFF4871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B420-4F60-4F9D-A880-E62ADFC270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0FE9C-FCEA-4B91-BA6A-C2C7EBFF4871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B420-4F60-4F9D-A880-E62ADFC270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0FE9C-FCEA-4B91-BA6A-C2C7EBFF4871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B420-4F60-4F9D-A880-E62ADFC270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0FE9C-FCEA-4B91-BA6A-C2C7EBFF4871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B420-4F60-4F9D-A880-E62ADFC270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0FE9C-FCEA-4B91-BA6A-C2C7EBFF4871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B420-4F60-4F9D-A880-E62ADFC270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0FE9C-FCEA-4B91-BA6A-C2C7EBFF4871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B420-4F60-4F9D-A880-E62ADFC270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0FE9C-FCEA-4B91-BA6A-C2C7EBFF4871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B420-4F60-4F9D-A880-E62ADFC270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0FE9C-FCEA-4B91-BA6A-C2C7EBFF4871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B420-4F60-4F9D-A880-E62ADFC270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0FE9C-FCEA-4B91-BA6A-C2C7EBFF4871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B420-4F60-4F9D-A880-E62ADFC270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0FE9C-FCEA-4B91-BA6A-C2C7EBFF4871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DB420-4F60-4F9D-A880-E62ADFC2708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"/>
          <p:cNvPicPr preferRelativeResize="0">
            <a:picLocks noChangeArrowheads="1"/>
          </p:cNvPicPr>
          <p:nvPr/>
        </p:nvPicPr>
        <p:blipFill>
          <a:blip r:embed="rId2"/>
          <a:srcRect b="375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"/>
          <p:cNvPicPr preferRelativeResize="0">
            <a:picLocks noChangeArrowheads="1"/>
          </p:cNvPicPr>
          <p:nvPr/>
        </p:nvPicPr>
        <p:blipFill>
          <a:blip r:embed="rId2"/>
          <a:srcRect t="62324" b="18662"/>
          <a:stretch>
            <a:fillRect/>
          </a:stretch>
        </p:blipFill>
        <p:spPr bwMode="auto">
          <a:xfrm>
            <a:off x="0" y="0"/>
            <a:ext cx="9144000" cy="44291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"/>
          <p:cNvPicPr preferRelativeResize="0">
            <a:picLocks noChangeArrowheads="1"/>
          </p:cNvPicPr>
          <p:nvPr/>
        </p:nvPicPr>
        <p:blipFill>
          <a:blip r:embed="rId2"/>
          <a:srcRect t="81339"/>
          <a:stretch>
            <a:fillRect/>
          </a:stretch>
        </p:blipFill>
        <p:spPr bwMode="auto">
          <a:xfrm>
            <a:off x="0" y="142852"/>
            <a:ext cx="9144000" cy="42862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Экран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</cp:revision>
  <dcterms:created xsi:type="dcterms:W3CDTF">2013-09-19T09:42:13Z</dcterms:created>
  <dcterms:modified xsi:type="dcterms:W3CDTF">2013-09-19T09:45:07Z</dcterms:modified>
</cp:coreProperties>
</file>