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0683875" cy="761365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360" y="-90"/>
      </p:cViewPr>
      <p:guideLst>
        <p:guide orient="horz" pos="2398"/>
        <p:guide pos="336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1293" y="2365168"/>
            <a:ext cx="9081294" cy="1632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2584" y="4314402"/>
            <a:ext cx="7478713" cy="19457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592FE-FD34-4ABF-BF14-AFB46DF7AC0B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E7F81-A6A8-4FC3-B539-482AE2B771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592FE-FD34-4ABF-BF14-AFB46DF7AC0B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E7F81-A6A8-4FC3-B539-482AE2B771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49280" y="304901"/>
            <a:ext cx="2001371" cy="649627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5163" y="304901"/>
            <a:ext cx="5826051" cy="649627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592FE-FD34-4ABF-BF14-AFB46DF7AC0B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E7F81-A6A8-4FC3-B539-482AE2B771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592FE-FD34-4ABF-BF14-AFB46DF7AC0B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E7F81-A6A8-4FC3-B539-482AE2B771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3955" y="4892477"/>
            <a:ext cx="9081294" cy="151215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3955" y="3226991"/>
            <a:ext cx="9081294" cy="166548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592FE-FD34-4ABF-BF14-AFB46DF7AC0B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E7F81-A6A8-4FC3-B539-482AE2B771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45162" y="1776520"/>
            <a:ext cx="3913711" cy="50246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36938" y="1776520"/>
            <a:ext cx="3913711" cy="50246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592FE-FD34-4ABF-BF14-AFB46DF7AC0B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E7F81-A6A8-4FC3-B539-482AE2B771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196" y="304899"/>
            <a:ext cx="9615488" cy="1268942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193" y="1704260"/>
            <a:ext cx="4720567" cy="7102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4193" y="2414514"/>
            <a:ext cx="4720567" cy="43866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27263" y="1704260"/>
            <a:ext cx="4722421" cy="7102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427263" y="2414514"/>
            <a:ext cx="4722421" cy="43866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592FE-FD34-4ABF-BF14-AFB46DF7AC0B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E7F81-A6A8-4FC3-B539-482AE2B771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592FE-FD34-4ABF-BF14-AFB46DF7AC0B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E7F81-A6A8-4FC3-B539-482AE2B771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592FE-FD34-4ABF-BF14-AFB46DF7AC0B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E7F81-A6A8-4FC3-B539-482AE2B771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194" y="303137"/>
            <a:ext cx="3514921" cy="12900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77099" y="303138"/>
            <a:ext cx="5972583" cy="64980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194" y="1593228"/>
            <a:ext cx="3514921" cy="52079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592FE-FD34-4ABF-BF14-AFB46DF7AC0B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E7F81-A6A8-4FC3-B539-482AE2B771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4115" y="5329555"/>
            <a:ext cx="6410325" cy="62918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4115" y="680294"/>
            <a:ext cx="6410325" cy="456819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4115" y="5958740"/>
            <a:ext cx="6410325" cy="8935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592FE-FD34-4ABF-BF14-AFB46DF7AC0B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E7F81-A6A8-4FC3-B539-482AE2B771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196" y="304899"/>
            <a:ext cx="9615488" cy="1268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196" y="1776520"/>
            <a:ext cx="9615488" cy="5024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194" y="7056728"/>
            <a:ext cx="2492904" cy="405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592FE-FD34-4ABF-BF14-AFB46DF7AC0B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0327" y="7056728"/>
            <a:ext cx="3383227" cy="405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56777" y="7056728"/>
            <a:ext cx="2492904" cy="405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E7F81-A6A8-4FC3-B539-482AE2B7711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"/>
          <p:cNvPicPr preferRelativeResize="0">
            <a:picLocks noChangeArrowheads="1"/>
          </p:cNvPicPr>
          <p:nvPr/>
        </p:nvPicPr>
        <p:blipFill>
          <a:blip r:embed="rId2"/>
          <a:srcRect t="77415"/>
          <a:stretch>
            <a:fillRect/>
          </a:stretch>
        </p:blipFill>
        <p:spPr bwMode="auto">
          <a:xfrm rot="10800000">
            <a:off x="-2" y="-3"/>
            <a:ext cx="10683875" cy="673578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"/>
          <p:cNvPicPr preferRelativeResize="0">
            <a:picLocks noChangeArrowheads="1"/>
          </p:cNvPicPr>
          <p:nvPr/>
        </p:nvPicPr>
        <p:blipFill>
          <a:blip r:embed="rId2"/>
          <a:srcRect t="42422" b="22808"/>
          <a:stretch>
            <a:fillRect/>
          </a:stretch>
        </p:blipFill>
        <p:spPr bwMode="auto">
          <a:xfrm rot="10800000">
            <a:off x="-2" y="-2"/>
            <a:ext cx="10683875" cy="761365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"/>
          <p:cNvPicPr preferRelativeResize="0">
            <a:picLocks noChangeArrowheads="1"/>
          </p:cNvPicPr>
          <p:nvPr/>
        </p:nvPicPr>
        <p:blipFill>
          <a:blip r:embed="rId2"/>
          <a:srcRect b="56999"/>
          <a:stretch>
            <a:fillRect/>
          </a:stretch>
        </p:blipFill>
        <p:spPr bwMode="auto">
          <a:xfrm rot="10800000">
            <a:off x="-1" y="0"/>
            <a:ext cx="10683875" cy="76136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Произвольный</PresentationFormat>
  <Paragraphs>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</cp:revision>
  <dcterms:created xsi:type="dcterms:W3CDTF">2013-09-19T09:48:33Z</dcterms:created>
  <dcterms:modified xsi:type="dcterms:W3CDTF">2013-09-19T09:50:54Z</dcterms:modified>
</cp:coreProperties>
</file>